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19"/>
  </p:handoutMasterIdLst>
  <p:sldIdLst>
    <p:sldId id="1851" r:id="rId3"/>
    <p:sldId id="329" r:id="rId4"/>
    <p:sldId id="336" r:id="rId5"/>
    <p:sldId id="1853" r:id="rId7"/>
    <p:sldId id="1854" r:id="rId8"/>
    <p:sldId id="1645" r:id="rId9"/>
    <p:sldId id="768" r:id="rId10"/>
    <p:sldId id="1359" r:id="rId11"/>
    <p:sldId id="914" r:id="rId12"/>
    <p:sldId id="1072" r:id="rId13"/>
    <p:sldId id="916" r:id="rId14"/>
    <p:sldId id="1295" r:id="rId15"/>
    <p:sldId id="1296" r:id="rId16"/>
    <p:sldId id="937" r:id="rId17"/>
    <p:sldId id="1567" r:id="rId18"/>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K" initials="8" lastIdx="9" clrIdx="0"/>
  <p:cmAuthor id="2" name="作者" initials="A" lastIdx="0" clrIdx="1"/>
  <p:cmAuthor id="3" name="hep" initials="h" lastIdx="14" clrIdx="2"/>
  <p:cmAuthor id="4" name="cc He" initials="cH" lastIdx="2" clrIdx="3"/>
  <p:cmAuthor id="5" name="PC" initials="P" lastIdx="24" clrIdx="4"/>
  <p:cmAuthor id="6" name="兰 木" initials="兰" lastIdx="2" clrIdx="5"/>
  <p:cmAuthor id="7" name="强东妮" initials="强" lastIdx="1" clrIdx="6"/>
  <p:cmAuthor id="8" name="杨志超" initials="杨" lastIdx="46" clrIdx="7"/>
  <p:cmAuthor id="9" name="Tin Andrew" initials="TA" lastIdx="1" clrIdx="8"/>
  <p:cmAuthor id="10" name="hp" initials="h" lastIdx="25" clrIdx="9"/>
  <p:cmAuthor id="11" name="edu" initials="e" lastIdx="18" clrIdx="10"/>
  <p:cmAuthor id="12" name="chuen" initials="chuen" lastIdx="7" clrIdx="11"/>
  <p:cmAuthor id="13" name="Microsoft Office User" initials="MOU" lastIdx="2"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7F0"/>
    <a:srgbClr val="B00000"/>
    <a:srgbClr val="FFEBEB"/>
    <a:srgbClr val="C00000"/>
    <a:srgbClr val="F7C973"/>
    <a:srgbClr val="ED2124"/>
    <a:srgbClr val="9E0406"/>
    <a:srgbClr val="FF9000"/>
    <a:srgbClr val="BD1E23"/>
    <a:srgbClr val="E1C3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6" autoAdjust="0"/>
    <p:restoredTop sz="89493" autoAdjust="0"/>
  </p:normalViewPr>
  <p:slideViewPr>
    <p:cSldViewPr snapToGrid="0" showGuides="1">
      <p:cViewPr>
        <p:scale>
          <a:sx n="75" d="100"/>
          <a:sy n="75" d="100"/>
        </p:scale>
        <p:origin x="876" y="642"/>
      </p:cViewPr>
      <p:guideLst>
        <p:guide orient="horz" pos="2461"/>
        <p:guide pos="3840"/>
      </p:guideLst>
    </p:cSldViewPr>
  </p:slideViewPr>
  <p:notesTextViewPr>
    <p:cViewPr>
      <p:scale>
        <a:sx n="1" d="1"/>
        <a:sy n="1" d="1"/>
      </p:scale>
      <p:origin x="0" y="0"/>
    </p:cViewPr>
  </p:notesTextViewPr>
  <p:sorterViewPr>
    <p:cViewPr>
      <p:scale>
        <a:sx n="130" d="100"/>
        <a:sy n="130" d="100"/>
      </p:scale>
      <p:origin x="0" y="0"/>
    </p:cViewPr>
  </p:sorterViewPr>
  <p:notesViewPr>
    <p:cSldViewPr snapToGrid="0">
      <p:cViewPr varScale="1">
        <p:scale>
          <a:sx n="88" d="100"/>
          <a:sy n="88" d="100"/>
        </p:scale>
        <p:origin x="2515" y="91"/>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A6176B-9BD4-4972-8EA9-DF030DA7FF1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54AAD7-576B-4567-BF4A-FD46ACC49E8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70D4F-9E4A-49DE-8109-90CDAC769F0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C695A-5F97-42A9-BC5B-16E22B1DDB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幻灯片图像占位符 1"/>
          <p:cNvSpPr>
            <a:spLocks noGrp="1" noRot="1" noChangeAspect="1"/>
          </p:cNvSpPr>
          <p:nvPr>
            <p:ph type="sldImg" idx="2"/>
          </p:nvPr>
        </p:nvSpPr>
        <p:spPr bwMode="auto">
          <a:xfrm>
            <a:off x="685800" y="1150938"/>
            <a:ext cx="5486400" cy="3086100"/>
          </a:xfrm>
        </p:spPr>
      </p:sp>
      <p:sp>
        <p:nvSpPr>
          <p:cNvPr id="3" name="文本占位符 2"/>
          <p:cNvSpPr>
            <a:spLocks noGrp="1"/>
          </p:cNvSpPr>
          <p:nvPr>
            <p:ph type="body" idx="3"/>
          </p:nvPr>
        </p:nvSpPr>
        <p:spPr bwMode="auto"/>
        <p:txBody>
          <a:bodyPr/>
          <a:lstStyle/>
          <a:p>
            <a:pPr>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DFD"/>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0" y="184281"/>
            <a:ext cx="12089840" cy="6541940"/>
            <a:chOff x="0" y="184281"/>
            <a:chExt cx="12089840" cy="6541940"/>
          </a:xfrm>
        </p:grpSpPr>
        <p:sp>
          <p:nvSpPr>
            <p:cNvPr id="2" name="矩形 1"/>
            <p:cNvSpPr/>
            <p:nvPr userDrawn="1"/>
          </p:nvSpPr>
          <p:spPr>
            <a:xfrm>
              <a:off x="8367823" y="210506"/>
              <a:ext cx="3722017"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第十三讲  全面贯彻落实总体国家安全观</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文本框 2"/>
            <p:cNvSpPr txBox="1"/>
            <p:nvPr userDrawn="1"/>
          </p:nvSpPr>
          <p:spPr>
            <a:xfrm>
              <a:off x="45718" y="184281"/>
              <a:ext cx="4611341" cy="278281"/>
            </a:xfrm>
            <a:prstGeom prst="rect">
              <a:avLst/>
            </a:prstGeom>
            <a:noFill/>
          </p:spPr>
          <p:txBody>
            <a:bodyPr wrap="square" rtlCol="0">
              <a:spAutoFit/>
            </a:bodyPr>
            <a:lstStyle/>
            <a:p>
              <a:pPr algn="just">
                <a:lnSpc>
                  <a:spcPct val="120000"/>
                </a:lnSpc>
              </a:pPr>
              <a:r>
                <a:rPr lang="zh-CN" altLang="en-US" sz="1100">
                  <a:solidFill>
                    <a:schemeClr val="bg1">
                      <a:lumMod val="50000"/>
                    </a:schemeClr>
                  </a:solidFill>
                  <a:latin typeface="微软雅黑" panose="020B0503020204020204" pitchFamily="34" charset="-122"/>
                  <a:ea typeface="微软雅黑" panose="020B0503020204020204" pitchFamily="34" charset="-122"/>
                </a:rPr>
                <a:t>一、为什么说保证国家安全是头等大事</a:t>
              </a:r>
              <a:endParaRPr lang="zh-CN" altLang="en-US" sz="110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bg>
      <p:bgPr>
        <a:solidFill>
          <a:srgbClr val="FFFDFD"/>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84281"/>
            <a:ext cx="12089840" cy="6541940"/>
            <a:chOff x="0" y="184281"/>
            <a:chExt cx="12089840" cy="6541940"/>
          </a:xfrm>
        </p:grpSpPr>
        <p:sp>
          <p:nvSpPr>
            <p:cNvPr id="3" name="矩形 2"/>
            <p:cNvSpPr/>
            <p:nvPr userDrawn="1"/>
          </p:nvSpPr>
          <p:spPr>
            <a:xfrm>
              <a:off x="8367823" y="210506"/>
              <a:ext cx="3722017"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第十三讲  全面贯彻落实总体国家安全观</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userDrawn="1"/>
          </p:nvSpPr>
          <p:spPr>
            <a:xfrm>
              <a:off x="45718" y="184281"/>
              <a:ext cx="461134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二、什么是总体国家安全观</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矩形 5"/>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bg>
      <p:bgPr>
        <a:solidFill>
          <a:srgbClr val="FFFDFD"/>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84281"/>
            <a:ext cx="12089840" cy="6541940"/>
            <a:chOff x="0" y="184281"/>
            <a:chExt cx="12089840" cy="6541940"/>
          </a:xfrm>
        </p:grpSpPr>
        <p:sp>
          <p:nvSpPr>
            <p:cNvPr id="3" name="矩形 2"/>
            <p:cNvSpPr/>
            <p:nvPr userDrawn="1"/>
          </p:nvSpPr>
          <p:spPr>
            <a:xfrm>
              <a:off x="8367823" y="210506"/>
              <a:ext cx="3722017"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第十三讲  全面贯彻落实总体国家安全观</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userDrawn="1"/>
          </p:nvSpPr>
          <p:spPr>
            <a:xfrm>
              <a:off x="45718" y="184281"/>
              <a:ext cx="461134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三、怎样着力防范化解重大风险</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文本框 4"/>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矩形 5"/>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9.wdp"/><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tiff"/></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3.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tiff"/></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png"/><Relationship Id="rId2" Type="http://schemas.microsoft.com/office/2007/relationships/hdphoto" Target="../media/image10.wdp"/><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899998"/>
            <a:ext cx="12192002" cy="5958002"/>
            <a:chOff x="-2" y="899998"/>
            <a:chExt cx="12192002" cy="5958002"/>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endParaRP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中国特色社会主义思想概论</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855656" y="3672000"/>
            <a:ext cx="6483570" cy="461665"/>
            <a:chOff x="2855656" y="3816000"/>
            <a:chExt cx="6483570" cy="461665"/>
          </a:xfrm>
        </p:grpSpPr>
        <p:sp>
          <p:nvSpPr>
            <p:cNvPr id="23" name="文本框 22"/>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endPar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endParaRPr>
            </a:p>
          </p:txBody>
        </p:sp>
        <p:cxnSp>
          <p:nvCxnSpPr>
            <p:cNvPr id="29" name="直接连接符 28"/>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0" y="6570000"/>
            <a:ext cx="12192000" cy="288000"/>
            <a:chOff x="0" y="6570000"/>
            <a:chExt cx="12192000" cy="288000"/>
          </a:xfrm>
        </p:grpSpPr>
        <p:sp>
          <p:nvSpPr>
            <p:cNvPr id="34" name="矩形 33"/>
            <p:cNvSpPr/>
            <p:nvPr/>
          </p:nvSpPr>
          <p:spPr>
            <a:xfrm>
              <a:off x="0" y="6570000"/>
              <a:ext cx="12192000" cy="28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36000" y="6598584"/>
              <a:ext cx="11520000" cy="230832"/>
            </a:xfrm>
            <a:prstGeom prst="rect">
              <a:avLst/>
            </a:prstGeom>
            <a:noFill/>
          </p:spPr>
          <p:txBody>
            <a:bodyPr wrap="square" rtlCol="0">
              <a:spAutoFit/>
            </a:bodyPr>
            <a:lstStyle/>
            <a:p>
              <a:pPr algn="ct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全国高校思想政治理论课教学指导委员会　 　高等教育出版社  联合出品    </a:t>
              </a:r>
              <a:r>
                <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rPr>
                <a:t>I</a:t>
              </a: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全国高校“习近平新时代中国特色社会主义思想概论”教学创新中心（中国人民大学） 监制</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cxnSp>
        <p:nvCxnSpPr>
          <p:cNvPr id="20" name="直接连接符 19"/>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1">
            <a:alphaModFix amt="40000"/>
            <a:extLst>
              <a:ext uri="{28A0092B-C50C-407E-A947-70E740481C1C}">
                <a14:useLocalDpi xmlns:a14="http://schemas.microsoft.com/office/drawing/2010/main" val="0"/>
              </a:ext>
            </a:extLst>
          </a:blip>
          <a:srcRect t="1" b="40653"/>
          <a:stretch>
            <a:fillRect/>
          </a:stretch>
        </p:blipFill>
        <p:spPr>
          <a:xfrm>
            <a:off x="0" y="1684655"/>
            <a:ext cx="12192000" cy="5173345"/>
          </a:xfrm>
          <a:prstGeom prst="rect">
            <a:avLst/>
          </a:prstGeom>
        </p:spPr>
      </p:pic>
      <p:sp>
        <p:nvSpPr>
          <p:cNvPr id="25" name="矩形 24"/>
          <p:cNvSpPr/>
          <p:nvPr/>
        </p:nvSpPr>
        <p:spPr>
          <a:xfrm>
            <a:off x="0" y="607695"/>
            <a:ext cx="12192000" cy="4866640"/>
          </a:xfrm>
          <a:prstGeom prst="rect">
            <a:avLst/>
          </a:prstGeom>
          <a:gradFill flip="none" rotWithShape="1">
            <a:gsLst>
              <a:gs pos="6000">
                <a:schemeClr val="accent1">
                  <a:lumMod val="5000"/>
                  <a:lumOff val="95000"/>
                  <a:alpha val="0"/>
                </a:schemeClr>
              </a:gs>
              <a:gs pos="55000">
                <a:srgbClr val="FFFDF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对角圆角矩形 55"/>
          <p:cNvSpPr/>
          <p:nvPr/>
        </p:nvSpPr>
        <p:spPr>
          <a:xfrm flipH="1">
            <a:off x="2686050" y="749935"/>
            <a:ext cx="6819265" cy="53975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sz="2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中华优秀传统文化中蕴含着丰富的国家安全战略思想</a:t>
            </a:r>
            <a:endParaRPr kumimoji="1" lang="zh-CN" sz="2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7" name="组合 6"/>
          <p:cNvGrpSpPr/>
          <p:nvPr/>
        </p:nvGrpSpPr>
        <p:grpSpPr>
          <a:xfrm>
            <a:off x="1285240" y="1885950"/>
            <a:ext cx="9689465" cy="3588385"/>
            <a:chOff x="1928" y="2709"/>
            <a:chExt cx="15259" cy="5651"/>
          </a:xfrm>
        </p:grpSpPr>
        <p:sp>
          <p:nvSpPr>
            <p:cNvPr id="4" name="Rectangle 3"/>
            <p:cNvSpPr txBox="1">
              <a:spLocks noChangeArrowheads="1"/>
            </p:cNvSpPr>
            <p:nvPr/>
          </p:nvSpPr>
          <p:spPr>
            <a:xfrm>
              <a:off x="3990" y="2873"/>
              <a:ext cx="11029" cy="5233"/>
            </a:xfrm>
            <a:prstGeom prst="rect">
              <a:avLst/>
            </a:prstGeom>
            <a:noFill/>
          </p:spPr>
          <p:txBody>
            <a:bodyPr vert="horz"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90" indent="-342900" algn="just" fontAlgn="auto">
                <a:lnSpc>
                  <a:spcPct val="150000"/>
                </a:lnSpc>
                <a:spcBef>
                  <a:spcPts val="0"/>
                </a:spcBef>
                <a:buClr>
                  <a:srgbClr val="C00000"/>
                </a:buClr>
                <a:buFont typeface="Wingdings" panose="05000000000000000000" pitchFamily="2" charset="2"/>
                <a:buChar char="n"/>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强调忧患意识</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——“生于忧患，死于安乐”</a:t>
              </a:r>
              <a:endPar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endParaRPr>
            </a:p>
            <a:p>
              <a:pPr marL="720090" indent="-342900" algn="just" fontAlgn="auto">
                <a:lnSpc>
                  <a:spcPct val="150000"/>
                </a:lnSpc>
                <a:spcBef>
                  <a:spcPts val="0"/>
                </a:spcBef>
                <a:buClr>
                  <a:srgbClr val="C00000"/>
                </a:buClr>
                <a:buFont typeface="Wingdings" panose="05000000000000000000" pitchFamily="2" charset="2"/>
                <a:buChar char="n"/>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注重民本思想</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民惟邦本，本固邦宁</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endPar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endParaRPr>
            </a:p>
            <a:p>
              <a:pPr marL="720090" indent="-342900" algn="just" fontAlgn="auto">
                <a:lnSpc>
                  <a:spcPct val="150000"/>
                </a:lnSpc>
                <a:spcBef>
                  <a:spcPts val="0"/>
                </a:spcBef>
                <a:buClr>
                  <a:srgbClr val="C00000"/>
                </a:buClr>
                <a:buFont typeface="Wingdings" panose="05000000000000000000" pitchFamily="2" charset="2"/>
                <a:buChar char="n"/>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倡导和平共处</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和衷共济</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和合共生</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endPar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endParaRPr>
            </a:p>
            <a:p>
              <a:pPr marL="720090" indent="-342900" algn="just" fontAlgn="auto">
                <a:lnSpc>
                  <a:spcPct val="150000"/>
                </a:lnSpc>
                <a:spcBef>
                  <a:spcPts val="0"/>
                </a:spcBef>
                <a:buClr>
                  <a:srgbClr val="C00000"/>
                </a:buClr>
                <a:buFont typeface="Wingdings" panose="05000000000000000000" pitchFamily="2" charset="2"/>
                <a:buChar char="n"/>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主张讲信修睦</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亲人善邻，国之宝也</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endPar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endParaRPr>
            </a:p>
            <a:p>
              <a:pPr marL="720090" indent="-342900" algn="just" fontAlgn="auto">
                <a:lnSpc>
                  <a:spcPct val="150000"/>
                </a:lnSpc>
                <a:spcBef>
                  <a:spcPts val="0"/>
                </a:spcBef>
                <a:buClr>
                  <a:srgbClr val="C00000"/>
                </a:buClr>
                <a:buFont typeface="Wingdings" panose="05000000000000000000" pitchFamily="2" charset="2"/>
                <a:buChar char="n"/>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力求内外兼修</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内事文而和，外事武而义</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endPar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endParaRPr>
            </a:p>
            <a:p>
              <a:pPr marL="720090" indent="-342900" algn="just" fontAlgn="auto">
                <a:lnSpc>
                  <a:spcPct val="150000"/>
                </a:lnSpc>
                <a:spcBef>
                  <a:spcPts val="0"/>
                </a:spcBef>
                <a:buClr>
                  <a:srgbClr val="C00000"/>
                </a:buClr>
                <a:buFont typeface="Wingdings" panose="05000000000000000000" pitchFamily="2" charset="2"/>
                <a:buChar char="n"/>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重视刚柔并济</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方而又刚，柔而又圆，求安难以</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endPar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endParaRPr>
            </a:p>
            <a:p>
              <a:pPr marL="720090" indent="-342900" algn="just" fontAlgn="auto">
                <a:lnSpc>
                  <a:spcPct val="150000"/>
                </a:lnSpc>
                <a:spcBef>
                  <a:spcPts val="0"/>
                </a:spcBef>
                <a:buClr>
                  <a:srgbClr val="C00000"/>
                </a:buClr>
                <a:buFont typeface="Wingdings" panose="05000000000000000000" pitchFamily="2" charset="2"/>
                <a:buChar char="n"/>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推崇张弛有度</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文武之道，一张一弛</a:t>
              </a:r>
              <a:r>
                <a:rPr lang="en-US" altLang="zh-CN" sz="2000" b="1" dirty="0">
                  <a:solidFill>
                    <a:schemeClr val="tx1">
                      <a:lumMod val="85000"/>
                      <a:lumOff val="15000"/>
                    </a:schemeClr>
                  </a:solidFill>
                  <a:latin typeface="华文中宋" panose="02010600040101010101" pitchFamily="2" charset="-122"/>
                  <a:ea typeface="华文中宋" panose="02010600040101010101" pitchFamily="2" charset="-122"/>
                </a:rPr>
                <a:t>”</a:t>
              </a:r>
              <a:endPar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sym typeface="+mn-ea"/>
              </a:endParaRPr>
            </a:p>
          </p:txBody>
        </p:sp>
        <p:sp>
          <p:nvSpPr>
            <p:cNvPr id="5" name="矩形 4"/>
            <p:cNvSpPr/>
            <p:nvPr/>
          </p:nvSpPr>
          <p:spPr>
            <a:xfrm>
              <a:off x="1928" y="2709"/>
              <a:ext cx="15259" cy="5651"/>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图片 2"/>
          <p:cNvPicPr>
            <a:picLocks noChangeAspect="1"/>
          </p:cNvPicPr>
          <p:nvPr/>
        </p:nvPicPr>
        <p:blipFill>
          <a:blip r:embed="rId1"/>
          <a:srcRect r="12117"/>
          <a:stretch>
            <a:fillRect/>
          </a:stretch>
        </p:blipFill>
        <p:spPr bwMode="auto">
          <a:xfrm>
            <a:off x="3148872" y="0"/>
            <a:ext cx="9043128" cy="6858000"/>
          </a:xfrm>
          <a:prstGeom prst="rect">
            <a:avLst/>
          </a:prstGeom>
        </p:spPr>
      </p:pic>
      <p:sp>
        <p:nvSpPr>
          <p:cNvPr id="4" name="矩形 3"/>
          <p:cNvSpPr/>
          <p:nvPr/>
        </p:nvSpPr>
        <p:spPr bwMode="auto">
          <a:xfrm>
            <a:off x="0" y="0"/>
            <a:ext cx="11391900" cy="6858000"/>
          </a:xfrm>
          <a:prstGeom prst="rect">
            <a:avLst/>
          </a:prstGeom>
          <a:gradFill>
            <a:gsLst>
              <a:gs pos="57000">
                <a:srgbClr val="FFFEFE">
                  <a:alpha val="86000"/>
                </a:srgbClr>
              </a:gs>
              <a:gs pos="31000">
                <a:srgbClr val="FFFDFD"/>
              </a:gs>
              <a:gs pos="100000">
                <a:schemeClr val="bg1">
                  <a:alpha val="0"/>
                </a:schemeClr>
              </a:gs>
            </a:gsLst>
            <a:lin ang="0" scaled="1"/>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grpSp>
        <p:nvGrpSpPr>
          <p:cNvPr id="2" name="组合 1"/>
          <p:cNvGrpSpPr/>
          <p:nvPr/>
        </p:nvGrpSpPr>
        <p:grpSpPr>
          <a:xfrm>
            <a:off x="914400" y="2215130"/>
            <a:ext cx="5715707" cy="3125470"/>
            <a:chOff x="1644" y="2295"/>
            <a:chExt cx="8083" cy="4922"/>
          </a:xfrm>
        </p:grpSpPr>
        <p:sp>
          <p:nvSpPr>
            <p:cNvPr id="5" name="文本框 4"/>
            <p:cNvSpPr txBox="1"/>
            <p:nvPr/>
          </p:nvSpPr>
          <p:spPr bwMode="auto">
            <a:xfrm>
              <a:off x="2137" y="2866"/>
              <a:ext cx="7096" cy="3779"/>
            </a:xfrm>
            <a:prstGeom prst="rect">
              <a:avLst/>
            </a:prstGeom>
            <a:noFill/>
          </p:spPr>
          <p:txBody>
            <a:bodyPr wrap="square">
              <a:spAutoFit/>
            </a:bodyPr>
            <a:lstStyle/>
            <a:p>
              <a:pPr algn="just">
                <a:lnSpc>
                  <a:spcPct val="150000"/>
                </a:lnSpc>
                <a:buClr>
                  <a:srgbClr val="C80F19"/>
                </a:buClr>
                <a:buSzPct val="90000"/>
                <a:defRPr/>
              </a:pPr>
              <a:r>
                <a:rPr lang="zh-CN" sz="2000" dirty="0">
                  <a:solidFill>
                    <a:schemeClr val="tx1"/>
                  </a:solidFill>
                  <a:latin typeface="微软雅黑" panose="020B0503020204020204" pitchFamily="34" charset="-122"/>
                  <a:ea typeface="微软雅黑" panose="020B0503020204020204" pitchFamily="34" charset="-122"/>
                </a:rPr>
                <a:t>       我们党诞生于国家内忧外患、民族危难之时，对国家安全的重要性有着刻骨铭心的认识。新中国成立以来，党中央对发展和安全高度重视，始终把维护国家安全工作紧紧抓在手上。</a:t>
              </a:r>
              <a:endParaRPr lang="zh-CN" sz="2000" dirty="0">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1644" y="2295"/>
              <a:ext cx="8083" cy="4922"/>
            </a:xfrm>
            <a:prstGeom prst="rect">
              <a:avLst/>
            </a:prstGeom>
            <a:noFill/>
            <a:ln w="381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对角圆角矩形 55"/>
          <p:cNvSpPr/>
          <p:nvPr/>
        </p:nvSpPr>
        <p:spPr>
          <a:xfrm flipH="1">
            <a:off x="2912745" y="837565"/>
            <a:ext cx="6365875" cy="540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sz="2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党中央始终把维护国家安全工作紧紧抓在手上</a:t>
            </a:r>
            <a:endParaRPr kumimoji="1" sz="2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grpSp>
        <p:nvGrpSpPr>
          <p:cNvPr id="8" name="组合 7"/>
          <p:cNvGrpSpPr/>
          <p:nvPr/>
        </p:nvGrpSpPr>
        <p:grpSpPr>
          <a:xfrm>
            <a:off x="0" y="184281"/>
            <a:ext cx="12089840" cy="6541940"/>
            <a:chOff x="0" y="184281"/>
            <a:chExt cx="12089840" cy="6541940"/>
          </a:xfrm>
        </p:grpSpPr>
        <p:sp>
          <p:nvSpPr>
            <p:cNvPr id="9" name="矩形 8"/>
            <p:cNvSpPr/>
            <p:nvPr userDrawn="1"/>
          </p:nvSpPr>
          <p:spPr>
            <a:xfrm>
              <a:off x="8367823" y="210506"/>
              <a:ext cx="3722017" cy="261610"/>
            </a:xfrm>
            <a:prstGeom prst="rect">
              <a:avLst/>
            </a:prstGeom>
          </p:spPr>
          <p:txBody>
            <a:bodyPr wrap="square">
              <a:spAutoFit/>
            </a:bodyPr>
            <a:lstStyle/>
            <a:p>
              <a:pPr algn="r"/>
              <a:r>
                <a:rPr lang="zh-CN" altLang="en-US" sz="1100" spc="120" dirty="0">
                  <a:solidFill>
                    <a:schemeClr val="bg1">
                      <a:lumMod val="85000"/>
                    </a:schemeClr>
                  </a:solidFill>
                  <a:latin typeface="微软雅黑" panose="020B0503020204020204" pitchFamily="34" charset="-122"/>
                  <a:ea typeface="微软雅黑" panose="020B0503020204020204" pitchFamily="34" charset="-122"/>
                </a:rPr>
                <a:t>第十三讲  全面贯彻落实总体国家安全观</a:t>
              </a:r>
              <a:endParaRPr lang="zh-CN" altLang="en-US" sz="1100" spc="12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0" name="文本框 9"/>
            <p:cNvSpPr txBox="1"/>
            <p:nvPr userDrawn="1"/>
          </p:nvSpPr>
          <p:spPr>
            <a:xfrm>
              <a:off x="45718" y="184281"/>
              <a:ext cx="4611341" cy="278218"/>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一、为什么说保证国家安全是头等大事</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文本框 10"/>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85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8890" y="2407920"/>
            <a:ext cx="12254230" cy="2686050"/>
            <a:chOff x="-85" y="4609"/>
            <a:chExt cx="19298" cy="4230"/>
          </a:xfrm>
        </p:grpSpPr>
        <p:sp>
          <p:nvSpPr>
            <p:cNvPr id="13" name="矩形 12"/>
            <p:cNvSpPr/>
            <p:nvPr/>
          </p:nvSpPr>
          <p:spPr>
            <a:xfrm>
              <a:off x="-85" y="8651"/>
              <a:ext cx="19285" cy="188"/>
            </a:xfrm>
            <a:prstGeom prst="rect">
              <a:avLst/>
            </a:prstGeom>
            <a:gradFill>
              <a:gsLst>
                <a:gs pos="0">
                  <a:srgbClr val="C00000"/>
                </a:gs>
                <a:gs pos="100000">
                  <a:schemeClr val="accent2">
                    <a:lumMod val="75000"/>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1" y="4609"/>
              <a:ext cx="19285" cy="3940"/>
            </a:xfrm>
            <a:prstGeom prst="rect">
              <a:avLst/>
            </a:prstGeom>
            <a:gradFill>
              <a:gsLst>
                <a:gs pos="0">
                  <a:srgbClr val="C00000"/>
                </a:gs>
                <a:gs pos="100000">
                  <a:schemeClr val="accent2">
                    <a:lumMod val="75000"/>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252095" y="1423670"/>
            <a:ext cx="5936615" cy="4551045"/>
            <a:chOff x="7428216" y="1705521"/>
            <a:chExt cx="4320000" cy="4031989"/>
          </a:xfrm>
        </p:grpSpPr>
        <p:sp>
          <p:nvSpPr>
            <p:cNvPr id="8" name="矩形 7"/>
            <p:cNvSpPr/>
            <p:nvPr/>
          </p:nvSpPr>
          <p:spPr>
            <a:xfrm>
              <a:off x="7428216" y="1705521"/>
              <a:ext cx="4320000" cy="3960026"/>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flipV="1">
              <a:off x="7428216" y="5665510"/>
              <a:ext cx="4320000" cy="72000"/>
            </a:xfrm>
            <a:prstGeom prst="trapezoid">
              <a:avLst>
                <a:gd name="adj" fmla="val 106541"/>
              </a:avLst>
            </a:prstGeom>
            <a:solidFill>
              <a:schemeClr val="bg1">
                <a:lumMod val="85000"/>
              </a:schemeClr>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2324824" y="2072769"/>
            <a:ext cx="4428836" cy="553085"/>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457200" y="1765935"/>
            <a:ext cx="5527040" cy="3784600"/>
          </a:xfrm>
          <a:prstGeom prst="rect">
            <a:avLst/>
          </a:prstGeom>
          <a:noFill/>
        </p:spPr>
        <p:txBody>
          <a:bodyPr wrap="square">
            <a:spAutoFit/>
          </a:bodyPr>
          <a:lstStyle/>
          <a:p>
            <a:pPr indent="457200" algn="just">
              <a:lnSpc>
                <a:spcPct val="150000"/>
              </a:lnSpc>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新中国成立后，以毛泽东同志为主要代表的中国共产党人，将保卫新生的人民民主政权，维护国家独立、主权和领土完整作为国家安全工作的首要任务，战胜了帝国主义、霸权主义的侵略、破坏和武装挑衅，胜利进行了保卫祖国边疆的斗争，独立研制出“两弹一星”，恢复了我国在联合国的一切合法权利，提出了和平共处五项原则、“三个世界”划分等战略思想。</a:t>
            </a:r>
            <a:endParaRPr lang="zh-CN" altLang="en-US" sz="2000" dirty="0">
              <a:latin typeface="微软雅黑" panose="020B0503020204020204" pitchFamily="34" charset="-122"/>
              <a:ea typeface="微软雅黑" panose="020B0503020204020204" pitchFamily="34" charset="-122"/>
            </a:endParaRPr>
          </a:p>
        </p:txBody>
      </p:sp>
      <p:pic>
        <p:nvPicPr>
          <p:cNvPr id="11" name="图片 10" descr="两弹一星.webp"/>
          <p:cNvPicPr>
            <a:picLocks noChangeAspect="1"/>
          </p:cNvPicPr>
          <p:nvPr/>
        </p:nvPicPr>
        <p:blipFill>
          <a:blip r:embed="rId1" cstate="print"/>
          <a:stretch>
            <a:fillRect/>
          </a:stretch>
        </p:blipFill>
        <p:spPr bwMode="auto">
          <a:xfrm>
            <a:off x="9255760" y="1596391"/>
            <a:ext cx="2767965" cy="2058670"/>
          </a:xfrm>
          <a:prstGeom prst="rect">
            <a:avLst/>
          </a:prstGeom>
          <a:noFill/>
          <a:ln w="31750">
            <a:solidFill>
              <a:schemeClr val="bg1"/>
            </a:solidFill>
          </a:ln>
          <a:effectLst>
            <a:outerShdw blurRad="127000" dist="63500" dir="2700000" algn="tl" rotWithShape="0">
              <a:prstClr val="black">
                <a:alpha val="20000"/>
              </a:prstClr>
            </a:outerShdw>
          </a:effectLst>
        </p:spPr>
      </p:pic>
      <p:pic>
        <p:nvPicPr>
          <p:cNvPr id="9" name="图片 8" descr="和平共处五项原则.webp"/>
          <p:cNvPicPr>
            <a:picLocks noChangeAspect="1"/>
          </p:cNvPicPr>
          <p:nvPr/>
        </p:nvPicPr>
        <p:blipFill>
          <a:blip r:embed="rId2" cstate="print"/>
          <a:stretch>
            <a:fillRect/>
          </a:stretch>
        </p:blipFill>
        <p:spPr bwMode="auto">
          <a:xfrm>
            <a:off x="9255760" y="3673492"/>
            <a:ext cx="2775585" cy="2033905"/>
          </a:xfrm>
          <a:prstGeom prst="rect">
            <a:avLst/>
          </a:prstGeom>
          <a:noFill/>
          <a:ln w="31750">
            <a:solidFill>
              <a:schemeClr val="bg1"/>
            </a:solidFill>
          </a:ln>
          <a:effectLst>
            <a:outerShdw blurRad="127000" dist="63500" dir="2700000" algn="tl" rotWithShape="0">
              <a:prstClr val="black">
                <a:alpha val="20000"/>
              </a:prstClr>
            </a:outerShdw>
          </a:effectLst>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t="2743" r="221" b="4118"/>
          <a:stretch>
            <a:fillRect/>
          </a:stretch>
        </p:blipFill>
        <p:spPr>
          <a:xfrm>
            <a:off x="6386560" y="3655060"/>
            <a:ext cx="2869200" cy="2052337"/>
          </a:xfrm>
          <a:prstGeom prst="rect">
            <a:avLst/>
          </a:prstGeom>
          <a:noFill/>
          <a:ln w="31750">
            <a:solidFill>
              <a:schemeClr val="bg1"/>
            </a:solidFill>
          </a:ln>
          <a:effectLst>
            <a:outerShdw blurRad="127000" dist="63500" dir="2700000" algn="tl" rotWithShape="0">
              <a:prstClr val="black">
                <a:alpha val="20000"/>
              </a:prstClr>
            </a:outerShdw>
          </a:effectLst>
        </p:spPr>
      </p:pic>
      <p:pic>
        <p:nvPicPr>
          <p:cNvPr id="5" name="图片 4" descr="朝鲜战争.webp"/>
          <p:cNvPicPr>
            <a:picLocks noChangeAspect="1"/>
          </p:cNvPicPr>
          <p:nvPr/>
        </p:nvPicPr>
        <p:blipFill>
          <a:blip r:embed="rId4" cstate="print"/>
          <a:stretch>
            <a:fillRect/>
          </a:stretch>
        </p:blipFill>
        <p:spPr bwMode="auto">
          <a:xfrm>
            <a:off x="6386195" y="1596390"/>
            <a:ext cx="2869565" cy="2058670"/>
          </a:xfrm>
          <a:prstGeom prst="rect">
            <a:avLst/>
          </a:prstGeom>
          <a:noFill/>
          <a:ln w="31750">
            <a:solidFill>
              <a:schemeClr val="bg1"/>
            </a:solidFill>
          </a:ln>
          <a:effectLst>
            <a:outerShdw blurRad="127000" dist="63500" dir="2700000" algn="t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8890" y="2164080"/>
            <a:ext cx="12254230" cy="2686050"/>
            <a:chOff x="-85" y="4609"/>
            <a:chExt cx="19298" cy="4230"/>
          </a:xfrm>
        </p:grpSpPr>
        <p:sp>
          <p:nvSpPr>
            <p:cNvPr id="13" name="矩形 12"/>
            <p:cNvSpPr/>
            <p:nvPr/>
          </p:nvSpPr>
          <p:spPr>
            <a:xfrm>
              <a:off x="-85" y="8651"/>
              <a:ext cx="19285" cy="188"/>
            </a:xfrm>
            <a:prstGeom prst="rect">
              <a:avLst/>
            </a:prstGeom>
            <a:gradFill>
              <a:gsLst>
                <a:gs pos="0">
                  <a:srgbClr val="C00000"/>
                </a:gs>
                <a:gs pos="100000">
                  <a:schemeClr val="accent2">
                    <a:lumMod val="75000"/>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1" y="4609"/>
              <a:ext cx="19285" cy="3940"/>
            </a:xfrm>
            <a:prstGeom prst="rect">
              <a:avLst/>
            </a:prstGeom>
            <a:gradFill>
              <a:gsLst>
                <a:gs pos="0">
                  <a:srgbClr val="C00000"/>
                </a:gs>
                <a:gs pos="100000">
                  <a:schemeClr val="accent2">
                    <a:lumMod val="75000"/>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6050280" y="1065530"/>
            <a:ext cx="5936615" cy="4551045"/>
            <a:chOff x="7428216" y="1705521"/>
            <a:chExt cx="4320000" cy="4031989"/>
          </a:xfrm>
        </p:grpSpPr>
        <p:sp>
          <p:nvSpPr>
            <p:cNvPr id="8" name="矩形 7"/>
            <p:cNvSpPr/>
            <p:nvPr/>
          </p:nvSpPr>
          <p:spPr>
            <a:xfrm>
              <a:off x="7428216" y="1705521"/>
              <a:ext cx="4320000" cy="3960026"/>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flipV="1">
              <a:off x="7428216" y="5665510"/>
              <a:ext cx="4320000" cy="72000"/>
            </a:xfrm>
            <a:prstGeom prst="trapezoid">
              <a:avLst>
                <a:gd name="adj" fmla="val 106541"/>
              </a:avLst>
            </a:prstGeom>
            <a:solidFill>
              <a:schemeClr val="bg1">
                <a:lumMod val="85000"/>
              </a:schemeClr>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6379845" y="1638935"/>
            <a:ext cx="5277485" cy="3322955"/>
          </a:xfrm>
          <a:prstGeom prst="rect">
            <a:avLst/>
          </a:prstGeom>
          <a:noFill/>
        </p:spPr>
        <p:txBody>
          <a:bodyPr wrap="square">
            <a:spAutoFit/>
          </a:bodyPr>
          <a:lstStyle/>
          <a:p>
            <a:pPr indent="457200" algn="just">
              <a:lnSpc>
                <a:spcPct val="150000"/>
              </a:lnSpc>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改革开放以来，我们党毫不动摇坚持四项基本原则，坚决排除各种干扰，有力应剧变、平风波、稳边疆、战洪水、防疫情、抗地震、化危机，实现香港、澳门顺利回归，推动海峡两岸关系打开新局面，保持了社会大局长期稳定，为改革开放和社会主义现代化建设创造了良好安全环境。</a:t>
            </a:r>
            <a:endParaRPr lang="zh-CN" altLang="en-US"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03958" y="964168"/>
            <a:ext cx="2771997" cy="185723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163" y="497540"/>
            <a:ext cx="2772000" cy="184908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3957" y="2884201"/>
            <a:ext cx="2772000" cy="184745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3957" y="4796079"/>
            <a:ext cx="2772000" cy="184093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16" y="2406156"/>
            <a:ext cx="2761893" cy="181147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163" y="4290038"/>
            <a:ext cx="2772000" cy="181158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天空, 火, 消防栓, 户外艺术系列&#10;&#10;已生成极高可信度的说明"/>
          <p:cNvPicPr>
            <a:picLocks noChangeAspect="1"/>
          </p:cNvPicPr>
          <p:nvPr/>
        </p:nvPicPr>
        <p:blipFill>
          <a:blip r:embed="rId1">
            <a:alphaModFix amt="40000"/>
            <a:extLst>
              <a:ext uri="{28A0092B-C50C-407E-A947-70E740481C1C}">
                <a14:useLocalDpi xmlns:a14="http://schemas.microsoft.com/office/drawing/2010/main" val="0"/>
              </a:ext>
            </a:extLst>
          </a:blip>
          <a:stretch>
            <a:fillRect/>
          </a:stretch>
        </p:blipFill>
        <p:spPr>
          <a:xfrm>
            <a:off x="0" y="843409"/>
            <a:ext cx="12192000" cy="6096000"/>
          </a:xfrm>
          <a:prstGeom prst="rect">
            <a:avLst/>
          </a:prstGeom>
        </p:spPr>
      </p:pic>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3270" y="1164590"/>
            <a:ext cx="2955290" cy="4039235"/>
          </a:xfrm>
          <a:prstGeom prst="rect">
            <a:avLst/>
          </a:prstGeom>
          <a:noFill/>
          <a:effectLst>
            <a:outerShdw blurRad="50800" dist="38100" dir="2700000" algn="tl" rotWithShape="0">
              <a:prstClr val="black">
                <a:alpha val="40000"/>
              </a:prstClr>
            </a:outerShdw>
          </a:effectLst>
        </p:spPr>
      </p:pic>
      <p:grpSp>
        <p:nvGrpSpPr>
          <p:cNvPr id="3" name="组合 2"/>
          <p:cNvGrpSpPr/>
          <p:nvPr/>
        </p:nvGrpSpPr>
        <p:grpSpPr>
          <a:xfrm>
            <a:off x="2666093" y="2197735"/>
            <a:ext cx="6859814" cy="3006090"/>
            <a:chOff x="3195" y="1328"/>
            <a:chExt cx="9400" cy="5570"/>
          </a:xfrm>
        </p:grpSpPr>
        <p:sp>
          <p:nvSpPr>
            <p:cNvPr id="12" name="矩形 146"/>
            <p:cNvSpPr>
              <a:spLocks noChangeArrowheads="1"/>
            </p:cNvSpPr>
            <p:nvPr/>
          </p:nvSpPr>
          <p:spPr bwMode="auto">
            <a:xfrm>
              <a:off x="3836" y="2223"/>
              <a:ext cx="8118" cy="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just" fontAlgn="auto">
                <a:lnSpc>
                  <a:spcPct val="150000"/>
                </a:lnSpc>
                <a:spcBef>
                  <a:spcPct val="0"/>
                </a:spcBef>
                <a:buNone/>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近代史上的惨痛教训证明，失去国家安全保障，中华民族就无法掌握自己的命运。实现伟大梦想，就必须进行具有许多新的历史特点的伟大斗争，其中就包括为实现中国梦筑牢安全保障的伟大斗争。</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3195" y="1328"/>
              <a:ext cx="9400" cy="5570"/>
            </a:xfrm>
            <a:prstGeom prst="rect">
              <a:avLst/>
            </a:prstGeom>
            <a:noFill/>
            <a:ln w="381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对角圆角矩形 55"/>
          <p:cNvSpPr/>
          <p:nvPr/>
        </p:nvSpPr>
        <p:spPr>
          <a:xfrm flipH="1">
            <a:off x="2912745" y="909955"/>
            <a:ext cx="6365875" cy="540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sz="2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为实现中华民族伟大复兴提供坚强安全保障</a:t>
            </a:r>
            <a:endParaRPr kumimoji="1" lang="zh-CN" sz="2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65998" y="1875558"/>
            <a:ext cx="10293024" cy="3818085"/>
            <a:chOff x="1064709" y="1638633"/>
            <a:chExt cx="10293024" cy="3818085"/>
          </a:xfrm>
        </p:grpSpPr>
        <p:sp>
          <p:nvSpPr>
            <p:cNvPr id="5" name="图文框 4"/>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277733" y="1856718"/>
              <a:ext cx="10080000" cy="3600000"/>
              <a:chOff x="1277733" y="1856718"/>
              <a:chExt cx="10080000" cy="3600000"/>
            </a:xfrm>
          </p:grpSpPr>
          <p:sp>
            <p:nvSpPr>
              <p:cNvPr id="7" name="矩形 6"/>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0" name="Text Box 3"/>
          <p:cNvSpPr txBox="1">
            <a:spLocks noChangeArrowheads="1"/>
          </p:cNvSpPr>
          <p:nvPr/>
        </p:nvSpPr>
        <p:spPr bwMode="auto">
          <a:xfrm>
            <a:off x="966000" y="824537"/>
            <a:ext cx="10260000" cy="429895"/>
          </a:xfrm>
          <a:prstGeom prst="rect">
            <a:avLst/>
          </a:prstGeom>
          <a:noFill/>
          <a:ln w="9525">
            <a:noFill/>
            <a:miter lim="800000"/>
          </a:ln>
          <a:effectLst/>
        </p:spPr>
        <p:txBody>
          <a:bodyPr wrap="square">
            <a:spAutoFit/>
          </a:bodyPr>
          <a:lstStyle/>
          <a:p>
            <a:pPr algn="ct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（二）安全基础不牢，发展大厦地动山摇</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1956000" y="2295769"/>
            <a:ext cx="8280000" cy="3078728"/>
          </a:xfrm>
          <a:prstGeom prst="rect">
            <a:avLst/>
          </a:prstGeom>
        </p:spPr>
        <p:txBody>
          <a:bodyPr wrap="square">
            <a:spAutoFit/>
          </a:bodyPr>
          <a:lstStyle/>
          <a:p>
            <a:pPr algn="just">
              <a:lnSpc>
                <a:spcPct val="150000"/>
              </a:lnSpc>
            </a:pPr>
            <a:r>
              <a:rPr lang="en-US" altLang="zh-CN" sz="2400" b="1" dirty="0">
                <a:latin typeface="楷体" panose="02010609060101010101" pitchFamily="49" charset="-122"/>
                <a:ea typeface="楷体" panose="02010609060101010101" pitchFamily="49" charset="-122"/>
              </a:rPr>
              <a:t>    </a:t>
            </a:r>
            <a:r>
              <a:rPr lang="zh-CN" altLang="en-US" sz="2400" b="1" dirty="0">
                <a:latin typeface="楷体" panose="02010609060101010101" pitchFamily="49" charset="-122"/>
                <a:ea typeface="楷体" panose="02010609060101010101" pitchFamily="49" charset="-122"/>
              </a:rPr>
              <a:t>推动创新发展、协调发展、绿色发展、开放发展、共享发展，前提都是国家安全、社会稳定。没有安全和稳定，一切都无从谈起。</a:t>
            </a:r>
            <a:endParaRPr lang="zh-CN" altLang="en-US" sz="2800" b="1" dirty="0">
              <a:latin typeface="楷体" panose="02010609060101010101" pitchFamily="49" charset="-122"/>
              <a:ea typeface="楷体" panose="02010609060101010101" pitchFamily="49" charset="-122"/>
            </a:endParaRPr>
          </a:p>
          <a:p>
            <a:pPr algn="r">
              <a:lnSpc>
                <a:spcPct val="150000"/>
              </a:lnSpc>
              <a:spcBef>
                <a:spcPts val="800"/>
              </a:spcBef>
            </a:pPr>
            <a:r>
              <a:rPr lang="zh-CN" altLang="en-US" b="1" dirty="0">
                <a:latin typeface="楷体" panose="02010609060101010101" pitchFamily="49" charset="-122"/>
                <a:ea typeface="楷体" panose="02010609060101010101" pitchFamily="49" charset="-122"/>
              </a:rPr>
              <a:t>——习近平在省部级主要领导干部学习贯彻党的十八届五中全会精神</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专题研讨班上的讲话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sym typeface="+mn-ea"/>
              </a:rPr>
              <a:t>2016年1月18日）</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12192001" cy="6858000"/>
            <a:chOff x="0" y="0"/>
            <a:chExt cx="12192001" cy="6858000"/>
          </a:xfrm>
        </p:grpSpPr>
        <p:pic>
          <p:nvPicPr>
            <p:cNvPr id="6" name="图片 5"/>
            <p:cNvPicPr>
              <a:picLocks noChangeAspect="1"/>
            </p:cNvPicPr>
            <p:nvPr/>
          </p:nvPicPr>
          <p:blipFill>
            <a:blip r:embed="rId1"/>
            <a:stretch>
              <a:fillRect/>
            </a:stretch>
          </p:blipFill>
          <p:spPr>
            <a:xfrm>
              <a:off x="1" y="0"/>
              <a:ext cx="12192000" cy="6858000"/>
            </a:xfrm>
            <a:prstGeom prst="rect">
              <a:avLst/>
            </a:prstGeom>
            <a:noFill/>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7" name="图片 6"/>
            <p:cNvPicPr>
              <a:picLocks noChangeAspect="1"/>
            </p:cNvPicPr>
            <p:nvPr/>
          </p:nvPicPr>
          <p:blipFill rotWithShape="1">
            <a:blip r:embed="rId3"/>
            <a:srcRect b="37589"/>
            <a:stretch>
              <a:fillRect/>
            </a:stretch>
          </p:blipFill>
          <p:spPr>
            <a:xfrm>
              <a:off x="0" y="4694174"/>
              <a:ext cx="12192000" cy="2163826"/>
            </a:xfrm>
            <a:prstGeom prst="rect">
              <a:avLst/>
            </a:prstGeom>
          </p:spPr>
        </p:pic>
      </p:grpSp>
      <p:sp>
        <p:nvSpPr>
          <p:cNvPr id="3" name="文本框 2"/>
          <p:cNvSpPr txBox="1"/>
          <p:nvPr/>
        </p:nvSpPr>
        <p:spPr>
          <a:xfrm>
            <a:off x="2038033" y="3168000"/>
            <a:ext cx="8115935" cy="829945"/>
          </a:xfrm>
          <a:prstGeom prst="rect">
            <a:avLst/>
          </a:prstGeom>
          <a:noFill/>
        </p:spPr>
        <p:txBody>
          <a:bodyPr wrap="none" rtlCol="0">
            <a:spAutoFit/>
          </a:bodyPr>
          <a:lstStyle/>
          <a:p>
            <a:pPr algn="ctr"/>
            <a:r>
              <a:rPr lang="zh-CN" altLang="zh-CN"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全面贯彻落实总体国家安全观</a:t>
            </a:r>
            <a:endParaRPr lang="zh-CN" altLang="zh-CN"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4" name="文本框 3"/>
          <p:cNvSpPr txBox="1"/>
          <p:nvPr/>
        </p:nvSpPr>
        <p:spPr>
          <a:xfrm>
            <a:off x="3962400" y="2088000"/>
            <a:ext cx="4267200" cy="829945"/>
          </a:xfrm>
          <a:prstGeom prst="rect">
            <a:avLst/>
          </a:prstGeom>
          <a:noFill/>
        </p:spPr>
        <p:txBody>
          <a:bodyPr wrap="square" rtlCol="0">
            <a:spAutoFit/>
          </a:bodyPr>
          <a:lstStyle/>
          <a:p>
            <a:pPr algn="ctr"/>
            <a:r>
              <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第十三讲</a:t>
            </a:r>
            <a:endPar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cxnSp>
        <p:nvCxnSpPr>
          <p:cNvPr id="5" name="直接连接符 4"/>
          <p:cNvCxnSpPr/>
          <p:nvPr/>
        </p:nvCxnSpPr>
        <p:spPr>
          <a:xfrm>
            <a:off x="1416000" y="3060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1"/>
          <a:srcRect b="8243"/>
          <a:stretch>
            <a:fillRect/>
          </a:stretch>
        </p:blipFill>
        <p:spPr>
          <a:xfrm>
            <a:off x="516001" y="552893"/>
            <a:ext cx="11159999" cy="5760000"/>
          </a:xfrm>
          <a:prstGeom prst="rect">
            <a:avLst/>
          </a:prstGeom>
          <a:noFill/>
          <a:effectLst>
            <a:outerShdw blurRad="381000" dist="127000" dir="2700000" algn="tl" rotWithShape="0">
              <a:prstClr val="black">
                <a:alpha val="30000"/>
              </a:prstClr>
            </a:outerShdw>
          </a:effectLst>
        </p:spPr>
      </p:pic>
      <p:pic>
        <p:nvPicPr>
          <p:cNvPr id="6" name="图片 5" descr="图片包含 游戏机, 食物&#10;&#10;描述已自动生成"/>
          <p:cNvPicPr preferRelativeResize="0"/>
          <p:nvPr/>
        </p:nvPicPr>
        <p:blipFill>
          <a:blip r:embed="rId2">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5" name="图文框 4"/>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73620" y="5359078"/>
            <a:ext cx="184731" cy="369332"/>
          </a:xfrm>
          <a:prstGeom prst="rect">
            <a:avLst/>
          </a:prstGeom>
          <a:noFill/>
        </p:spPr>
        <p:txBody>
          <a:bodyPr wrap="none" rtlCol="0">
            <a:spAutoFit/>
          </a:bodyPr>
          <a:lstStyle/>
          <a:p>
            <a:endParaRPr kumimoji="1" lang="zh-CN" altLang="en-US" dirty="0"/>
          </a:p>
        </p:txBody>
      </p:sp>
      <p:grpSp>
        <p:nvGrpSpPr>
          <p:cNvPr id="12" name="组合 11"/>
          <p:cNvGrpSpPr/>
          <p:nvPr/>
        </p:nvGrpSpPr>
        <p:grpSpPr>
          <a:xfrm>
            <a:off x="1918419" y="1710015"/>
            <a:ext cx="8355161" cy="3072863"/>
            <a:chOff x="1789866" y="1965825"/>
            <a:chExt cx="8355161" cy="3072863"/>
          </a:xfrm>
        </p:grpSpPr>
        <p:sp>
          <p:nvSpPr>
            <p:cNvPr id="9" name="矩形: 圆角 53"/>
            <p:cNvSpPr/>
            <p:nvPr/>
          </p:nvSpPr>
          <p:spPr>
            <a:xfrm>
              <a:off x="5005100" y="4098879"/>
              <a:ext cx="4943791" cy="939809"/>
            </a:xfrm>
            <a:prstGeom prst="rect">
              <a:avLst/>
            </a:prstGeom>
            <a:noFill/>
            <a:ln w="38100">
              <a:noFill/>
            </a:ln>
            <a:effectLst>
              <a:outerShdw blurRad="381000" dist="127000" dir="2700000" algn="tl" rotWithShape="0">
                <a:prstClr val="black">
                  <a:alpha val="20000"/>
                </a:prstClr>
              </a:outerShdw>
            </a:effectLst>
            <a:extLst>
              <a:ext uri="{909E8E84-426E-40DD-AFC4-6F175D3DCCD1}">
                <a14:hiddenFill xmlns:a14="http://schemas.microsoft.com/office/drawing/2010/main">
                  <a:gradFill>
                    <a:gsLst>
                      <a:gs pos="75000">
                        <a:srgbClr val="FFFDFD"/>
                      </a:gs>
                      <a:gs pos="0">
                        <a:srgbClr val="FFFDEB"/>
                      </a:gs>
                    </a:gsLst>
                    <a:lin ang="27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algn="r" defTabSz="914400" rtl="0" fontAlgn="auto">
                <a:lnSpc>
                  <a:spcPct val="150000"/>
                </a:lnSpc>
                <a:spcAft>
                  <a:spcPts val="0"/>
                </a:spcAft>
                <a:buClrTx/>
                <a:buSzTx/>
                <a:buFontTx/>
                <a:buNone/>
                <a:defRPr/>
              </a:pPr>
              <a:r>
                <a:rPr kumimoji="0" lang="en-US" altLang="zh-CN"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rPr>
                <a:t>——</a:t>
              </a:r>
              <a:r>
                <a:rPr kumimoji="0" lang="en-US" altLang="zh-CN"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rPr>
                <a:t>习近平在国家安全工作座谈会上</a:t>
              </a:r>
              <a:r>
                <a:rPr kumimoji="0" lang="zh-CN" altLang="en-U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rPr>
                <a:t>的讲话</a:t>
              </a:r>
              <a:endParaRPr kumimoji="0" lang="en-US" altLang="zh-CN"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algn="r" defTabSz="914400" rtl="0" fontAlgn="auto">
                <a:lnSpc>
                  <a:spcPct val="150000"/>
                </a:lnSpc>
                <a:spcAft>
                  <a:spcPts val="0"/>
                </a:spcAft>
                <a:buClrTx/>
                <a:buSzTx/>
                <a:buFontTx/>
                <a:buNone/>
                <a:defRPr/>
              </a:pPr>
              <a:r>
                <a:rPr kumimoji="0" lang="zh-CN" altLang="en-U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rPr>
                <a:t>（</a:t>
              </a:r>
              <a:r>
                <a:rPr lang="en-US" altLang="zh-CN" b="1" noProof="0" dirty="0">
                  <a:ln>
                    <a:noFill/>
                  </a:ln>
                  <a:solidFill>
                    <a:schemeClr val="bg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sym typeface="+mn-ea"/>
                </a:rPr>
                <a:t>2017年2月17日</a:t>
              </a:r>
              <a:r>
                <a:rPr lang="zh-CN" altLang="en-US" b="1" noProof="0" dirty="0">
                  <a:ln>
                    <a:noFill/>
                  </a:ln>
                  <a:solidFill>
                    <a:schemeClr val="bg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sym typeface="+mn-ea"/>
                </a:rPr>
                <a:t>）</a:t>
              </a:r>
              <a:endParaRPr kumimoji="0" lang="zh-CN" altLang="en-U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7" name="图片 6"/>
            <p:cNvPicPr>
              <a:picLocks noChangeAspect="1"/>
            </p:cNvPicPr>
            <p:nvPr/>
          </p:nvPicPr>
          <p:blipFill rotWithShape="1">
            <a:blip r:embed="rId3"/>
            <a:srcRect t="19651"/>
            <a:stretch>
              <a:fillRect/>
            </a:stretch>
          </p:blipFill>
          <p:spPr>
            <a:xfrm>
              <a:off x="1963486" y="2395620"/>
              <a:ext cx="8181541" cy="1763457"/>
            </a:xfrm>
            <a:prstGeom prst="rect">
              <a:avLst/>
            </a:prstGeom>
          </p:spPr>
        </p:pic>
        <p:pic>
          <p:nvPicPr>
            <p:cNvPr id="11" name="图片 10"/>
            <p:cNvPicPr>
              <a:picLocks noChangeAspect="1"/>
            </p:cNvPicPr>
            <p:nvPr/>
          </p:nvPicPr>
          <p:blipFill rotWithShape="1">
            <a:blip r:embed="rId3"/>
            <a:srcRect t="-1906" b="80349"/>
            <a:stretch>
              <a:fillRect/>
            </a:stretch>
          </p:blipFill>
          <p:spPr>
            <a:xfrm>
              <a:off x="1789866" y="1965825"/>
              <a:ext cx="8181541" cy="47312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 y="0"/>
            <a:ext cx="12192000" cy="6858000"/>
          </a:xfrm>
          <a:prstGeom prst="rect">
            <a:avLst/>
          </a:prstGeom>
          <a:noFill/>
        </p:spPr>
      </p:pic>
      <p:grpSp>
        <p:nvGrpSpPr>
          <p:cNvPr id="12" name="组合 11"/>
          <p:cNvGrpSpPr/>
          <p:nvPr/>
        </p:nvGrpSpPr>
        <p:grpSpPr>
          <a:xfrm>
            <a:off x="292799" y="1720829"/>
            <a:ext cx="11606400" cy="4782284"/>
            <a:chOff x="340243" y="1994762"/>
            <a:chExt cx="11515060" cy="3916941"/>
          </a:xfrm>
        </p:grpSpPr>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65" r="2569"/>
            <a:stretch>
              <a:fillRect/>
            </a:stretch>
          </p:blipFill>
          <p:spPr>
            <a:xfrm>
              <a:off x="340243" y="1994763"/>
              <a:ext cx="11515060" cy="3916940"/>
            </a:xfrm>
            <a:prstGeom prst="rect">
              <a:avLst/>
            </a:prstGeom>
          </p:spPr>
        </p:pic>
        <p:sp>
          <p:nvSpPr>
            <p:cNvPr id="14" name="矩形 13"/>
            <p:cNvSpPr/>
            <p:nvPr/>
          </p:nvSpPr>
          <p:spPr>
            <a:xfrm>
              <a:off x="1056000" y="1994762"/>
              <a:ext cx="10080000" cy="3600000"/>
            </a:xfrm>
            <a:prstGeom prst="rect">
              <a:avLst/>
            </a:prstGeom>
            <a:gradFill>
              <a:gsLst>
                <a:gs pos="75000">
                  <a:srgbClr val="FFFDFD"/>
                </a:gs>
                <a:gs pos="0">
                  <a:srgbClr val="FFFDEB"/>
                </a:gs>
              </a:gsLst>
              <a:lin ang="27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sp>
        <p:nvSpPr>
          <p:cNvPr id="15" name="矩形 14"/>
          <p:cNvSpPr/>
          <p:nvPr/>
        </p:nvSpPr>
        <p:spPr>
          <a:xfrm>
            <a:off x="1883568" y="2181573"/>
            <a:ext cx="8545887" cy="3329758"/>
          </a:xfrm>
          <a:prstGeom prst="rect">
            <a:avLst/>
          </a:prstGeom>
        </p:spPr>
        <p:txBody>
          <a:bodyPr wrap="square">
            <a:spAutoFit/>
          </a:bodyPr>
          <a:lstStyle/>
          <a:p>
            <a:pPr indent="558800" algn="just" fontAlgn="auto">
              <a:lnSpc>
                <a:spcPct val="150000"/>
              </a:lnSpc>
            </a:pPr>
            <a:r>
              <a:rPr lang="zh-CN" altLang="en-US" sz="2400" b="1" kern="100" dirty="0">
                <a:latin typeface="楷体" panose="02010609060101010101" pitchFamily="49" charset="-122"/>
                <a:ea typeface="楷体" panose="02010609060101010101" pitchFamily="49" charset="-122"/>
                <a:cs typeface="Times New Roman" panose="02020603050405020304" pitchFamily="18" charset="0"/>
                <a:sym typeface="+mn-ea"/>
              </a:rPr>
              <a:t>总体国家安全观是我们党历史上第一个被确立为国家安全工作指导思想的重大战略思想，是中国共产党和中国人民捍卫国家主权、安全、发展利益百年奋斗实践经验和集体智慧的结晶，是马克思主义国家安全理论中国化的最新成果，是习近平新时代中国特色社会主义思想的重要组成部分，是新时代国家安全工作的根本遵循和行动指南。</a:t>
            </a:r>
            <a:endParaRPr lang="en-US" altLang="zh-CN" sz="2400" b="1" kern="100" dirty="0">
              <a:latin typeface="楷体" panose="02010609060101010101" pitchFamily="49" charset="-122"/>
              <a:ea typeface="楷体" panose="02010609060101010101" pitchFamily="49" charset="-122"/>
              <a:cs typeface="Times New Roman" panose="02020603050405020304" pitchFamily="18" charset="0"/>
              <a:sym typeface="+mn-ea"/>
            </a:endParaRPr>
          </a:p>
        </p:txBody>
      </p:sp>
      <p:grpSp>
        <p:nvGrpSpPr>
          <p:cNvPr id="20" name="组合 19"/>
          <p:cNvGrpSpPr/>
          <p:nvPr/>
        </p:nvGrpSpPr>
        <p:grpSpPr>
          <a:xfrm>
            <a:off x="3704100" y="741083"/>
            <a:ext cx="4783801" cy="374925"/>
            <a:chOff x="3704100" y="626756"/>
            <a:chExt cx="4783801" cy="374925"/>
          </a:xfrm>
        </p:grpSpPr>
        <p:grpSp>
          <p:nvGrpSpPr>
            <p:cNvPr id="4" name="组合 3"/>
            <p:cNvGrpSpPr/>
            <p:nvPr/>
          </p:nvGrpSpPr>
          <p:grpSpPr>
            <a:xfrm>
              <a:off x="3704100" y="688219"/>
              <a:ext cx="4783801" cy="252000"/>
              <a:chOff x="3704100" y="688219"/>
              <a:chExt cx="4783801" cy="252000"/>
            </a:xfrm>
          </p:grpSpPr>
          <p:grpSp>
            <p:nvGrpSpPr>
              <p:cNvPr id="6" name="组合 5"/>
              <p:cNvGrpSpPr/>
              <p:nvPr/>
            </p:nvGrpSpPr>
            <p:grpSpPr>
              <a:xfrm>
                <a:off x="3704100" y="688219"/>
                <a:ext cx="369525" cy="252000"/>
                <a:chOff x="3704100" y="703626"/>
                <a:chExt cx="369525" cy="252000"/>
              </a:xfrm>
            </p:grpSpPr>
            <p:sp>
              <p:nvSpPr>
                <p:cNvPr id="10" name="燕尾形 10"/>
                <p:cNvSpPr/>
                <p:nvPr/>
              </p:nvSpPr>
              <p:spPr>
                <a:xfrm>
                  <a:off x="3857625" y="703626"/>
                  <a:ext cx="216000" cy="252000"/>
                </a:xfrm>
                <a:prstGeom prst="chevron">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3"/>
                <p:cNvSpPr/>
                <p:nvPr/>
              </p:nvSpPr>
              <p:spPr>
                <a:xfrm>
                  <a:off x="3704100" y="739626"/>
                  <a:ext cx="144000" cy="180000"/>
                </a:xfrm>
                <a:prstGeom prst="chevron">
                  <a:avLst>
                    <a:gd name="adj" fmla="val 58967"/>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 name="组合 6"/>
              <p:cNvGrpSpPr/>
              <p:nvPr/>
            </p:nvGrpSpPr>
            <p:grpSpPr>
              <a:xfrm flipH="1">
                <a:off x="8118376" y="688219"/>
                <a:ext cx="369525" cy="252000"/>
                <a:chOff x="3704100" y="703626"/>
                <a:chExt cx="369525" cy="252000"/>
              </a:xfrm>
            </p:grpSpPr>
            <p:sp>
              <p:nvSpPr>
                <p:cNvPr id="8" name="燕尾形 16"/>
                <p:cNvSpPr/>
                <p:nvPr/>
              </p:nvSpPr>
              <p:spPr>
                <a:xfrm>
                  <a:off x="3857625" y="703626"/>
                  <a:ext cx="216000" cy="252000"/>
                </a:xfrm>
                <a:prstGeom prst="chevron">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17"/>
                <p:cNvSpPr/>
                <p:nvPr/>
              </p:nvSpPr>
              <p:spPr>
                <a:xfrm>
                  <a:off x="3704100" y="739626"/>
                  <a:ext cx="144000" cy="180000"/>
                </a:xfrm>
                <a:prstGeom prst="chevron">
                  <a:avLst>
                    <a:gd name="adj" fmla="val 58967"/>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19" name="文本框 18"/>
            <p:cNvSpPr txBox="1"/>
            <p:nvPr/>
          </p:nvSpPr>
          <p:spPr>
            <a:xfrm>
              <a:off x="4639801" y="626756"/>
              <a:ext cx="2882290" cy="374925"/>
            </a:xfrm>
            <a:custGeom>
              <a:avLst/>
              <a:gdLst/>
              <a:ahLst/>
              <a:cxnLst/>
              <a:rect l="l" t="t" r="r" b="b"/>
              <a:pathLst>
                <a:path w="2882290" h="374925">
                  <a:moveTo>
                    <a:pt x="46086" y="244740"/>
                  </a:moveTo>
                  <a:cubicBezTo>
                    <a:pt x="47078" y="244740"/>
                    <a:pt x="48567" y="245733"/>
                    <a:pt x="50551" y="247717"/>
                  </a:cubicBezTo>
                  <a:cubicBezTo>
                    <a:pt x="66426" y="276490"/>
                    <a:pt x="70395" y="301791"/>
                    <a:pt x="62457" y="323619"/>
                  </a:cubicBezTo>
                  <a:cubicBezTo>
                    <a:pt x="51543" y="342471"/>
                    <a:pt x="35668" y="349416"/>
                    <a:pt x="14832" y="344455"/>
                  </a:cubicBezTo>
                  <a:cubicBezTo>
                    <a:pt x="-2035" y="334533"/>
                    <a:pt x="-4515" y="321139"/>
                    <a:pt x="7391" y="304272"/>
                  </a:cubicBezTo>
                  <a:cubicBezTo>
                    <a:pt x="26242" y="289389"/>
                    <a:pt x="37653" y="271033"/>
                    <a:pt x="41621" y="249205"/>
                  </a:cubicBezTo>
                  <a:cubicBezTo>
                    <a:pt x="42614" y="246229"/>
                    <a:pt x="44102" y="244740"/>
                    <a:pt x="46086" y="244740"/>
                  </a:cubicBezTo>
                  <a:close/>
                  <a:moveTo>
                    <a:pt x="274537" y="235439"/>
                  </a:moveTo>
                  <a:cubicBezTo>
                    <a:pt x="275530" y="235191"/>
                    <a:pt x="276770" y="235315"/>
                    <a:pt x="278258" y="235811"/>
                  </a:cubicBezTo>
                  <a:cubicBezTo>
                    <a:pt x="321914" y="252678"/>
                    <a:pt x="347711" y="274010"/>
                    <a:pt x="355649" y="299807"/>
                  </a:cubicBezTo>
                  <a:cubicBezTo>
                    <a:pt x="356641" y="317666"/>
                    <a:pt x="348207" y="329076"/>
                    <a:pt x="330348" y="334037"/>
                  </a:cubicBezTo>
                  <a:cubicBezTo>
                    <a:pt x="311496" y="338998"/>
                    <a:pt x="300086" y="332549"/>
                    <a:pt x="296117" y="314690"/>
                  </a:cubicBezTo>
                  <a:cubicBezTo>
                    <a:pt x="294133" y="288893"/>
                    <a:pt x="286196" y="265080"/>
                    <a:pt x="272305" y="243252"/>
                  </a:cubicBezTo>
                  <a:cubicBezTo>
                    <a:pt x="271313" y="240276"/>
                    <a:pt x="271313" y="238291"/>
                    <a:pt x="272305" y="237299"/>
                  </a:cubicBezTo>
                  <a:cubicBezTo>
                    <a:pt x="272801" y="236307"/>
                    <a:pt x="273545" y="235687"/>
                    <a:pt x="274537" y="235439"/>
                  </a:cubicBezTo>
                  <a:close/>
                  <a:moveTo>
                    <a:pt x="81805" y="230974"/>
                  </a:moveTo>
                  <a:cubicBezTo>
                    <a:pt x="83789" y="230726"/>
                    <a:pt x="86270" y="230850"/>
                    <a:pt x="89246" y="231346"/>
                  </a:cubicBezTo>
                  <a:cubicBezTo>
                    <a:pt x="94207" y="231346"/>
                    <a:pt x="102641" y="232338"/>
                    <a:pt x="114547" y="234322"/>
                  </a:cubicBezTo>
                  <a:cubicBezTo>
                    <a:pt x="126453" y="235315"/>
                    <a:pt x="134887" y="236307"/>
                    <a:pt x="139848" y="237299"/>
                  </a:cubicBezTo>
                  <a:cubicBezTo>
                    <a:pt x="144809" y="238291"/>
                    <a:pt x="147785" y="240772"/>
                    <a:pt x="148778" y="244740"/>
                  </a:cubicBezTo>
                  <a:cubicBezTo>
                    <a:pt x="149770" y="248709"/>
                    <a:pt x="147785" y="251686"/>
                    <a:pt x="142825" y="253670"/>
                  </a:cubicBezTo>
                  <a:cubicBezTo>
                    <a:pt x="139848" y="256647"/>
                    <a:pt x="138360" y="261111"/>
                    <a:pt x="138360" y="267065"/>
                  </a:cubicBezTo>
                  <a:lnTo>
                    <a:pt x="138360" y="301295"/>
                  </a:lnTo>
                  <a:cubicBezTo>
                    <a:pt x="136375" y="315186"/>
                    <a:pt x="145305" y="321635"/>
                    <a:pt x="165149" y="320643"/>
                  </a:cubicBezTo>
                  <a:lnTo>
                    <a:pt x="200868" y="320643"/>
                  </a:lnTo>
                  <a:cubicBezTo>
                    <a:pt x="224680" y="323619"/>
                    <a:pt x="239563" y="307248"/>
                    <a:pt x="245516" y="271529"/>
                  </a:cubicBezTo>
                  <a:cubicBezTo>
                    <a:pt x="246508" y="263592"/>
                    <a:pt x="249485" y="260119"/>
                    <a:pt x="254446" y="261111"/>
                  </a:cubicBezTo>
                  <a:cubicBezTo>
                    <a:pt x="257422" y="261111"/>
                    <a:pt x="258910" y="265576"/>
                    <a:pt x="258910" y="274506"/>
                  </a:cubicBezTo>
                  <a:cubicBezTo>
                    <a:pt x="257918" y="296334"/>
                    <a:pt x="263871" y="309729"/>
                    <a:pt x="276770" y="314690"/>
                  </a:cubicBezTo>
                  <a:cubicBezTo>
                    <a:pt x="287684" y="320643"/>
                    <a:pt x="292149" y="327092"/>
                    <a:pt x="290164" y="334037"/>
                  </a:cubicBezTo>
                  <a:cubicBezTo>
                    <a:pt x="290164" y="342967"/>
                    <a:pt x="285700" y="350408"/>
                    <a:pt x="276770" y="356361"/>
                  </a:cubicBezTo>
                  <a:cubicBezTo>
                    <a:pt x="260895" y="363307"/>
                    <a:pt x="243532" y="366779"/>
                    <a:pt x="224680" y="366779"/>
                  </a:cubicBezTo>
                  <a:lnTo>
                    <a:pt x="138360" y="366779"/>
                  </a:lnTo>
                  <a:cubicBezTo>
                    <a:pt x="100657" y="366779"/>
                    <a:pt x="81805" y="349912"/>
                    <a:pt x="81805" y="316178"/>
                  </a:cubicBezTo>
                  <a:lnTo>
                    <a:pt x="81805" y="286412"/>
                  </a:lnTo>
                  <a:cubicBezTo>
                    <a:pt x="81805" y="264584"/>
                    <a:pt x="80317" y="250694"/>
                    <a:pt x="77340" y="244740"/>
                  </a:cubicBezTo>
                  <a:cubicBezTo>
                    <a:pt x="75356" y="238787"/>
                    <a:pt x="75356" y="234818"/>
                    <a:pt x="77340" y="232834"/>
                  </a:cubicBezTo>
                  <a:cubicBezTo>
                    <a:pt x="78332" y="231842"/>
                    <a:pt x="79821" y="231222"/>
                    <a:pt x="81805" y="230974"/>
                  </a:cubicBezTo>
                  <a:close/>
                  <a:moveTo>
                    <a:pt x="149522" y="210138"/>
                  </a:moveTo>
                  <a:cubicBezTo>
                    <a:pt x="150514" y="209890"/>
                    <a:pt x="151754" y="210014"/>
                    <a:pt x="153243" y="210510"/>
                  </a:cubicBezTo>
                  <a:cubicBezTo>
                    <a:pt x="192930" y="214479"/>
                    <a:pt x="215750" y="224401"/>
                    <a:pt x="221703" y="240276"/>
                  </a:cubicBezTo>
                  <a:cubicBezTo>
                    <a:pt x="228649" y="256151"/>
                    <a:pt x="224184" y="270041"/>
                    <a:pt x="208309" y="281947"/>
                  </a:cubicBezTo>
                  <a:cubicBezTo>
                    <a:pt x="188465" y="291869"/>
                    <a:pt x="176559" y="286908"/>
                    <a:pt x="172590" y="267065"/>
                  </a:cubicBezTo>
                  <a:cubicBezTo>
                    <a:pt x="168621" y="246229"/>
                    <a:pt x="160684" y="229858"/>
                    <a:pt x="148778" y="217951"/>
                  </a:cubicBezTo>
                  <a:cubicBezTo>
                    <a:pt x="146793" y="215967"/>
                    <a:pt x="146297" y="213983"/>
                    <a:pt x="147289" y="211998"/>
                  </a:cubicBezTo>
                  <a:cubicBezTo>
                    <a:pt x="147785" y="211006"/>
                    <a:pt x="148530" y="210386"/>
                    <a:pt x="149522" y="210138"/>
                  </a:cubicBezTo>
                  <a:close/>
                  <a:moveTo>
                    <a:pt x="599131" y="192651"/>
                  </a:moveTo>
                  <a:cubicBezTo>
                    <a:pt x="586233" y="221424"/>
                    <a:pt x="566389" y="247717"/>
                    <a:pt x="539600" y="271529"/>
                  </a:cubicBezTo>
                  <a:cubicBezTo>
                    <a:pt x="554483" y="272522"/>
                    <a:pt x="570358" y="273018"/>
                    <a:pt x="587225" y="273018"/>
                  </a:cubicBezTo>
                  <a:lnTo>
                    <a:pt x="599131" y="273018"/>
                  </a:lnTo>
                  <a:cubicBezTo>
                    <a:pt x="599131" y="255158"/>
                    <a:pt x="599131" y="240276"/>
                    <a:pt x="599131" y="228369"/>
                  </a:cubicBezTo>
                  <a:close/>
                  <a:moveTo>
                    <a:pt x="1850478" y="189674"/>
                  </a:moveTo>
                  <a:cubicBezTo>
                    <a:pt x="1840557" y="211502"/>
                    <a:pt x="1828650" y="232834"/>
                    <a:pt x="1814760" y="253670"/>
                  </a:cubicBezTo>
                  <a:cubicBezTo>
                    <a:pt x="1815752" y="253670"/>
                    <a:pt x="1817240" y="253670"/>
                    <a:pt x="1819224" y="253670"/>
                  </a:cubicBezTo>
                  <a:cubicBezTo>
                    <a:pt x="1833115" y="255654"/>
                    <a:pt x="1846510" y="256647"/>
                    <a:pt x="1859408" y="256647"/>
                  </a:cubicBezTo>
                  <a:cubicBezTo>
                    <a:pt x="1876275" y="234818"/>
                    <a:pt x="1885205" y="212494"/>
                    <a:pt x="1886197" y="189674"/>
                  </a:cubicBezTo>
                  <a:close/>
                  <a:moveTo>
                    <a:pt x="658663" y="106330"/>
                  </a:moveTo>
                  <a:lnTo>
                    <a:pt x="658663" y="226881"/>
                  </a:lnTo>
                  <a:cubicBezTo>
                    <a:pt x="658663" y="234818"/>
                    <a:pt x="658663" y="248213"/>
                    <a:pt x="658663" y="267065"/>
                  </a:cubicBezTo>
                  <a:cubicBezTo>
                    <a:pt x="665608" y="255158"/>
                    <a:pt x="670569" y="249205"/>
                    <a:pt x="673546" y="249205"/>
                  </a:cubicBezTo>
                  <a:cubicBezTo>
                    <a:pt x="678507" y="249205"/>
                    <a:pt x="685948" y="254166"/>
                    <a:pt x="695870" y="264088"/>
                  </a:cubicBezTo>
                  <a:cubicBezTo>
                    <a:pt x="678010" y="239283"/>
                    <a:pt x="665608" y="186697"/>
                    <a:pt x="658663" y="106330"/>
                  </a:cubicBezTo>
                  <a:close/>
                  <a:moveTo>
                    <a:pt x="121989" y="95912"/>
                  </a:moveTo>
                  <a:cubicBezTo>
                    <a:pt x="120996" y="98889"/>
                    <a:pt x="120500" y="101865"/>
                    <a:pt x="120500" y="104842"/>
                  </a:cubicBezTo>
                  <a:lnTo>
                    <a:pt x="120500" y="177768"/>
                  </a:lnTo>
                  <a:lnTo>
                    <a:pt x="236586" y="177768"/>
                  </a:lnTo>
                  <a:lnTo>
                    <a:pt x="236586" y="95912"/>
                  </a:lnTo>
                  <a:close/>
                  <a:moveTo>
                    <a:pt x="1833363" y="84285"/>
                  </a:moveTo>
                  <a:cubicBezTo>
                    <a:pt x="1835347" y="84347"/>
                    <a:pt x="1837580" y="84750"/>
                    <a:pt x="1840060" y="85494"/>
                  </a:cubicBezTo>
                  <a:cubicBezTo>
                    <a:pt x="1854943" y="89463"/>
                    <a:pt x="1872803" y="96408"/>
                    <a:pt x="1893639" y="106330"/>
                  </a:cubicBezTo>
                  <a:cubicBezTo>
                    <a:pt x="1900584" y="113276"/>
                    <a:pt x="1899592" y="118733"/>
                    <a:pt x="1890662" y="122701"/>
                  </a:cubicBezTo>
                  <a:cubicBezTo>
                    <a:pt x="1883717" y="123694"/>
                    <a:pt x="1878260" y="128654"/>
                    <a:pt x="1874291" y="137584"/>
                  </a:cubicBezTo>
                  <a:cubicBezTo>
                    <a:pt x="1868338" y="150483"/>
                    <a:pt x="1862385" y="163877"/>
                    <a:pt x="1856432" y="177768"/>
                  </a:cubicBezTo>
                  <a:lnTo>
                    <a:pt x="1950193" y="177768"/>
                  </a:lnTo>
                  <a:cubicBezTo>
                    <a:pt x="1970037" y="150979"/>
                    <a:pt x="1981943" y="138080"/>
                    <a:pt x="1985912" y="139072"/>
                  </a:cubicBezTo>
                  <a:cubicBezTo>
                    <a:pt x="1998810" y="143041"/>
                    <a:pt x="2016174" y="155940"/>
                    <a:pt x="2038002" y="177768"/>
                  </a:cubicBezTo>
                  <a:cubicBezTo>
                    <a:pt x="2040978" y="181736"/>
                    <a:pt x="2041970" y="185209"/>
                    <a:pt x="2040978" y="188186"/>
                  </a:cubicBezTo>
                  <a:cubicBezTo>
                    <a:pt x="2039986" y="190170"/>
                    <a:pt x="2037506" y="191162"/>
                    <a:pt x="2033537" y="191162"/>
                  </a:cubicBezTo>
                  <a:cubicBezTo>
                    <a:pt x="2011709" y="190170"/>
                    <a:pt x="1989385" y="189674"/>
                    <a:pt x="1966564" y="189674"/>
                  </a:cubicBezTo>
                  <a:cubicBezTo>
                    <a:pt x="1965572" y="192651"/>
                    <a:pt x="1963588" y="194635"/>
                    <a:pt x="1960611" y="195627"/>
                  </a:cubicBezTo>
                  <a:cubicBezTo>
                    <a:pt x="1957635" y="196619"/>
                    <a:pt x="1955650" y="199100"/>
                    <a:pt x="1954658" y="203069"/>
                  </a:cubicBezTo>
                  <a:cubicBezTo>
                    <a:pt x="1954658" y="202076"/>
                    <a:pt x="1954162" y="203069"/>
                    <a:pt x="1953170" y="206045"/>
                  </a:cubicBezTo>
                  <a:cubicBezTo>
                    <a:pt x="1946225" y="229858"/>
                    <a:pt x="1935310" y="250694"/>
                    <a:pt x="1920428" y="268553"/>
                  </a:cubicBezTo>
                  <a:cubicBezTo>
                    <a:pt x="1939279" y="273514"/>
                    <a:pt x="1957635" y="280459"/>
                    <a:pt x="1975494" y="289389"/>
                  </a:cubicBezTo>
                  <a:cubicBezTo>
                    <a:pt x="2004267" y="307248"/>
                    <a:pt x="2011709" y="329076"/>
                    <a:pt x="1997818" y="354873"/>
                  </a:cubicBezTo>
                  <a:cubicBezTo>
                    <a:pt x="1981943" y="371740"/>
                    <a:pt x="1964084" y="368268"/>
                    <a:pt x="1944240" y="344455"/>
                  </a:cubicBezTo>
                  <a:cubicBezTo>
                    <a:pt x="1931342" y="329572"/>
                    <a:pt x="1912986" y="315186"/>
                    <a:pt x="1889174" y="301295"/>
                  </a:cubicBezTo>
                  <a:cubicBezTo>
                    <a:pt x="1842541" y="338006"/>
                    <a:pt x="1778049" y="358346"/>
                    <a:pt x="1695697" y="362315"/>
                  </a:cubicBezTo>
                  <a:cubicBezTo>
                    <a:pt x="1690736" y="363307"/>
                    <a:pt x="1688256" y="362811"/>
                    <a:pt x="1688256" y="360826"/>
                  </a:cubicBezTo>
                  <a:cubicBezTo>
                    <a:pt x="1688256" y="360826"/>
                    <a:pt x="1688256" y="360330"/>
                    <a:pt x="1688256" y="359338"/>
                  </a:cubicBezTo>
                  <a:cubicBezTo>
                    <a:pt x="1688256" y="359338"/>
                    <a:pt x="1688256" y="358842"/>
                    <a:pt x="1688256" y="357850"/>
                  </a:cubicBezTo>
                  <a:cubicBezTo>
                    <a:pt x="1685279" y="356858"/>
                    <a:pt x="1687264" y="355369"/>
                    <a:pt x="1694209" y="353385"/>
                  </a:cubicBezTo>
                  <a:cubicBezTo>
                    <a:pt x="1756717" y="334533"/>
                    <a:pt x="1805334" y="309729"/>
                    <a:pt x="1840060" y="278971"/>
                  </a:cubicBezTo>
                  <a:cubicBezTo>
                    <a:pt x="1836092" y="277979"/>
                    <a:pt x="1830635" y="275994"/>
                    <a:pt x="1823689" y="273018"/>
                  </a:cubicBezTo>
                  <a:cubicBezTo>
                    <a:pt x="1815752" y="271033"/>
                    <a:pt x="1809799" y="269545"/>
                    <a:pt x="1805830" y="268553"/>
                  </a:cubicBezTo>
                  <a:cubicBezTo>
                    <a:pt x="1805830" y="268553"/>
                    <a:pt x="1805830" y="269049"/>
                    <a:pt x="1805830" y="270041"/>
                  </a:cubicBezTo>
                  <a:cubicBezTo>
                    <a:pt x="1804838" y="271033"/>
                    <a:pt x="1804342" y="272026"/>
                    <a:pt x="1804342" y="273018"/>
                  </a:cubicBezTo>
                  <a:cubicBezTo>
                    <a:pt x="1799381" y="278971"/>
                    <a:pt x="1793924" y="280955"/>
                    <a:pt x="1787971" y="278971"/>
                  </a:cubicBezTo>
                  <a:cubicBezTo>
                    <a:pt x="1772096" y="274010"/>
                    <a:pt x="1758701" y="268553"/>
                    <a:pt x="1747787" y="262600"/>
                  </a:cubicBezTo>
                  <a:cubicBezTo>
                    <a:pt x="1741834" y="259623"/>
                    <a:pt x="1741834" y="254662"/>
                    <a:pt x="1747787" y="247717"/>
                  </a:cubicBezTo>
                  <a:cubicBezTo>
                    <a:pt x="1761678" y="226881"/>
                    <a:pt x="1773088" y="207533"/>
                    <a:pt x="1782017" y="189674"/>
                  </a:cubicBezTo>
                  <a:lnTo>
                    <a:pt x="1747787" y="189674"/>
                  </a:lnTo>
                  <a:cubicBezTo>
                    <a:pt x="1735881" y="189674"/>
                    <a:pt x="1718021" y="191162"/>
                    <a:pt x="1694209" y="194139"/>
                  </a:cubicBezTo>
                  <a:cubicBezTo>
                    <a:pt x="1691232" y="196123"/>
                    <a:pt x="1688752" y="195131"/>
                    <a:pt x="1686767" y="191162"/>
                  </a:cubicBezTo>
                  <a:cubicBezTo>
                    <a:pt x="1685775" y="189178"/>
                    <a:pt x="1684287" y="187194"/>
                    <a:pt x="1682303" y="185209"/>
                  </a:cubicBezTo>
                  <a:cubicBezTo>
                    <a:pt x="1680318" y="182233"/>
                    <a:pt x="1678830" y="180248"/>
                    <a:pt x="1677838" y="179256"/>
                  </a:cubicBezTo>
                  <a:cubicBezTo>
                    <a:pt x="1676846" y="177272"/>
                    <a:pt x="1676846" y="175783"/>
                    <a:pt x="1677838" y="174791"/>
                  </a:cubicBezTo>
                  <a:cubicBezTo>
                    <a:pt x="1677838" y="174791"/>
                    <a:pt x="1678830" y="174791"/>
                    <a:pt x="1680814" y="174791"/>
                  </a:cubicBezTo>
                  <a:cubicBezTo>
                    <a:pt x="1689744" y="176776"/>
                    <a:pt x="1716533" y="177768"/>
                    <a:pt x="1761182" y="177768"/>
                  </a:cubicBezTo>
                  <a:lnTo>
                    <a:pt x="1787971" y="177768"/>
                  </a:lnTo>
                  <a:cubicBezTo>
                    <a:pt x="1804838" y="144033"/>
                    <a:pt x="1816248" y="115756"/>
                    <a:pt x="1822201" y="92936"/>
                  </a:cubicBezTo>
                  <a:cubicBezTo>
                    <a:pt x="1823689" y="86983"/>
                    <a:pt x="1827410" y="84099"/>
                    <a:pt x="1833363" y="84285"/>
                  </a:cubicBezTo>
                  <a:close/>
                  <a:moveTo>
                    <a:pt x="1330175" y="69123"/>
                  </a:moveTo>
                  <a:cubicBezTo>
                    <a:pt x="1334144" y="86983"/>
                    <a:pt x="1333648" y="100873"/>
                    <a:pt x="1328687" y="110795"/>
                  </a:cubicBezTo>
                  <a:cubicBezTo>
                    <a:pt x="1344562" y="112779"/>
                    <a:pt x="1357957" y="113772"/>
                    <a:pt x="1368871" y="113772"/>
                  </a:cubicBezTo>
                  <a:lnTo>
                    <a:pt x="1505792" y="113772"/>
                  </a:lnTo>
                  <a:cubicBezTo>
                    <a:pt x="1520675" y="94920"/>
                    <a:pt x="1530101" y="85494"/>
                    <a:pt x="1534070" y="85494"/>
                  </a:cubicBezTo>
                  <a:cubicBezTo>
                    <a:pt x="1534070" y="85494"/>
                    <a:pt x="1534566" y="85494"/>
                    <a:pt x="1535558" y="85494"/>
                  </a:cubicBezTo>
                  <a:cubicBezTo>
                    <a:pt x="1537542" y="86487"/>
                    <a:pt x="1539031" y="86983"/>
                    <a:pt x="1540023" y="86983"/>
                  </a:cubicBezTo>
                  <a:lnTo>
                    <a:pt x="1545976" y="69123"/>
                  </a:lnTo>
                  <a:close/>
                  <a:moveTo>
                    <a:pt x="2291903" y="51264"/>
                  </a:moveTo>
                  <a:cubicBezTo>
                    <a:pt x="2259160" y="97897"/>
                    <a:pt x="2222450" y="133615"/>
                    <a:pt x="2181770" y="158420"/>
                  </a:cubicBezTo>
                  <a:cubicBezTo>
                    <a:pt x="2203598" y="160404"/>
                    <a:pt x="2220961" y="161397"/>
                    <a:pt x="2233860" y="161397"/>
                  </a:cubicBezTo>
                  <a:lnTo>
                    <a:pt x="2299344" y="161397"/>
                  </a:lnTo>
                  <a:cubicBezTo>
                    <a:pt x="2309266" y="144529"/>
                    <a:pt x="2315715" y="135600"/>
                    <a:pt x="2318692" y="134608"/>
                  </a:cubicBezTo>
                  <a:cubicBezTo>
                    <a:pt x="2321668" y="134608"/>
                    <a:pt x="2329110" y="138576"/>
                    <a:pt x="2341016" y="146514"/>
                  </a:cubicBezTo>
                  <a:cubicBezTo>
                    <a:pt x="2319188" y="124686"/>
                    <a:pt x="2302817" y="92936"/>
                    <a:pt x="2291903" y="51264"/>
                  </a:cubicBezTo>
                  <a:close/>
                  <a:moveTo>
                    <a:pt x="928935" y="40846"/>
                  </a:moveTo>
                  <a:cubicBezTo>
                    <a:pt x="920005" y="40846"/>
                    <a:pt x="915540" y="45807"/>
                    <a:pt x="915540" y="55729"/>
                  </a:cubicBezTo>
                  <a:lnTo>
                    <a:pt x="915540" y="323619"/>
                  </a:lnTo>
                  <a:lnTo>
                    <a:pt x="1119435" y="323619"/>
                  </a:lnTo>
                  <a:lnTo>
                    <a:pt x="1119435" y="281947"/>
                  </a:lnTo>
                  <a:cubicBezTo>
                    <a:pt x="1118442" y="281947"/>
                    <a:pt x="1116954" y="281947"/>
                    <a:pt x="1114970" y="281947"/>
                  </a:cubicBezTo>
                  <a:cubicBezTo>
                    <a:pt x="1106040" y="281947"/>
                    <a:pt x="1093142" y="281451"/>
                    <a:pt x="1076274" y="280459"/>
                  </a:cubicBezTo>
                  <a:cubicBezTo>
                    <a:pt x="1064368" y="280459"/>
                    <a:pt x="1056431" y="280459"/>
                    <a:pt x="1052462" y="280459"/>
                  </a:cubicBezTo>
                  <a:lnTo>
                    <a:pt x="951259" y="280459"/>
                  </a:lnTo>
                  <a:cubicBezTo>
                    <a:pt x="945306" y="280459"/>
                    <a:pt x="938360" y="281451"/>
                    <a:pt x="930423" y="283436"/>
                  </a:cubicBezTo>
                  <a:cubicBezTo>
                    <a:pt x="926454" y="285420"/>
                    <a:pt x="923974" y="284924"/>
                    <a:pt x="922982" y="281947"/>
                  </a:cubicBezTo>
                  <a:cubicBezTo>
                    <a:pt x="920005" y="278971"/>
                    <a:pt x="918021" y="275002"/>
                    <a:pt x="917028" y="270041"/>
                  </a:cubicBezTo>
                  <a:cubicBezTo>
                    <a:pt x="915044" y="267065"/>
                    <a:pt x="915540" y="266072"/>
                    <a:pt x="918517" y="267065"/>
                  </a:cubicBezTo>
                  <a:cubicBezTo>
                    <a:pt x="932407" y="269049"/>
                    <a:pt x="945802" y="270041"/>
                    <a:pt x="958700" y="270041"/>
                  </a:cubicBezTo>
                  <a:lnTo>
                    <a:pt x="986978" y="270041"/>
                  </a:lnTo>
                  <a:lnTo>
                    <a:pt x="986978" y="180744"/>
                  </a:lnTo>
                  <a:lnTo>
                    <a:pt x="964653" y="180744"/>
                  </a:lnTo>
                  <a:cubicBezTo>
                    <a:pt x="963661" y="180744"/>
                    <a:pt x="961181" y="180744"/>
                    <a:pt x="957212" y="180744"/>
                  </a:cubicBezTo>
                  <a:cubicBezTo>
                    <a:pt x="952251" y="181736"/>
                    <a:pt x="948778" y="182233"/>
                    <a:pt x="946794" y="182233"/>
                  </a:cubicBezTo>
                  <a:cubicBezTo>
                    <a:pt x="943817" y="184217"/>
                    <a:pt x="941833" y="183721"/>
                    <a:pt x="940841" y="180744"/>
                  </a:cubicBezTo>
                  <a:cubicBezTo>
                    <a:pt x="939849" y="179752"/>
                    <a:pt x="937864" y="177272"/>
                    <a:pt x="934888" y="173303"/>
                  </a:cubicBezTo>
                  <a:cubicBezTo>
                    <a:pt x="936872" y="175287"/>
                    <a:pt x="936376" y="174295"/>
                    <a:pt x="933399" y="170326"/>
                  </a:cubicBezTo>
                  <a:cubicBezTo>
                    <a:pt x="932407" y="167350"/>
                    <a:pt x="933399" y="166358"/>
                    <a:pt x="936376" y="167350"/>
                  </a:cubicBezTo>
                  <a:cubicBezTo>
                    <a:pt x="952251" y="169334"/>
                    <a:pt x="964157" y="170326"/>
                    <a:pt x="972095" y="170326"/>
                  </a:cubicBezTo>
                  <a:lnTo>
                    <a:pt x="986978" y="170326"/>
                  </a:lnTo>
                  <a:lnTo>
                    <a:pt x="986978" y="97401"/>
                  </a:lnTo>
                  <a:lnTo>
                    <a:pt x="958700" y="97401"/>
                  </a:lnTo>
                  <a:cubicBezTo>
                    <a:pt x="949771" y="97401"/>
                    <a:pt x="943817" y="97897"/>
                    <a:pt x="940841" y="98889"/>
                  </a:cubicBezTo>
                  <a:cubicBezTo>
                    <a:pt x="936872" y="100873"/>
                    <a:pt x="934392" y="100377"/>
                    <a:pt x="933399" y="97401"/>
                  </a:cubicBezTo>
                  <a:cubicBezTo>
                    <a:pt x="930423" y="94424"/>
                    <a:pt x="928438" y="90951"/>
                    <a:pt x="927446" y="86983"/>
                  </a:cubicBezTo>
                  <a:cubicBezTo>
                    <a:pt x="925462" y="84006"/>
                    <a:pt x="925958" y="83014"/>
                    <a:pt x="928935" y="84006"/>
                  </a:cubicBezTo>
                  <a:cubicBezTo>
                    <a:pt x="944810" y="85990"/>
                    <a:pt x="956716" y="86983"/>
                    <a:pt x="964653" y="86983"/>
                  </a:cubicBezTo>
                  <a:lnTo>
                    <a:pt x="1049485" y="86983"/>
                  </a:lnTo>
                  <a:cubicBezTo>
                    <a:pt x="1058415" y="73092"/>
                    <a:pt x="1065856" y="65154"/>
                    <a:pt x="1071810" y="63170"/>
                  </a:cubicBezTo>
                  <a:cubicBezTo>
                    <a:pt x="1086692" y="70115"/>
                    <a:pt x="1098103" y="79541"/>
                    <a:pt x="1106040" y="91447"/>
                  </a:cubicBezTo>
                  <a:cubicBezTo>
                    <a:pt x="1108024" y="93432"/>
                    <a:pt x="1108521" y="95416"/>
                    <a:pt x="1107528" y="97401"/>
                  </a:cubicBezTo>
                  <a:cubicBezTo>
                    <a:pt x="1106536" y="99385"/>
                    <a:pt x="1104552" y="99881"/>
                    <a:pt x="1101575" y="98889"/>
                  </a:cubicBezTo>
                  <a:cubicBezTo>
                    <a:pt x="1085700" y="97897"/>
                    <a:pt x="1065856" y="97401"/>
                    <a:pt x="1042044" y="97401"/>
                  </a:cubicBezTo>
                  <a:lnTo>
                    <a:pt x="1042044" y="170326"/>
                  </a:lnTo>
                  <a:lnTo>
                    <a:pt x="1047997" y="170326"/>
                  </a:lnTo>
                  <a:cubicBezTo>
                    <a:pt x="1055935" y="157428"/>
                    <a:pt x="1062880" y="149986"/>
                    <a:pt x="1068833" y="148002"/>
                  </a:cubicBezTo>
                  <a:cubicBezTo>
                    <a:pt x="1076770" y="151971"/>
                    <a:pt x="1087189" y="159412"/>
                    <a:pt x="1100087" y="170326"/>
                  </a:cubicBezTo>
                  <a:cubicBezTo>
                    <a:pt x="1103063" y="176279"/>
                    <a:pt x="1101575" y="179752"/>
                    <a:pt x="1095622" y="180744"/>
                  </a:cubicBezTo>
                  <a:lnTo>
                    <a:pt x="1042044" y="180744"/>
                  </a:lnTo>
                  <a:lnTo>
                    <a:pt x="1042044" y="270041"/>
                  </a:lnTo>
                  <a:lnTo>
                    <a:pt x="1056927" y="270041"/>
                  </a:lnTo>
                  <a:cubicBezTo>
                    <a:pt x="1057919" y="267065"/>
                    <a:pt x="1061392" y="262600"/>
                    <a:pt x="1067345" y="256647"/>
                  </a:cubicBezTo>
                  <a:cubicBezTo>
                    <a:pt x="1071314" y="252678"/>
                    <a:pt x="1073794" y="250197"/>
                    <a:pt x="1074786" y="249205"/>
                  </a:cubicBezTo>
                  <a:cubicBezTo>
                    <a:pt x="1068833" y="247221"/>
                    <a:pt x="1065360" y="243252"/>
                    <a:pt x="1064368" y="237299"/>
                  </a:cubicBezTo>
                  <a:cubicBezTo>
                    <a:pt x="1061392" y="221424"/>
                    <a:pt x="1057919" y="209022"/>
                    <a:pt x="1053950" y="200092"/>
                  </a:cubicBezTo>
                  <a:cubicBezTo>
                    <a:pt x="1051966" y="197115"/>
                    <a:pt x="1051470" y="195131"/>
                    <a:pt x="1052462" y="194139"/>
                  </a:cubicBezTo>
                  <a:cubicBezTo>
                    <a:pt x="1052462" y="193147"/>
                    <a:pt x="1054446" y="192651"/>
                    <a:pt x="1058415" y="192651"/>
                  </a:cubicBezTo>
                  <a:cubicBezTo>
                    <a:pt x="1079251" y="194635"/>
                    <a:pt x="1094134" y="201084"/>
                    <a:pt x="1103063" y="211998"/>
                  </a:cubicBezTo>
                  <a:cubicBezTo>
                    <a:pt x="1111001" y="227873"/>
                    <a:pt x="1107528" y="240276"/>
                    <a:pt x="1092646" y="249205"/>
                  </a:cubicBezTo>
                  <a:cubicBezTo>
                    <a:pt x="1105544" y="256151"/>
                    <a:pt x="1114474" y="263096"/>
                    <a:pt x="1119435" y="270041"/>
                  </a:cubicBezTo>
                  <a:lnTo>
                    <a:pt x="1119435" y="40846"/>
                  </a:lnTo>
                  <a:close/>
                  <a:moveTo>
                    <a:pt x="1819224" y="8104"/>
                  </a:moveTo>
                  <a:cubicBezTo>
                    <a:pt x="1857920" y="7111"/>
                    <a:pt x="1881236" y="16041"/>
                    <a:pt x="1889174" y="34893"/>
                  </a:cubicBezTo>
                  <a:cubicBezTo>
                    <a:pt x="1893142" y="49776"/>
                    <a:pt x="1890166" y="61682"/>
                    <a:pt x="1880244" y="70612"/>
                  </a:cubicBezTo>
                  <a:lnTo>
                    <a:pt x="1947217" y="70612"/>
                  </a:lnTo>
                  <a:cubicBezTo>
                    <a:pt x="1959123" y="50768"/>
                    <a:pt x="1968053" y="41342"/>
                    <a:pt x="1974006" y="42334"/>
                  </a:cubicBezTo>
                  <a:cubicBezTo>
                    <a:pt x="1985912" y="44319"/>
                    <a:pt x="2003275" y="58209"/>
                    <a:pt x="2026096" y="84006"/>
                  </a:cubicBezTo>
                  <a:cubicBezTo>
                    <a:pt x="2032049" y="89959"/>
                    <a:pt x="2034033" y="95912"/>
                    <a:pt x="2032049" y="101865"/>
                  </a:cubicBezTo>
                  <a:cubicBezTo>
                    <a:pt x="2029072" y="107819"/>
                    <a:pt x="2022623" y="110299"/>
                    <a:pt x="2012701" y="109307"/>
                  </a:cubicBezTo>
                  <a:cubicBezTo>
                    <a:pt x="1988889" y="107322"/>
                    <a:pt x="1970037" y="113772"/>
                    <a:pt x="1956146" y="128654"/>
                  </a:cubicBezTo>
                  <a:cubicBezTo>
                    <a:pt x="1951185" y="133615"/>
                    <a:pt x="1947713" y="135600"/>
                    <a:pt x="1945728" y="134608"/>
                  </a:cubicBezTo>
                  <a:cubicBezTo>
                    <a:pt x="1943744" y="133615"/>
                    <a:pt x="1943248" y="129647"/>
                    <a:pt x="1944240" y="122701"/>
                  </a:cubicBezTo>
                  <a:lnTo>
                    <a:pt x="1954658" y="81029"/>
                  </a:lnTo>
                  <a:lnTo>
                    <a:pt x="1755228" y="81029"/>
                  </a:lnTo>
                  <a:cubicBezTo>
                    <a:pt x="1760189" y="100873"/>
                    <a:pt x="1759197" y="117740"/>
                    <a:pt x="1752252" y="131631"/>
                  </a:cubicBezTo>
                  <a:cubicBezTo>
                    <a:pt x="1739353" y="150483"/>
                    <a:pt x="1722982" y="154451"/>
                    <a:pt x="1703139" y="143537"/>
                  </a:cubicBezTo>
                  <a:cubicBezTo>
                    <a:pt x="1687264" y="128654"/>
                    <a:pt x="1687264" y="114268"/>
                    <a:pt x="1703139" y="100377"/>
                  </a:cubicBezTo>
                  <a:cubicBezTo>
                    <a:pt x="1718021" y="91447"/>
                    <a:pt x="1726951" y="76069"/>
                    <a:pt x="1729928" y="54240"/>
                  </a:cubicBezTo>
                  <a:cubicBezTo>
                    <a:pt x="1729928" y="51264"/>
                    <a:pt x="1731416" y="49776"/>
                    <a:pt x="1734392" y="49776"/>
                  </a:cubicBezTo>
                  <a:cubicBezTo>
                    <a:pt x="1736377" y="49776"/>
                    <a:pt x="1738361" y="51264"/>
                    <a:pt x="1740346" y="54240"/>
                  </a:cubicBezTo>
                  <a:cubicBezTo>
                    <a:pt x="1745307" y="59201"/>
                    <a:pt x="1748779" y="64658"/>
                    <a:pt x="1750764" y="70612"/>
                  </a:cubicBezTo>
                  <a:lnTo>
                    <a:pt x="1841549" y="70612"/>
                  </a:lnTo>
                  <a:cubicBezTo>
                    <a:pt x="1837580" y="65651"/>
                    <a:pt x="1834603" y="59697"/>
                    <a:pt x="1832619" y="52752"/>
                  </a:cubicBezTo>
                  <a:cubicBezTo>
                    <a:pt x="1829642" y="37869"/>
                    <a:pt x="1823689" y="26459"/>
                    <a:pt x="1814760" y="18522"/>
                  </a:cubicBezTo>
                  <a:cubicBezTo>
                    <a:pt x="1811783" y="15545"/>
                    <a:pt x="1810295" y="13065"/>
                    <a:pt x="1810295" y="11080"/>
                  </a:cubicBezTo>
                  <a:cubicBezTo>
                    <a:pt x="1811287" y="9096"/>
                    <a:pt x="1814263" y="8104"/>
                    <a:pt x="1819224" y="8104"/>
                  </a:cubicBezTo>
                  <a:close/>
                  <a:moveTo>
                    <a:pt x="98176" y="8104"/>
                  </a:moveTo>
                  <a:cubicBezTo>
                    <a:pt x="131910" y="8104"/>
                    <a:pt x="154731" y="17033"/>
                    <a:pt x="166637" y="34893"/>
                  </a:cubicBezTo>
                  <a:cubicBezTo>
                    <a:pt x="174575" y="53744"/>
                    <a:pt x="169117" y="68131"/>
                    <a:pt x="150266" y="78053"/>
                  </a:cubicBezTo>
                  <a:cubicBezTo>
                    <a:pt x="129430" y="84998"/>
                    <a:pt x="117524" y="79541"/>
                    <a:pt x="114547" y="61682"/>
                  </a:cubicBezTo>
                  <a:cubicBezTo>
                    <a:pt x="112563" y="42830"/>
                    <a:pt x="105618" y="27451"/>
                    <a:pt x="93711" y="15545"/>
                  </a:cubicBezTo>
                  <a:cubicBezTo>
                    <a:pt x="91727" y="12569"/>
                    <a:pt x="90735" y="10584"/>
                    <a:pt x="90735" y="9592"/>
                  </a:cubicBezTo>
                  <a:cubicBezTo>
                    <a:pt x="91727" y="8600"/>
                    <a:pt x="94207" y="8104"/>
                    <a:pt x="98176" y="8104"/>
                  </a:cubicBezTo>
                  <a:close/>
                  <a:moveTo>
                    <a:pt x="2816671" y="6615"/>
                  </a:moveTo>
                  <a:cubicBezTo>
                    <a:pt x="2830561" y="10584"/>
                    <a:pt x="2846932" y="21498"/>
                    <a:pt x="2865784" y="39358"/>
                  </a:cubicBezTo>
                  <a:cubicBezTo>
                    <a:pt x="2872729" y="46303"/>
                    <a:pt x="2871737" y="52256"/>
                    <a:pt x="2862807" y="57217"/>
                  </a:cubicBezTo>
                  <a:cubicBezTo>
                    <a:pt x="2857846" y="58209"/>
                    <a:pt x="2855366" y="61186"/>
                    <a:pt x="2855366" y="66147"/>
                  </a:cubicBezTo>
                  <a:lnTo>
                    <a:pt x="2855366" y="112283"/>
                  </a:lnTo>
                  <a:cubicBezTo>
                    <a:pt x="2855366" y="154947"/>
                    <a:pt x="2856854" y="189674"/>
                    <a:pt x="2859831" y="216463"/>
                  </a:cubicBezTo>
                  <a:cubicBezTo>
                    <a:pt x="2861815" y="227377"/>
                    <a:pt x="2857847" y="234322"/>
                    <a:pt x="2847924" y="237299"/>
                  </a:cubicBezTo>
                  <a:cubicBezTo>
                    <a:pt x="2839987" y="240276"/>
                    <a:pt x="2829073" y="242756"/>
                    <a:pt x="2815182" y="244740"/>
                  </a:cubicBezTo>
                  <a:cubicBezTo>
                    <a:pt x="2804268" y="245733"/>
                    <a:pt x="2799307" y="240772"/>
                    <a:pt x="2800299" y="229858"/>
                  </a:cubicBezTo>
                  <a:lnTo>
                    <a:pt x="2800299" y="207533"/>
                  </a:lnTo>
                  <a:cubicBezTo>
                    <a:pt x="2800299" y="207533"/>
                    <a:pt x="2799804" y="208029"/>
                    <a:pt x="2798811" y="209022"/>
                  </a:cubicBezTo>
                  <a:cubicBezTo>
                    <a:pt x="2798811" y="210014"/>
                    <a:pt x="2798315" y="211006"/>
                    <a:pt x="2797323" y="211998"/>
                  </a:cubicBezTo>
                  <a:cubicBezTo>
                    <a:pt x="2794346" y="213983"/>
                    <a:pt x="2792362" y="217455"/>
                    <a:pt x="2791370" y="222416"/>
                  </a:cubicBezTo>
                  <a:lnTo>
                    <a:pt x="2791370" y="301295"/>
                  </a:lnTo>
                  <a:cubicBezTo>
                    <a:pt x="2790378" y="312209"/>
                    <a:pt x="2795835" y="317170"/>
                    <a:pt x="2807741" y="316178"/>
                  </a:cubicBezTo>
                  <a:lnTo>
                    <a:pt x="2813694" y="316178"/>
                  </a:lnTo>
                  <a:cubicBezTo>
                    <a:pt x="2825600" y="319154"/>
                    <a:pt x="2837011" y="301791"/>
                    <a:pt x="2847924" y="264088"/>
                  </a:cubicBezTo>
                  <a:cubicBezTo>
                    <a:pt x="2850901" y="255158"/>
                    <a:pt x="2853878" y="251686"/>
                    <a:pt x="2856854" y="253670"/>
                  </a:cubicBezTo>
                  <a:cubicBezTo>
                    <a:pt x="2859831" y="252678"/>
                    <a:pt x="2860823" y="256151"/>
                    <a:pt x="2859831" y="264088"/>
                  </a:cubicBezTo>
                  <a:cubicBezTo>
                    <a:pt x="2858839" y="290877"/>
                    <a:pt x="2861815" y="307744"/>
                    <a:pt x="2868760" y="314690"/>
                  </a:cubicBezTo>
                  <a:cubicBezTo>
                    <a:pt x="2878682" y="320643"/>
                    <a:pt x="2883147" y="326596"/>
                    <a:pt x="2882155" y="332549"/>
                  </a:cubicBezTo>
                  <a:cubicBezTo>
                    <a:pt x="2882155" y="341479"/>
                    <a:pt x="2877690" y="348424"/>
                    <a:pt x="2868760" y="353385"/>
                  </a:cubicBezTo>
                  <a:cubicBezTo>
                    <a:pt x="2854870" y="359338"/>
                    <a:pt x="2840483" y="362315"/>
                    <a:pt x="2825600" y="362315"/>
                  </a:cubicBezTo>
                  <a:lnTo>
                    <a:pt x="2780952" y="362315"/>
                  </a:lnTo>
                  <a:cubicBezTo>
                    <a:pt x="2750194" y="364299"/>
                    <a:pt x="2735807" y="350904"/>
                    <a:pt x="2737792" y="322131"/>
                  </a:cubicBezTo>
                  <a:lnTo>
                    <a:pt x="2737792" y="299807"/>
                  </a:lnTo>
                  <a:cubicBezTo>
                    <a:pt x="2710010" y="328580"/>
                    <a:pt x="2662882" y="352889"/>
                    <a:pt x="2596405" y="372733"/>
                  </a:cubicBezTo>
                  <a:cubicBezTo>
                    <a:pt x="2590452" y="375709"/>
                    <a:pt x="2586979" y="375213"/>
                    <a:pt x="2585987" y="371244"/>
                  </a:cubicBezTo>
                  <a:cubicBezTo>
                    <a:pt x="2584995" y="368268"/>
                    <a:pt x="2586979" y="365291"/>
                    <a:pt x="2591940" y="362315"/>
                  </a:cubicBezTo>
                  <a:cubicBezTo>
                    <a:pt x="2649487" y="331557"/>
                    <a:pt x="2687190" y="299807"/>
                    <a:pt x="2705049" y="267065"/>
                  </a:cubicBezTo>
                  <a:cubicBezTo>
                    <a:pt x="2724893" y="233330"/>
                    <a:pt x="2733823" y="183721"/>
                    <a:pt x="2731838" y="118236"/>
                  </a:cubicBezTo>
                  <a:cubicBezTo>
                    <a:pt x="2731838" y="107322"/>
                    <a:pt x="2730846" y="92936"/>
                    <a:pt x="2728862" y="75076"/>
                  </a:cubicBezTo>
                  <a:cubicBezTo>
                    <a:pt x="2726877" y="65154"/>
                    <a:pt x="2731343" y="60690"/>
                    <a:pt x="2742256" y="61682"/>
                  </a:cubicBezTo>
                  <a:cubicBezTo>
                    <a:pt x="2743249" y="61682"/>
                    <a:pt x="2745233" y="62178"/>
                    <a:pt x="2748210" y="63170"/>
                  </a:cubicBezTo>
                  <a:cubicBezTo>
                    <a:pt x="2770038" y="65154"/>
                    <a:pt x="2784425" y="67635"/>
                    <a:pt x="2791370" y="70612"/>
                  </a:cubicBezTo>
                  <a:cubicBezTo>
                    <a:pt x="2801292" y="75572"/>
                    <a:pt x="2802284" y="81526"/>
                    <a:pt x="2794346" y="88471"/>
                  </a:cubicBezTo>
                  <a:cubicBezTo>
                    <a:pt x="2788393" y="92440"/>
                    <a:pt x="2785417" y="98393"/>
                    <a:pt x="2785417" y="106330"/>
                  </a:cubicBezTo>
                  <a:cubicBezTo>
                    <a:pt x="2785417" y="138080"/>
                    <a:pt x="2784425" y="165861"/>
                    <a:pt x="2782440" y="189674"/>
                  </a:cubicBezTo>
                  <a:cubicBezTo>
                    <a:pt x="2787401" y="190666"/>
                    <a:pt x="2791866" y="192651"/>
                    <a:pt x="2795835" y="195627"/>
                  </a:cubicBezTo>
                  <a:cubicBezTo>
                    <a:pt x="2797819" y="196619"/>
                    <a:pt x="2799307" y="198108"/>
                    <a:pt x="2800299" y="200092"/>
                  </a:cubicBezTo>
                  <a:lnTo>
                    <a:pt x="2800299" y="39358"/>
                  </a:lnTo>
                  <a:lnTo>
                    <a:pt x="2727374" y="39358"/>
                  </a:lnTo>
                  <a:cubicBezTo>
                    <a:pt x="2726382" y="39358"/>
                    <a:pt x="2725885" y="39358"/>
                    <a:pt x="2725885" y="39358"/>
                  </a:cubicBezTo>
                  <a:cubicBezTo>
                    <a:pt x="2721917" y="41342"/>
                    <a:pt x="2719932" y="44815"/>
                    <a:pt x="2719932" y="49776"/>
                  </a:cubicBezTo>
                  <a:lnTo>
                    <a:pt x="2719932" y="220928"/>
                  </a:lnTo>
                  <a:cubicBezTo>
                    <a:pt x="2719932" y="229858"/>
                    <a:pt x="2716956" y="235811"/>
                    <a:pt x="2711003" y="238787"/>
                  </a:cubicBezTo>
                  <a:cubicBezTo>
                    <a:pt x="2703065" y="242756"/>
                    <a:pt x="2692647" y="245236"/>
                    <a:pt x="2679749" y="246229"/>
                  </a:cubicBezTo>
                  <a:cubicBezTo>
                    <a:pt x="2668834" y="248213"/>
                    <a:pt x="2663378" y="243252"/>
                    <a:pt x="2663378" y="231346"/>
                  </a:cubicBezTo>
                  <a:cubicBezTo>
                    <a:pt x="2665362" y="208526"/>
                    <a:pt x="2666354" y="177768"/>
                    <a:pt x="2666354" y="139072"/>
                  </a:cubicBezTo>
                  <a:lnTo>
                    <a:pt x="2666354" y="73588"/>
                  </a:lnTo>
                  <a:cubicBezTo>
                    <a:pt x="2662385" y="76565"/>
                    <a:pt x="2659409" y="82022"/>
                    <a:pt x="2657424" y="89959"/>
                  </a:cubicBezTo>
                  <a:cubicBezTo>
                    <a:pt x="2649487" y="120717"/>
                    <a:pt x="2641053" y="148994"/>
                    <a:pt x="2632124" y="174791"/>
                  </a:cubicBezTo>
                  <a:cubicBezTo>
                    <a:pt x="2641053" y="190666"/>
                    <a:pt x="2649487" y="210014"/>
                    <a:pt x="2657424" y="232834"/>
                  </a:cubicBezTo>
                  <a:cubicBezTo>
                    <a:pt x="2666354" y="265576"/>
                    <a:pt x="2658913" y="286412"/>
                    <a:pt x="2635100" y="295342"/>
                  </a:cubicBezTo>
                  <a:cubicBezTo>
                    <a:pt x="2613272" y="300303"/>
                    <a:pt x="2600870" y="285420"/>
                    <a:pt x="2597893" y="250694"/>
                  </a:cubicBezTo>
                  <a:cubicBezTo>
                    <a:pt x="2597893" y="249701"/>
                    <a:pt x="2597893" y="248213"/>
                    <a:pt x="2597893" y="246229"/>
                  </a:cubicBezTo>
                  <a:cubicBezTo>
                    <a:pt x="2596901" y="244244"/>
                    <a:pt x="2596405" y="242260"/>
                    <a:pt x="2596405" y="240276"/>
                  </a:cubicBezTo>
                  <a:cubicBezTo>
                    <a:pt x="2575569" y="271033"/>
                    <a:pt x="2549276" y="295342"/>
                    <a:pt x="2517526" y="313201"/>
                  </a:cubicBezTo>
                  <a:cubicBezTo>
                    <a:pt x="2509588" y="317170"/>
                    <a:pt x="2505620" y="318162"/>
                    <a:pt x="2505620" y="316178"/>
                  </a:cubicBezTo>
                  <a:cubicBezTo>
                    <a:pt x="2503635" y="314194"/>
                    <a:pt x="2505124" y="309729"/>
                    <a:pt x="2510085" y="302783"/>
                  </a:cubicBezTo>
                  <a:cubicBezTo>
                    <a:pt x="2532905" y="276986"/>
                    <a:pt x="2554733" y="237299"/>
                    <a:pt x="2575569" y="183721"/>
                  </a:cubicBezTo>
                  <a:cubicBezTo>
                    <a:pt x="2561678" y="151971"/>
                    <a:pt x="2544811" y="121709"/>
                    <a:pt x="2524967" y="92936"/>
                  </a:cubicBezTo>
                  <a:cubicBezTo>
                    <a:pt x="2521991" y="88967"/>
                    <a:pt x="2520999" y="85990"/>
                    <a:pt x="2521991" y="84006"/>
                  </a:cubicBezTo>
                  <a:cubicBezTo>
                    <a:pt x="2523975" y="82022"/>
                    <a:pt x="2526952" y="82518"/>
                    <a:pt x="2530921" y="85494"/>
                  </a:cubicBezTo>
                  <a:cubicBezTo>
                    <a:pt x="2555725" y="97401"/>
                    <a:pt x="2577057" y="111787"/>
                    <a:pt x="2594917" y="128654"/>
                  </a:cubicBezTo>
                  <a:cubicBezTo>
                    <a:pt x="2602854" y="104842"/>
                    <a:pt x="2607319" y="81526"/>
                    <a:pt x="2608311" y="58705"/>
                  </a:cubicBezTo>
                  <a:lnTo>
                    <a:pt x="2551756" y="58705"/>
                  </a:lnTo>
                  <a:cubicBezTo>
                    <a:pt x="2540842" y="58705"/>
                    <a:pt x="2531417" y="59697"/>
                    <a:pt x="2523479" y="61682"/>
                  </a:cubicBezTo>
                  <a:cubicBezTo>
                    <a:pt x="2519510" y="61682"/>
                    <a:pt x="2517030" y="60690"/>
                    <a:pt x="2516038" y="58705"/>
                  </a:cubicBezTo>
                  <a:cubicBezTo>
                    <a:pt x="2513061" y="52752"/>
                    <a:pt x="2511077" y="49279"/>
                    <a:pt x="2510085" y="48287"/>
                  </a:cubicBezTo>
                  <a:cubicBezTo>
                    <a:pt x="2509092" y="45311"/>
                    <a:pt x="2510085" y="44319"/>
                    <a:pt x="2513061" y="45311"/>
                  </a:cubicBezTo>
                  <a:cubicBezTo>
                    <a:pt x="2520006" y="46303"/>
                    <a:pt x="2534889" y="46799"/>
                    <a:pt x="2557710" y="46799"/>
                  </a:cubicBezTo>
                  <a:lnTo>
                    <a:pt x="2606823" y="46799"/>
                  </a:lnTo>
                  <a:cubicBezTo>
                    <a:pt x="2616745" y="34893"/>
                    <a:pt x="2623690" y="28940"/>
                    <a:pt x="2627659" y="28940"/>
                  </a:cubicBezTo>
                  <a:cubicBezTo>
                    <a:pt x="2635596" y="28940"/>
                    <a:pt x="2648495" y="35885"/>
                    <a:pt x="2666354" y="49776"/>
                  </a:cubicBezTo>
                  <a:cubicBezTo>
                    <a:pt x="2666354" y="45807"/>
                    <a:pt x="2665858" y="40350"/>
                    <a:pt x="2664866" y="33404"/>
                  </a:cubicBezTo>
                  <a:cubicBezTo>
                    <a:pt x="2664866" y="28444"/>
                    <a:pt x="2664866" y="24971"/>
                    <a:pt x="2664866" y="22987"/>
                  </a:cubicBezTo>
                  <a:cubicBezTo>
                    <a:pt x="2661889" y="13065"/>
                    <a:pt x="2665362" y="8600"/>
                    <a:pt x="2675284" y="9592"/>
                  </a:cubicBezTo>
                  <a:cubicBezTo>
                    <a:pt x="2691159" y="11576"/>
                    <a:pt x="2708026" y="16537"/>
                    <a:pt x="2725885" y="24475"/>
                  </a:cubicBezTo>
                  <a:cubicBezTo>
                    <a:pt x="2725885" y="24475"/>
                    <a:pt x="2726382" y="24971"/>
                    <a:pt x="2727374" y="25963"/>
                  </a:cubicBezTo>
                  <a:cubicBezTo>
                    <a:pt x="2727374" y="25963"/>
                    <a:pt x="2727374" y="26459"/>
                    <a:pt x="2727374" y="27451"/>
                  </a:cubicBezTo>
                  <a:lnTo>
                    <a:pt x="2795835" y="27451"/>
                  </a:lnTo>
                  <a:cubicBezTo>
                    <a:pt x="2806749" y="13561"/>
                    <a:pt x="2813694" y="6615"/>
                    <a:pt x="2816671" y="6615"/>
                  </a:cubicBezTo>
                  <a:close/>
                  <a:moveTo>
                    <a:pt x="860939" y="5685"/>
                  </a:moveTo>
                  <a:cubicBezTo>
                    <a:pt x="862861" y="5561"/>
                    <a:pt x="865187" y="5871"/>
                    <a:pt x="867915" y="6615"/>
                  </a:cubicBezTo>
                  <a:cubicBezTo>
                    <a:pt x="888751" y="12569"/>
                    <a:pt x="907603" y="20010"/>
                    <a:pt x="924470" y="28940"/>
                  </a:cubicBezTo>
                  <a:lnTo>
                    <a:pt x="1114970" y="28940"/>
                  </a:lnTo>
                  <a:cubicBezTo>
                    <a:pt x="1125884" y="14057"/>
                    <a:pt x="1133821" y="6615"/>
                    <a:pt x="1138782" y="6615"/>
                  </a:cubicBezTo>
                  <a:cubicBezTo>
                    <a:pt x="1147712" y="8600"/>
                    <a:pt x="1165571" y="20506"/>
                    <a:pt x="1192360" y="42334"/>
                  </a:cubicBezTo>
                  <a:cubicBezTo>
                    <a:pt x="1195337" y="48287"/>
                    <a:pt x="1193849" y="53744"/>
                    <a:pt x="1187896" y="58705"/>
                  </a:cubicBezTo>
                  <a:cubicBezTo>
                    <a:pt x="1179958" y="64658"/>
                    <a:pt x="1175989" y="68627"/>
                    <a:pt x="1175989" y="70612"/>
                  </a:cubicBezTo>
                  <a:cubicBezTo>
                    <a:pt x="1175989" y="81526"/>
                    <a:pt x="1176485" y="104842"/>
                    <a:pt x="1177478" y="140561"/>
                  </a:cubicBezTo>
                  <a:cubicBezTo>
                    <a:pt x="1177478" y="235811"/>
                    <a:pt x="1178966" y="302783"/>
                    <a:pt x="1181942" y="341479"/>
                  </a:cubicBezTo>
                  <a:cubicBezTo>
                    <a:pt x="1183927" y="349416"/>
                    <a:pt x="1180454" y="355865"/>
                    <a:pt x="1171524" y="360826"/>
                  </a:cubicBezTo>
                  <a:cubicBezTo>
                    <a:pt x="1163587" y="365787"/>
                    <a:pt x="1152177" y="368764"/>
                    <a:pt x="1137294" y="369756"/>
                  </a:cubicBezTo>
                  <a:cubicBezTo>
                    <a:pt x="1124396" y="371740"/>
                    <a:pt x="1118442" y="367276"/>
                    <a:pt x="1119435" y="356361"/>
                  </a:cubicBezTo>
                  <a:lnTo>
                    <a:pt x="1119435" y="334037"/>
                  </a:lnTo>
                  <a:lnTo>
                    <a:pt x="915540" y="334037"/>
                  </a:lnTo>
                  <a:lnTo>
                    <a:pt x="915540" y="341479"/>
                  </a:lnTo>
                  <a:cubicBezTo>
                    <a:pt x="916532" y="352393"/>
                    <a:pt x="912067" y="359834"/>
                    <a:pt x="902146" y="363803"/>
                  </a:cubicBezTo>
                  <a:cubicBezTo>
                    <a:pt x="893216" y="366779"/>
                    <a:pt x="881806" y="368764"/>
                    <a:pt x="867915" y="369756"/>
                  </a:cubicBezTo>
                  <a:cubicBezTo>
                    <a:pt x="855017" y="371740"/>
                    <a:pt x="850056" y="363803"/>
                    <a:pt x="853032" y="345944"/>
                  </a:cubicBezTo>
                  <a:cubicBezTo>
                    <a:pt x="857993" y="232834"/>
                    <a:pt x="859978" y="146514"/>
                    <a:pt x="858985" y="86983"/>
                  </a:cubicBezTo>
                  <a:cubicBezTo>
                    <a:pt x="858985" y="61186"/>
                    <a:pt x="857497" y="38365"/>
                    <a:pt x="854521" y="18522"/>
                  </a:cubicBezTo>
                  <a:cubicBezTo>
                    <a:pt x="853032" y="10336"/>
                    <a:pt x="855172" y="6057"/>
                    <a:pt x="860939" y="5685"/>
                  </a:cubicBezTo>
                  <a:close/>
                  <a:moveTo>
                    <a:pt x="212774" y="3639"/>
                  </a:moveTo>
                  <a:cubicBezTo>
                    <a:pt x="234602" y="7608"/>
                    <a:pt x="252957" y="12072"/>
                    <a:pt x="267840" y="17033"/>
                  </a:cubicBezTo>
                  <a:cubicBezTo>
                    <a:pt x="273793" y="21002"/>
                    <a:pt x="272801" y="25467"/>
                    <a:pt x="264864" y="30428"/>
                  </a:cubicBezTo>
                  <a:cubicBezTo>
                    <a:pt x="259903" y="30428"/>
                    <a:pt x="255934" y="32412"/>
                    <a:pt x="252957" y="36381"/>
                  </a:cubicBezTo>
                  <a:cubicBezTo>
                    <a:pt x="241051" y="52256"/>
                    <a:pt x="225672" y="68627"/>
                    <a:pt x="206821" y="85494"/>
                  </a:cubicBezTo>
                  <a:lnTo>
                    <a:pt x="229145" y="85494"/>
                  </a:lnTo>
                  <a:cubicBezTo>
                    <a:pt x="237082" y="69619"/>
                    <a:pt x="243532" y="61186"/>
                    <a:pt x="248492" y="60194"/>
                  </a:cubicBezTo>
                  <a:cubicBezTo>
                    <a:pt x="274289" y="69123"/>
                    <a:pt x="294133" y="81526"/>
                    <a:pt x="308024" y="97401"/>
                  </a:cubicBezTo>
                  <a:cubicBezTo>
                    <a:pt x="309016" y="100377"/>
                    <a:pt x="306535" y="103354"/>
                    <a:pt x="300582" y="106330"/>
                  </a:cubicBezTo>
                  <a:cubicBezTo>
                    <a:pt x="297606" y="108315"/>
                    <a:pt x="295621" y="112283"/>
                    <a:pt x="294629" y="118236"/>
                  </a:cubicBezTo>
                  <a:lnTo>
                    <a:pt x="294629" y="136096"/>
                  </a:lnTo>
                  <a:cubicBezTo>
                    <a:pt x="294629" y="147010"/>
                    <a:pt x="295621" y="163381"/>
                    <a:pt x="297606" y="185209"/>
                  </a:cubicBezTo>
                  <a:cubicBezTo>
                    <a:pt x="299590" y="198108"/>
                    <a:pt x="295621" y="205053"/>
                    <a:pt x="285700" y="206045"/>
                  </a:cubicBezTo>
                  <a:cubicBezTo>
                    <a:pt x="281731" y="207037"/>
                    <a:pt x="273297" y="208526"/>
                    <a:pt x="260399" y="210510"/>
                  </a:cubicBezTo>
                  <a:cubicBezTo>
                    <a:pt x="255438" y="211502"/>
                    <a:pt x="251965" y="211998"/>
                    <a:pt x="249981" y="211998"/>
                  </a:cubicBezTo>
                  <a:cubicBezTo>
                    <a:pt x="240059" y="212990"/>
                    <a:pt x="235594" y="209022"/>
                    <a:pt x="236586" y="200092"/>
                  </a:cubicBezTo>
                  <a:lnTo>
                    <a:pt x="236586" y="189674"/>
                  </a:lnTo>
                  <a:lnTo>
                    <a:pt x="120500" y="189674"/>
                  </a:lnTo>
                  <a:lnTo>
                    <a:pt x="120500" y="197115"/>
                  </a:lnTo>
                  <a:cubicBezTo>
                    <a:pt x="121492" y="204061"/>
                    <a:pt x="118516" y="208029"/>
                    <a:pt x="111571" y="209022"/>
                  </a:cubicBezTo>
                  <a:cubicBezTo>
                    <a:pt x="107602" y="210014"/>
                    <a:pt x="98176" y="211502"/>
                    <a:pt x="83293" y="213486"/>
                  </a:cubicBezTo>
                  <a:cubicBezTo>
                    <a:pt x="79325" y="214479"/>
                    <a:pt x="76348" y="214975"/>
                    <a:pt x="74364" y="214975"/>
                  </a:cubicBezTo>
                  <a:cubicBezTo>
                    <a:pt x="62457" y="216959"/>
                    <a:pt x="57496" y="211502"/>
                    <a:pt x="59481" y="198604"/>
                  </a:cubicBezTo>
                  <a:cubicBezTo>
                    <a:pt x="61465" y="190666"/>
                    <a:pt x="62457" y="170822"/>
                    <a:pt x="62457" y="139072"/>
                  </a:cubicBezTo>
                  <a:lnTo>
                    <a:pt x="62457" y="122701"/>
                  </a:lnTo>
                  <a:cubicBezTo>
                    <a:pt x="62457" y="96904"/>
                    <a:pt x="61961" y="81029"/>
                    <a:pt x="60969" y="75076"/>
                  </a:cubicBezTo>
                  <a:cubicBezTo>
                    <a:pt x="59977" y="69123"/>
                    <a:pt x="60473" y="65154"/>
                    <a:pt x="62457" y="63170"/>
                  </a:cubicBezTo>
                  <a:cubicBezTo>
                    <a:pt x="63450" y="61186"/>
                    <a:pt x="66922" y="61186"/>
                    <a:pt x="72875" y="63170"/>
                  </a:cubicBezTo>
                  <a:cubicBezTo>
                    <a:pt x="75852" y="64162"/>
                    <a:pt x="82797" y="66643"/>
                    <a:pt x="93711" y="70612"/>
                  </a:cubicBezTo>
                  <a:cubicBezTo>
                    <a:pt x="109586" y="75572"/>
                    <a:pt x="119508" y="79045"/>
                    <a:pt x="123477" y="81029"/>
                  </a:cubicBezTo>
                  <a:cubicBezTo>
                    <a:pt x="125461" y="82022"/>
                    <a:pt x="126950" y="83510"/>
                    <a:pt x="127942" y="85494"/>
                  </a:cubicBezTo>
                  <a:lnTo>
                    <a:pt x="188961" y="85494"/>
                  </a:lnTo>
                  <a:cubicBezTo>
                    <a:pt x="197891" y="53744"/>
                    <a:pt x="202356" y="28940"/>
                    <a:pt x="202356" y="11080"/>
                  </a:cubicBezTo>
                  <a:cubicBezTo>
                    <a:pt x="201364" y="4135"/>
                    <a:pt x="204836" y="1654"/>
                    <a:pt x="212774" y="3639"/>
                  </a:cubicBezTo>
                  <a:close/>
                  <a:moveTo>
                    <a:pt x="1426170" y="3267"/>
                  </a:moveTo>
                  <a:cubicBezTo>
                    <a:pt x="1447006" y="4755"/>
                    <a:pt x="1461144" y="11824"/>
                    <a:pt x="1468585" y="24475"/>
                  </a:cubicBezTo>
                  <a:cubicBezTo>
                    <a:pt x="1473546" y="36381"/>
                    <a:pt x="1470074" y="47295"/>
                    <a:pt x="1458167" y="57217"/>
                  </a:cubicBezTo>
                  <a:lnTo>
                    <a:pt x="1542999" y="57217"/>
                  </a:lnTo>
                  <a:cubicBezTo>
                    <a:pt x="1553914" y="44319"/>
                    <a:pt x="1562843" y="36877"/>
                    <a:pt x="1569789" y="34893"/>
                  </a:cubicBezTo>
                  <a:cubicBezTo>
                    <a:pt x="1583679" y="39854"/>
                    <a:pt x="1599554" y="52256"/>
                    <a:pt x="1617414" y="72100"/>
                  </a:cubicBezTo>
                  <a:cubicBezTo>
                    <a:pt x="1620390" y="77061"/>
                    <a:pt x="1620886" y="81029"/>
                    <a:pt x="1618902" y="84006"/>
                  </a:cubicBezTo>
                  <a:cubicBezTo>
                    <a:pt x="1616918" y="85990"/>
                    <a:pt x="1612453" y="86983"/>
                    <a:pt x="1605507" y="86983"/>
                  </a:cubicBezTo>
                  <a:cubicBezTo>
                    <a:pt x="1589632" y="86983"/>
                    <a:pt x="1574253" y="91944"/>
                    <a:pt x="1559371" y="101865"/>
                  </a:cubicBezTo>
                  <a:cubicBezTo>
                    <a:pt x="1565324" y="105834"/>
                    <a:pt x="1570285" y="110299"/>
                    <a:pt x="1574253" y="115260"/>
                  </a:cubicBezTo>
                  <a:cubicBezTo>
                    <a:pt x="1578222" y="121213"/>
                    <a:pt x="1576734" y="124686"/>
                    <a:pt x="1569789" y="125678"/>
                  </a:cubicBezTo>
                  <a:cubicBezTo>
                    <a:pt x="1554906" y="125678"/>
                    <a:pt x="1529605" y="125678"/>
                    <a:pt x="1493886" y="125678"/>
                  </a:cubicBezTo>
                  <a:lnTo>
                    <a:pt x="1476027" y="125678"/>
                  </a:lnTo>
                  <a:cubicBezTo>
                    <a:pt x="1454199" y="140561"/>
                    <a:pt x="1436339" y="151971"/>
                    <a:pt x="1422449" y="159908"/>
                  </a:cubicBezTo>
                  <a:cubicBezTo>
                    <a:pt x="1444277" y="172807"/>
                    <a:pt x="1458664" y="185209"/>
                    <a:pt x="1465609" y="197115"/>
                  </a:cubicBezTo>
                  <a:cubicBezTo>
                    <a:pt x="1492398" y="175287"/>
                    <a:pt x="1510753" y="155940"/>
                    <a:pt x="1520675" y="139072"/>
                  </a:cubicBezTo>
                  <a:cubicBezTo>
                    <a:pt x="1524644" y="131135"/>
                    <a:pt x="1531589" y="130143"/>
                    <a:pt x="1541511" y="136096"/>
                  </a:cubicBezTo>
                  <a:cubicBezTo>
                    <a:pt x="1565324" y="151971"/>
                    <a:pt x="1580207" y="162389"/>
                    <a:pt x="1586160" y="167350"/>
                  </a:cubicBezTo>
                  <a:cubicBezTo>
                    <a:pt x="1590128" y="174295"/>
                    <a:pt x="1588144" y="178264"/>
                    <a:pt x="1580207" y="179256"/>
                  </a:cubicBezTo>
                  <a:cubicBezTo>
                    <a:pt x="1574253" y="177272"/>
                    <a:pt x="1567804" y="177768"/>
                    <a:pt x="1560859" y="180744"/>
                  </a:cubicBezTo>
                  <a:cubicBezTo>
                    <a:pt x="1536054" y="189674"/>
                    <a:pt x="1515218" y="196619"/>
                    <a:pt x="1498351" y="201580"/>
                  </a:cubicBezTo>
                  <a:cubicBezTo>
                    <a:pt x="1523156" y="246229"/>
                    <a:pt x="1561851" y="276986"/>
                    <a:pt x="1614437" y="293854"/>
                  </a:cubicBezTo>
                  <a:cubicBezTo>
                    <a:pt x="1621382" y="296830"/>
                    <a:pt x="1624359" y="299807"/>
                    <a:pt x="1623367" y="302783"/>
                  </a:cubicBezTo>
                  <a:cubicBezTo>
                    <a:pt x="1622374" y="305760"/>
                    <a:pt x="1617414" y="308240"/>
                    <a:pt x="1608484" y="310225"/>
                  </a:cubicBezTo>
                  <a:cubicBezTo>
                    <a:pt x="1597570" y="315186"/>
                    <a:pt x="1589136" y="323123"/>
                    <a:pt x="1583183" y="334037"/>
                  </a:cubicBezTo>
                  <a:cubicBezTo>
                    <a:pt x="1580207" y="342967"/>
                    <a:pt x="1572765" y="343959"/>
                    <a:pt x="1560859" y="337014"/>
                  </a:cubicBezTo>
                  <a:cubicBezTo>
                    <a:pt x="1522164" y="314194"/>
                    <a:pt x="1496367" y="271033"/>
                    <a:pt x="1483468" y="207533"/>
                  </a:cubicBezTo>
                  <a:cubicBezTo>
                    <a:pt x="1480492" y="207533"/>
                    <a:pt x="1477019" y="208526"/>
                    <a:pt x="1473050" y="210510"/>
                  </a:cubicBezTo>
                  <a:cubicBezTo>
                    <a:pt x="1484957" y="237299"/>
                    <a:pt x="1489918" y="268553"/>
                    <a:pt x="1487933" y="304272"/>
                  </a:cubicBezTo>
                  <a:cubicBezTo>
                    <a:pt x="1482972" y="339990"/>
                    <a:pt x="1459656" y="362811"/>
                    <a:pt x="1417984" y="372733"/>
                  </a:cubicBezTo>
                  <a:cubicBezTo>
                    <a:pt x="1406078" y="374717"/>
                    <a:pt x="1399628" y="371740"/>
                    <a:pt x="1398636" y="363803"/>
                  </a:cubicBezTo>
                  <a:cubicBezTo>
                    <a:pt x="1396652" y="349912"/>
                    <a:pt x="1385242" y="340487"/>
                    <a:pt x="1364406" y="335526"/>
                  </a:cubicBezTo>
                  <a:cubicBezTo>
                    <a:pt x="1358453" y="333541"/>
                    <a:pt x="1355972" y="330565"/>
                    <a:pt x="1356964" y="326596"/>
                  </a:cubicBezTo>
                  <a:cubicBezTo>
                    <a:pt x="1355972" y="323619"/>
                    <a:pt x="1359941" y="322627"/>
                    <a:pt x="1368871" y="323619"/>
                  </a:cubicBezTo>
                  <a:cubicBezTo>
                    <a:pt x="1417488" y="330565"/>
                    <a:pt x="1439316" y="313697"/>
                    <a:pt x="1434355" y="273018"/>
                  </a:cubicBezTo>
                  <a:cubicBezTo>
                    <a:pt x="1396652" y="305760"/>
                    <a:pt x="1341089" y="328580"/>
                    <a:pt x="1267667" y="341479"/>
                  </a:cubicBezTo>
                  <a:cubicBezTo>
                    <a:pt x="1260722" y="342471"/>
                    <a:pt x="1256257" y="341975"/>
                    <a:pt x="1254273" y="339990"/>
                  </a:cubicBezTo>
                  <a:cubicBezTo>
                    <a:pt x="1254273" y="338006"/>
                    <a:pt x="1257249" y="335526"/>
                    <a:pt x="1263203" y="332549"/>
                  </a:cubicBezTo>
                  <a:cubicBezTo>
                    <a:pt x="1325710" y="303776"/>
                    <a:pt x="1380777" y="264584"/>
                    <a:pt x="1428402" y="214975"/>
                  </a:cubicBezTo>
                  <a:cubicBezTo>
                    <a:pt x="1366886" y="254662"/>
                    <a:pt x="1313804" y="276986"/>
                    <a:pt x="1269156" y="281947"/>
                  </a:cubicBezTo>
                  <a:cubicBezTo>
                    <a:pt x="1261218" y="282940"/>
                    <a:pt x="1256753" y="282444"/>
                    <a:pt x="1255761" y="280459"/>
                  </a:cubicBezTo>
                  <a:cubicBezTo>
                    <a:pt x="1255761" y="278475"/>
                    <a:pt x="1258738" y="275498"/>
                    <a:pt x="1264691" y="271529"/>
                  </a:cubicBezTo>
                  <a:cubicBezTo>
                    <a:pt x="1314300" y="246725"/>
                    <a:pt x="1358453" y="214479"/>
                    <a:pt x="1397148" y="174791"/>
                  </a:cubicBezTo>
                  <a:cubicBezTo>
                    <a:pt x="1359445" y="195627"/>
                    <a:pt x="1319757" y="208526"/>
                    <a:pt x="1278085" y="213486"/>
                  </a:cubicBezTo>
                  <a:cubicBezTo>
                    <a:pt x="1271140" y="214479"/>
                    <a:pt x="1266675" y="213486"/>
                    <a:pt x="1264691" y="210510"/>
                  </a:cubicBezTo>
                  <a:cubicBezTo>
                    <a:pt x="1263699" y="208526"/>
                    <a:pt x="1266179" y="206045"/>
                    <a:pt x="1272132" y="203069"/>
                  </a:cubicBezTo>
                  <a:cubicBezTo>
                    <a:pt x="1319757" y="184217"/>
                    <a:pt x="1360437" y="158420"/>
                    <a:pt x="1394171" y="125678"/>
                  </a:cubicBezTo>
                  <a:lnTo>
                    <a:pt x="1361429" y="125678"/>
                  </a:lnTo>
                  <a:cubicBezTo>
                    <a:pt x="1355476" y="125678"/>
                    <a:pt x="1347539" y="126670"/>
                    <a:pt x="1337617" y="128654"/>
                  </a:cubicBezTo>
                  <a:cubicBezTo>
                    <a:pt x="1334640" y="128654"/>
                    <a:pt x="1332656" y="127662"/>
                    <a:pt x="1331664" y="125678"/>
                  </a:cubicBezTo>
                  <a:cubicBezTo>
                    <a:pt x="1329679" y="123694"/>
                    <a:pt x="1327199" y="121213"/>
                    <a:pt x="1324222" y="118236"/>
                  </a:cubicBezTo>
                  <a:cubicBezTo>
                    <a:pt x="1311324" y="131135"/>
                    <a:pt x="1295945" y="133119"/>
                    <a:pt x="1278085" y="124190"/>
                  </a:cubicBezTo>
                  <a:cubicBezTo>
                    <a:pt x="1262210" y="113276"/>
                    <a:pt x="1261218" y="100873"/>
                    <a:pt x="1275109" y="86983"/>
                  </a:cubicBezTo>
                  <a:cubicBezTo>
                    <a:pt x="1291976" y="74084"/>
                    <a:pt x="1302394" y="58705"/>
                    <a:pt x="1306363" y="40846"/>
                  </a:cubicBezTo>
                  <a:cubicBezTo>
                    <a:pt x="1307355" y="36877"/>
                    <a:pt x="1308347" y="34893"/>
                    <a:pt x="1309339" y="34893"/>
                  </a:cubicBezTo>
                  <a:cubicBezTo>
                    <a:pt x="1311324" y="34893"/>
                    <a:pt x="1313804" y="36381"/>
                    <a:pt x="1316781" y="39358"/>
                  </a:cubicBezTo>
                  <a:cubicBezTo>
                    <a:pt x="1320750" y="45311"/>
                    <a:pt x="1324222" y="51264"/>
                    <a:pt x="1327199" y="57217"/>
                  </a:cubicBezTo>
                  <a:lnTo>
                    <a:pt x="1422449" y="57217"/>
                  </a:lnTo>
                  <a:cubicBezTo>
                    <a:pt x="1420464" y="55233"/>
                    <a:pt x="1419472" y="52256"/>
                    <a:pt x="1419472" y="48287"/>
                  </a:cubicBezTo>
                  <a:cubicBezTo>
                    <a:pt x="1416496" y="32412"/>
                    <a:pt x="1410542" y="20010"/>
                    <a:pt x="1401613" y="11080"/>
                  </a:cubicBezTo>
                  <a:cubicBezTo>
                    <a:pt x="1399628" y="9096"/>
                    <a:pt x="1398636" y="7111"/>
                    <a:pt x="1398636" y="5127"/>
                  </a:cubicBezTo>
                  <a:cubicBezTo>
                    <a:pt x="1398636" y="4135"/>
                    <a:pt x="1400124" y="3639"/>
                    <a:pt x="1403101" y="3639"/>
                  </a:cubicBezTo>
                  <a:cubicBezTo>
                    <a:pt x="1411535" y="2895"/>
                    <a:pt x="1419224" y="2771"/>
                    <a:pt x="1426170" y="3267"/>
                  </a:cubicBezTo>
                  <a:close/>
                  <a:moveTo>
                    <a:pt x="2232650" y="383"/>
                  </a:moveTo>
                  <a:cubicBezTo>
                    <a:pt x="2234697" y="569"/>
                    <a:pt x="2237084" y="1158"/>
                    <a:pt x="2239813" y="2151"/>
                  </a:cubicBezTo>
                  <a:cubicBezTo>
                    <a:pt x="2260649" y="5127"/>
                    <a:pt x="2284461" y="11576"/>
                    <a:pt x="2311250" y="21498"/>
                  </a:cubicBezTo>
                  <a:cubicBezTo>
                    <a:pt x="2316211" y="23483"/>
                    <a:pt x="2318195" y="26955"/>
                    <a:pt x="2317203" y="31916"/>
                  </a:cubicBezTo>
                  <a:cubicBezTo>
                    <a:pt x="2317203" y="35885"/>
                    <a:pt x="2314723" y="38365"/>
                    <a:pt x="2309762" y="39358"/>
                  </a:cubicBezTo>
                  <a:cubicBezTo>
                    <a:pt x="2306785" y="39358"/>
                    <a:pt x="2303313" y="40350"/>
                    <a:pt x="2299344" y="42334"/>
                  </a:cubicBezTo>
                  <a:cubicBezTo>
                    <a:pt x="2339031" y="88967"/>
                    <a:pt x="2390129" y="115756"/>
                    <a:pt x="2452637" y="122701"/>
                  </a:cubicBezTo>
                  <a:cubicBezTo>
                    <a:pt x="2458590" y="122701"/>
                    <a:pt x="2462063" y="124190"/>
                    <a:pt x="2463055" y="127166"/>
                  </a:cubicBezTo>
                  <a:cubicBezTo>
                    <a:pt x="2464047" y="130143"/>
                    <a:pt x="2462063" y="133615"/>
                    <a:pt x="2457102" y="137584"/>
                  </a:cubicBezTo>
                  <a:cubicBezTo>
                    <a:pt x="2441227" y="151475"/>
                    <a:pt x="2429817" y="166854"/>
                    <a:pt x="2422871" y="183721"/>
                  </a:cubicBezTo>
                  <a:cubicBezTo>
                    <a:pt x="2420887" y="189674"/>
                    <a:pt x="2415430" y="191658"/>
                    <a:pt x="2406500" y="189674"/>
                  </a:cubicBezTo>
                  <a:cubicBezTo>
                    <a:pt x="2389633" y="182729"/>
                    <a:pt x="2373758" y="174295"/>
                    <a:pt x="2358875" y="164373"/>
                  </a:cubicBezTo>
                  <a:cubicBezTo>
                    <a:pt x="2360860" y="166358"/>
                    <a:pt x="2361356" y="168342"/>
                    <a:pt x="2360363" y="170326"/>
                  </a:cubicBezTo>
                  <a:cubicBezTo>
                    <a:pt x="2359371" y="172311"/>
                    <a:pt x="2357387" y="173303"/>
                    <a:pt x="2354410" y="173303"/>
                  </a:cubicBezTo>
                  <a:lnTo>
                    <a:pt x="2309762" y="173303"/>
                  </a:lnTo>
                  <a:cubicBezTo>
                    <a:pt x="2309762" y="178264"/>
                    <a:pt x="2308274" y="181240"/>
                    <a:pt x="2305297" y="182233"/>
                  </a:cubicBezTo>
                  <a:cubicBezTo>
                    <a:pt x="2302321" y="183225"/>
                    <a:pt x="2300832" y="186201"/>
                    <a:pt x="2300832" y="191162"/>
                  </a:cubicBezTo>
                  <a:lnTo>
                    <a:pt x="2300832" y="246229"/>
                  </a:lnTo>
                  <a:lnTo>
                    <a:pt x="2333574" y="246229"/>
                  </a:lnTo>
                  <a:cubicBezTo>
                    <a:pt x="2345481" y="227377"/>
                    <a:pt x="2353914" y="217951"/>
                    <a:pt x="2358875" y="217951"/>
                  </a:cubicBezTo>
                  <a:cubicBezTo>
                    <a:pt x="2373758" y="221920"/>
                    <a:pt x="2388145" y="231346"/>
                    <a:pt x="2402035" y="246229"/>
                  </a:cubicBezTo>
                  <a:cubicBezTo>
                    <a:pt x="2405012" y="250197"/>
                    <a:pt x="2406004" y="253174"/>
                    <a:pt x="2405012" y="255158"/>
                  </a:cubicBezTo>
                  <a:cubicBezTo>
                    <a:pt x="2405012" y="258135"/>
                    <a:pt x="2403027" y="259623"/>
                    <a:pt x="2399059" y="259623"/>
                  </a:cubicBezTo>
                  <a:cubicBezTo>
                    <a:pt x="2397074" y="259623"/>
                    <a:pt x="2392114" y="259623"/>
                    <a:pt x="2384176" y="259623"/>
                  </a:cubicBezTo>
                  <a:cubicBezTo>
                    <a:pt x="2363340" y="258631"/>
                    <a:pt x="2345977" y="258135"/>
                    <a:pt x="2332086" y="258135"/>
                  </a:cubicBezTo>
                  <a:lnTo>
                    <a:pt x="2300832" y="258135"/>
                  </a:lnTo>
                  <a:lnTo>
                    <a:pt x="2300832" y="341479"/>
                  </a:lnTo>
                  <a:lnTo>
                    <a:pt x="2375246" y="341479"/>
                  </a:lnTo>
                  <a:cubicBezTo>
                    <a:pt x="2390129" y="320643"/>
                    <a:pt x="2400051" y="309233"/>
                    <a:pt x="2405012" y="307248"/>
                  </a:cubicBezTo>
                  <a:cubicBezTo>
                    <a:pt x="2417910" y="312209"/>
                    <a:pt x="2433785" y="324115"/>
                    <a:pt x="2452637" y="342967"/>
                  </a:cubicBezTo>
                  <a:cubicBezTo>
                    <a:pt x="2456606" y="349912"/>
                    <a:pt x="2455117" y="353881"/>
                    <a:pt x="2448172" y="354873"/>
                  </a:cubicBezTo>
                  <a:cubicBezTo>
                    <a:pt x="2445196" y="354873"/>
                    <a:pt x="2439739" y="354873"/>
                    <a:pt x="2431801" y="354873"/>
                  </a:cubicBezTo>
                  <a:cubicBezTo>
                    <a:pt x="2412950" y="353881"/>
                    <a:pt x="2397074" y="353385"/>
                    <a:pt x="2384176" y="353385"/>
                  </a:cubicBezTo>
                  <a:lnTo>
                    <a:pt x="2156469" y="353385"/>
                  </a:lnTo>
                  <a:cubicBezTo>
                    <a:pt x="2146547" y="353385"/>
                    <a:pt x="2133649" y="354377"/>
                    <a:pt x="2117774" y="356361"/>
                  </a:cubicBezTo>
                  <a:cubicBezTo>
                    <a:pt x="2113805" y="358346"/>
                    <a:pt x="2111324" y="357850"/>
                    <a:pt x="2110332" y="354873"/>
                  </a:cubicBezTo>
                  <a:cubicBezTo>
                    <a:pt x="2110332" y="354873"/>
                    <a:pt x="2109836" y="354377"/>
                    <a:pt x="2108844" y="353385"/>
                  </a:cubicBezTo>
                  <a:cubicBezTo>
                    <a:pt x="2106859" y="350408"/>
                    <a:pt x="2105371" y="346936"/>
                    <a:pt x="2104379" y="342967"/>
                  </a:cubicBezTo>
                  <a:cubicBezTo>
                    <a:pt x="2103387" y="341975"/>
                    <a:pt x="2102891" y="340983"/>
                    <a:pt x="2102891" y="339990"/>
                  </a:cubicBezTo>
                  <a:cubicBezTo>
                    <a:pt x="2103883" y="338998"/>
                    <a:pt x="2105371" y="338502"/>
                    <a:pt x="2107356" y="338502"/>
                  </a:cubicBezTo>
                  <a:cubicBezTo>
                    <a:pt x="2122238" y="340487"/>
                    <a:pt x="2142578" y="341479"/>
                    <a:pt x="2168375" y="341479"/>
                  </a:cubicBezTo>
                  <a:lnTo>
                    <a:pt x="2239813" y="341479"/>
                  </a:lnTo>
                  <a:lnTo>
                    <a:pt x="2239813" y="258135"/>
                  </a:lnTo>
                  <a:lnTo>
                    <a:pt x="2189211" y="258135"/>
                  </a:lnTo>
                  <a:cubicBezTo>
                    <a:pt x="2174328" y="258135"/>
                    <a:pt x="2158949" y="259127"/>
                    <a:pt x="2143074" y="261111"/>
                  </a:cubicBezTo>
                  <a:cubicBezTo>
                    <a:pt x="2141090" y="262104"/>
                    <a:pt x="2138610" y="260615"/>
                    <a:pt x="2135633" y="256647"/>
                  </a:cubicBezTo>
                  <a:cubicBezTo>
                    <a:pt x="2134641" y="255654"/>
                    <a:pt x="2133649" y="254166"/>
                    <a:pt x="2132656" y="252182"/>
                  </a:cubicBezTo>
                  <a:cubicBezTo>
                    <a:pt x="2130672" y="250197"/>
                    <a:pt x="2129184" y="248709"/>
                    <a:pt x="2128192" y="247717"/>
                  </a:cubicBezTo>
                  <a:cubicBezTo>
                    <a:pt x="2127200" y="245733"/>
                    <a:pt x="2126703" y="244244"/>
                    <a:pt x="2126703" y="243252"/>
                  </a:cubicBezTo>
                  <a:cubicBezTo>
                    <a:pt x="2127695" y="242260"/>
                    <a:pt x="2129184" y="241764"/>
                    <a:pt x="2131168" y="241764"/>
                  </a:cubicBezTo>
                  <a:cubicBezTo>
                    <a:pt x="2145059" y="244740"/>
                    <a:pt x="2165399" y="246229"/>
                    <a:pt x="2192188" y="246229"/>
                  </a:cubicBezTo>
                  <a:lnTo>
                    <a:pt x="2239813" y="246229"/>
                  </a:lnTo>
                  <a:lnTo>
                    <a:pt x="2239813" y="173303"/>
                  </a:lnTo>
                  <a:lnTo>
                    <a:pt x="2229395" y="173303"/>
                  </a:lnTo>
                  <a:cubicBezTo>
                    <a:pt x="2207567" y="173303"/>
                    <a:pt x="2192684" y="174295"/>
                    <a:pt x="2184746" y="176279"/>
                  </a:cubicBezTo>
                  <a:cubicBezTo>
                    <a:pt x="2181770" y="177272"/>
                    <a:pt x="2178793" y="175783"/>
                    <a:pt x="2175817" y="171815"/>
                  </a:cubicBezTo>
                  <a:cubicBezTo>
                    <a:pt x="2174825" y="170822"/>
                    <a:pt x="2173336" y="168838"/>
                    <a:pt x="2171352" y="165861"/>
                  </a:cubicBezTo>
                  <a:cubicBezTo>
                    <a:pt x="2150516" y="177768"/>
                    <a:pt x="2125215" y="189674"/>
                    <a:pt x="2095449" y="201580"/>
                  </a:cubicBezTo>
                  <a:cubicBezTo>
                    <a:pt x="2091481" y="202572"/>
                    <a:pt x="2088504" y="202572"/>
                    <a:pt x="2086520" y="201580"/>
                  </a:cubicBezTo>
                  <a:cubicBezTo>
                    <a:pt x="2085528" y="199596"/>
                    <a:pt x="2087016" y="197115"/>
                    <a:pt x="2090985" y="194139"/>
                  </a:cubicBezTo>
                  <a:cubicBezTo>
                    <a:pt x="2126703" y="164373"/>
                    <a:pt x="2159942" y="126670"/>
                    <a:pt x="2190699" y="81029"/>
                  </a:cubicBezTo>
                  <a:cubicBezTo>
                    <a:pt x="2203598" y="58209"/>
                    <a:pt x="2214512" y="34397"/>
                    <a:pt x="2223442" y="9592"/>
                  </a:cubicBezTo>
                  <a:cubicBezTo>
                    <a:pt x="2223442" y="2895"/>
                    <a:pt x="2226511" y="-175"/>
                    <a:pt x="2232650" y="383"/>
                  </a:cubicBezTo>
                  <a:close/>
                  <a:moveTo>
                    <a:pt x="602294" y="383"/>
                  </a:moveTo>
                  <a:cubicBezTo>
                    <a:pt x="603906" y="73"/>
                    <a:pt x="605829" y="166"/>
                    <a:pt x="608061" y="662"/>
                  </a:cubicBezTo>
                  <a:cubicBezTo>
                    <a:pt x="618975" y="1654"/>
                    <a:pt x="632866" y="3639"/>
                    <a:pt x="649733" y="6615"/>
                  </a:cubicBezTo>
                  <a:cubicBezTo>
                    <a:pt x="655686" y="7608"/>
                    <a:pt x="660151" y="8600"/>
                    <a:pt x="663128" y="9592"/>
                  </a:cubicBezTo>
                  <a:cubicBezTo>
                    <a:pt x="669081" y="11576"/>
                    <a:pt x="672553" y="14057"/>
                    <a:pt x="673546" y="17033"/>
                  </a:cubicBezTo>
                  <a:cubicBezTo>
                    <a:pt x="673546" y="21002"/>
                    <a:pt x="671065" y="24475"/>
                    <a:pt x="666104" y="27451"/>
                  </a:cubicBezTo>
                  <a:cubicBezTo>
                    <a:pt x="661143" y="31420"/>
                    <a:pt x="658663" y="35389"/>
                    <a:pt x="658663" y="39358"/>
                  </a:cubicBezTo>
                  <a:lnTo>
                    <a:pt x="658663" y="88471"/>
                  </a:lnTo>
                  <a:lnTo>
                    <a:pt x="685452" y="88471"/>
                  </a:lnTo>
                  <a:cubicBezTo>
                    <a:pt x="700335" y="65651"/>
                    <a:pt x="710753" y="54240"/>
                    <a:pt x="716706" y="54240"/>
                  </a:cubicBezTo>
                  <a:cubicBezTo>
                    <a:pt x="727620" y="58209"/>
                    <a:pt x="742007" y="70115"/>
                    <a:pt x="759866" y="89959"/>
                  </a:cubicBezTo>
                  <a:cubicBezTo>
                    <a:pt x="762842" y="92936"/>
                    <a:pt x="763835" y="95416"/>
                    <a:pt x="762842" y="97401"/>
                  </a:cubicBezTo>
                  <a:cubicBezTo>
                    <a:pt x="761850" y="100377"/>
                    <a:pt x="759370" y="101865"/>
                    <a:pt x="755401" y="101865"/>
                  </a:cubicBezTo>
                  <a:cubicBezTo>
                    <a:pt x="746471" y="101865"/>
                    <a:pt x="731589" y="101369"/>
                    <a:pt x="710753" y="100377"/>
                  </a:cubicBezTo>
                  <a:cubicBezTo>
                    <a:pt x="692893" y="100377"/>
                    <a:pt x="680491" y="100377"/>
                    <a:pt x="673546" y="100377"/>
                  </a:cubicBezTo>
                  <a:lnTo>
                    <a:pt x="672057" y="100377"/>
                  </a:lnTo>
                  <a:cubicBezTo>
                    <a:pt x="689917" y="173799"/>
                    <a:pt x="725139" y="223408"/>
                    <a:pt x="777725" y="249205"/>
                  </a:cubicBezTo>
                  <a:cubicBezTo>
                    <a:pt x="784671" y="252182"/>
                    <a:pt x="787151" y="255158"/>
                    <a:pt x="785167" y="258135"/>
                  </a:cubicBezTo>
                  <a:cubicBezTo>
                    <a:pt x="785167" y="260119"/>
                    <a:pt x="782190" y="262104"/>
                    <a:pt x="776237" y="264088"/>
                  </a:cubicBezTo>
                  <a:cubicBezTo>
                    <a:pt x="760362" y="271033"/>
                    <a:pt x="747960" y="281451"/>
                    <a:pt x="739030" y="295342"/>
                  </a:cubicBezTo>
                  <a:cubicBezTo>
                    <a:pt x="734069" y="301295"/>
                    <a:pt x="728116" y="300799"/>
                    <a:pt x="721171" y="293854"/>
                  </a:cubicBezTo>
                  <a:cubicBezTo>
                    <a:pt x="720178" y="292862"/>
                    <a:pt x="718690" y="291373"/>
                    <a:pt x="716706" y="289389"/>
                  </a:cubicBezTo>
                  <a:cubicBezTo>
                    <a:pt x="714721" y="288397"/>
                    <a:pt x="712241" y="285916"/>
                    <a:pt x="709264" y="281947"/>
                  </a:cubicBezTo>
                  <a:cubicBezTo>
                    <a:pt x="708272" y="283932"/>
                    <a:pt x="705296" y="284924"/>
                    <a:pt x="700335" y="284924"/>
                  </a:cubicBezTo>
                  <a:lnTo>
                    <a:pt x="658663" y="284924"/>
                  </a:lnTo>
                  <a:cubicBezTo>
                    <a:pt x="658663" y="291869"/>
                    <a:pt x="659159" y="302783"/>
                    <a:pt x="660151" y="317666"/>
                  </a:cubicBezTo>
                  <a:cubicBezTo>
                    <a:pt x="660151" y="331557"/>
                    <a:pt x="660647" y="341479"/>
                    <a:pt x="661639" y="347432"/>
                  </a:cubicBezTo>
                  <a:cubicBezTo>
                    <a:pt x="662632" y="357354"/>
                    <a:pt x="659159" y="363307"/>
                    <a:pt x="651221" y="365291"/>
                  </a:cubicBezTo>
                  <a:cubicBezTo>
                    <a:pt x="641299" y="370252"/>
                    <a:pt x="629393" y="373229"/>
                    <a:pt x="615503" y="374221"/>
                  </a:cubicBezTo>
                  <a:cubicBezTo>
                    <a:pt x="599628" y="377197"/>
                    <a:pt x="593178" y="370748"/>
                    <a:pt x="596155" y="354873"/>
                  </a:cubicBezTo>
                  <a:cubicBezTo>
                    <a:pt x="598139" y="328084"/>
                    <a:pt x="599131" y="304768"/>
                    <a:pt x="599131" y="284924"/>
                  </a:cubicBezTo>
                  <a:lnTo>
                    <a:pt x="575319" y="284924"/>
                  </a:lnTo>
                  <a:cubicBezTo>
                    <a:pt x="563413" y="284924"/>
                    <a:pt x="552995" y="285916"/>
                    <a:pt x="544065" y="287901"/>
                  </a:cubicBezTo>
                  <a:cubicBezTo>
                    <a:pt x="541089" y="287901"/>
                    <a:pt x="538608" y="287404"/>
                    <a:pt x="536624" y="286412"/>
                  </a:cubicBezTo>
                  <a:cubicBezTo>
                    <a:pt x="536624" y="285420"/>
                    <a:pt x="535632" y="283932"/>
                    <a:pt x="533647" y="281947"/>
                  </a:cubicBezTo>
                  <a:cubicBezTo>
                    <a:pt x="532655" y="280955"/>
                    <a:pt x="531663" y="279963"/>
                    <a:pt x="530671" y="278971"/>
                  </a:cubicBezTo>
                  <a:lnTo>
                    <a:pt x="514300" y="289389"/>
                  </a:lnTo>
                  <a:cubicBezTo>
                    <a:pt x="514300" y="305264"/>
                    <a:pt x="514796" y="321635"/>
                    <a:pt x="515788" y="338502"/>
                  </a:cubicBezTo>
                  <a:cubicBezTo>
                    <a:pt x="516780" y="352393"/>
                    <a:pt x="511819" y="360826"/>
                    <a:pt x="500905" y="363803"/>
                  </a:cubicBezTo>
                  <a:cubicBezTo>
                    <a:pt x="492967" y="367772"/>
                    <a:pt x="482549" y="370252"/>
                    <a:pt x="469651" y="371244"/>
                  </a:cubicBezTo>
                  <a:cubicBezTo>
                    <a:pt x="457745" y="373229"/>
                    <a:pt x="451792" y="367276"/>
                    <a:pt x="451792" y="353385"/>
                  </a:cubicBezTo>
                  <a:cubicBezTo>
                    <a:pt x="451792" y="343463"/>
                    <a:pt x="452288" y="328580"/>
                    <a:pt x="453280" y="308736"/>
                  </a:cubicBezTo>
                  <a:cubicBezTo>
                    <a:pt x="455264" y="269049"/>
                    <a:pt x="456257" y="240772"/>
                    <a:pt x="456257" y="223904"/>
                  </a:cubicBezTo>
                  <a:lnTo>
                    <a:pt x="456257" y="164373"/>
                  </a:lnTo>
                  <a:cubicBezTo>
                    <a:pt x="453280" y="168342"/>
                    <a:pt x="448319" y="173799"/>
                    <a:pt x="441374" y="180744"/>
                  </a:cubicBezTo>
                  <a:cubicBezTo>
                    <a:pt x="434428" y="188682"/>
                    <a:pt x="428971" y="194635"/>
                    <a:pt x="425003" y="198604"/>
                  </a:cubicBezTo>
                  <a:cubicBezTo>
                    <a:pt x="421034" y="202572"/>
                    <a:pt x="418057" y="204061"/>
                    <a:pt x="416073" y="203069"/>
                  </a:cubicBezTo>
                  <a:cubicBezTo>
                    <a:pt x="414089" y="202076"/>
                    <a:pt x="414585" y="198604"/>
                    <a:pt x="417561" y="192651"/>
                  </a:cubicBezTo>
                  <a:cubicBezTo>
                    <a:pt x="449311" y="124190"/>
                    <a:pt x="470147" y="62674"/>
                    <a:pt x="480069" y="8104"/>
                  </a:cubicBezTo>
                  <a:cubicBezTo>
                    <a:pt x="481061" y="1158"/>
                    <a:pt x="485526" y="-1322"/>
                    <a:pt x="493464" y="662"/>
                  </a:cubicBezTo>
                  <a:cubicBezTo>
                    <a:pt x="501401" y="2647"/>
                    <a:pt x="515788" y="8104"/>
                    <a:pt x="536624" y="17033"/>
                  </a:cubicBezTo>
                  <a:cubicBezTo>
                    <a:pt x="541585" y="20010"/>
                    <a:pt x="545553" y="21994"/>
                    <a:pt x="548530" y="22987"/>
                  </a:cubicBezTo>
                  <a:cubicBezTo>
                    <a:pt x="555475" y="28940"/>
                    <a:pt x="554483" y="34397"/>
                    <a:pt x="545553" y="39358"/>
                  </a:cubicBezTo>
                  <a:cubicBezTo>
                    <a:pt x="545553" y="39358"/>
                    <a:pt x="545057" y="39854"/>
                    <a:pt x="544065" y="40846"/>
                  </a:cubicBezTo>
                  <a:cubicBezTo>
                    <a:pt x="538112" y="43822"/>
                    <a:pt x="533647" y="47791"/>
                    <a:pt x="530671" y="52752"/>
                  </a:cubicBezTo>
                  <a:cubicBezTo>
                    <a:pt x="515788" y="79541"/>
                    <a:pt x="503882" y="98889"/>
                    <a:pt x="494952" y="110795"/>
                  </a:cubicBezTo>
                  <a:cubicBezTo>
                    <a:pt x="503882" y="113772"/>
                    <a:pt x="510827" y="116748"/>
                    <a:pt x="515788" y="119725"/>
                  </a:cubicBezTo>
                  <a:cubicBezTo>
                    <a:pt x="519757" y="121709"/>
                    <a:pt x="522237" y="124190"/>
                    <a:pt x="523229" y="127166"/>
                  </a:cubicBezTo>
                  <a:cubicBezTo>
                    <a:pt x="524221" y="130143"/>
                    <a:pt x="522733" y="132623"/>
                    <a:pt x="518764" y="134608"/>
                  </a:cubicBezTo>
                  <a:cubicBezTo>
                    <a:pt x="514796" y="136592"/>
                    <a:pt x="512811" y="140561"/>
                    <a:pt x="512811" y="146514"/>
                  </a:cubicBezTo>
                  <a:lnTo>
                    <a:pt x="512811" y="219440"/>
                  </a:lnTo>
                  <a:cubicBezTo>
                    <a:pt x="512811" y="233330"/>
                    <a:pt x="512811" y="250694"/>
                    <a:pt x="512811" y="271529"/>
                  </a:cubicBezTo>
                  <a:cubicBezTo>
                    <a:pt x="547538" y="218944"/>
                    <a:pt x="568374" y="161893"/>
                    <a:pt x="575319" y="100377"/>
                  </a:cubicBezTo>
                  <a:lnTo>
                    <a:pt x="566389" y="100377"/>
                  </a:lnTo>
                  <a:cubicBezTo>
                    <a:pt x="548530" y="100377"/>
                    <a:pt x="536128" y="101369"/>
                    <a:pt x="529182" y="103354"/>
                  </a:cubicBezTo>
                  <a:cubicBezTo>
                    <a:pt x="525214" y="103354"/>
                    <a:pt x="522733" y="102361"/>
                    <a:pt x="521741" y="100377"/>
                  </a:cubicBezTo>
                  <a:cubicBezTo>
                    <a:pt x="518764" y="97401"/>
                    <a:pt x="516284" y="93928"/>
                    <a:pt x="514300" y="89959"/>
                  </a:cubicBezTo>
                  <a:cubicBezTo>
                    <a:pt x="512315" y="86983"/>
                    <a:pt x="513307" y="85990"/>
                    <a:pt x="517276" y="86983"/>
                  </a:cubicBezTo>
                  <a:cubicBezTo>
                    <a:pt x="526206" y="87975"/>
                    <a:pt x="544561" y="88471"/>
                    <a:pt x="572342" y="88471"/>
                  </a:cubicBezTo>
                  <a:lnTo>
                    <a:pt x="599131" y="88471"/>
                  </a:lnTo>
                  <a:cubicBezTo>
                    <a:pt x="599131" y="80533"/>
                    <a:pt x="598635" y="66643"/>
                    <a:pt x="597643" y="46799"/>
                  </a:cubicBezTo>
                  <a:cubicBezTo>
                    <a:pt x="596651" y="30924"/>
                    <a:pt x="596155" y="20010"/>
                    <a:pt x="596155" y="14057"/>
                  </a:cubicBezTo>
                  <a:cubicBezTo>
                    <a:pt x="595411" y="5871"/>
                    <a:pt x="597457" y="1313"/>
                    <a:pt x="602294" y="383"/>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3000" b="1">
                  <a:solidFill>
                    <a:schemeClr val="bg1"/>
                  </a:solidFill>
                  <a:effectLst>
                    <a:outerShdw blurRad="38100" dist="38100" dir="2700000" algn="tl">
                      <a:srgbClr val="000000">
                        <a:alpha val="43137"/>
                      </a:srgbClr>
                    </a:outerShdw>
                  </a:effectLst>
                  <a:latin typeface="方正粗雅宋_GBK" panose="02000000000000000000" pitchFamily="2" charset="-122"/>
                  <a:ea typeface="方正粗雅宋_GBK" panose="02000000000000000000" pitchFamily="2" charset="-122"/>
                </a:defRPr>
              </a:lvl1p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16200000">
            <a:off x="4925159" y="-1397432"/>
            <a:ext cx="2341684" cy="12204000"/>
          </a:xfrm>
          <a:prstGeom prst="rect">
            <a:avLst/>
          </a:prstGeom>
          <a:gradFill>
            <a:gsLst>
              <a:gs pos="0">
                <a:srgbClr val="AF0000"/>
              </a:gs>
              <a:gs pos="100000">
                <a:srgbClr val="DD1807"/>
              </a:gs>
            </a:gsLst>
            <a:lin ang="5400000" scaled="0"/>
          </a:gradFill>
          <a:ln w="19050">
            <a:gradFill>
              <a:gsLst>
                <a:gs pos="0">
                  <a:srgbClr val="FAE7D0"/>
                </a:gs>
                <a:gs pos="24000">
                  <a:srgbClr val="FAE7D0"/>
                </a:gs>
                <a:gs pos="83000">
                  <a:srgbClr val="D49A78"/>
                </a:gs>
                <a:gs pos="100000">
                  <a:srgbClr val="EFD0B6"/>
                </a:gs>
              </a:gsLst>
              <a:lin ang="5400000" scaled="1"/>
            </a:gradFill>
          </a:ln>
          <a:effectLst>
            <a:outerShdw dist="101600" dir="162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
        <p:nvSpPr>
          <p:cNvPr id="3" name="işlídê"/>
          <p:cNvSpPr/>
          <p:nvPr/>
        </p:nvSpPr>
        <p:spPr>
          <a:xfrm>
            <a:off x="799860" y="1216047"/>
            <a:ext cx="10592280" cy="4068382"/>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3" name="组合 12"/>
          <p:cNvGrpSpPr/>
          <p:nvPr/>
        </p:nvGrpSpPr>
        <p:grpSpPr>
          <a:xfrm>
            <a:off x="1185316" y="1636265"/>
            <a:ext cx="9749624" cy="350145"/>
            <a:chOff x="1719229" y="1272411"/>
            <a:chExt cx="9663219" cy="350145"/>
          </a:xfrm>
        </p:grpSpPr>
        <p:cxnSp>
          <p:nvCxnSpPr>
            <p:cNvPr id="6" name="直接连接符 5"/>
            <p:cNvCxnSpPr/>
            <p:nvPr/>
          </p:nvCxnSpPr>
          <p:spPr>
            <a:xfrm>
              <a:off x="3462448" y="1448460"/>
              <a:ext cx="7920000" cy="0"/>
            </a:xfrm>
            <a:prstGeom prst="line">
              <a:avLst/>
            </a:prstGeom>
            <a:ln>
              <a:solidFill>
                <a:srgbClr val="B000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719229" y="1272411"/>
              <a:ext cx="1532778" cy="350145"/>
            </a:xfrm>
            <a:custGeom>
              <a:avLst/>
              <a:gdLst/>
              <a:ahLst/>
              <a:cxnLst/>
              <a:rect l="l" t="t" r="r" b="b"/>
              <a:pathLst>
                <a:path w="1532778" h="350145">
                  <a:moveTo>
                    <a:pt x="937480" y="202272"/>
                  </a:moveTo>
                  <a:lnTo>
                    <a:pt x="933657" y="204100"/>
                  </a:lnTo>
                  <a:lnTo>
                    <a:pt x="938934" y="204516"/>
                  </a:lnTo>
                  <a:close/>
                  <a:moveTo>
                    <a:pt x="1487923" y="168386"/>
                  </a:moveTo>
                  <a:lnTo>
                    <a:pt x="1477464" y="175956"/>
                  </a:lnTo>
                  <a:lnTo>
                    <a:pt x="1477464" y="189648"/>
                  </a:lnTo>
                  <a:close/>
                  <a:moveTo>
                    <a:pt x="1306666" y="83909"/>
                  </a:moveTo>
                  <a:lnTo>
                    <a:pt x="1319998" y="93791"/>
                  </a:lnTo>
                  <a:cubicBezTo>
                    <a:pt x="1324483" y="97129"/>
                    <a:pt x="1325985" y="101006"/>
                    <a:pt x="1324504" y="105424"/>
                  </a:cubicBezTo>
                  <a:cubicBezTo>
                    <a:pt x="1322520" y="109392"/>
                    <a:pt x="1318004" y="111377"/>
                    <a:pt x="1310955" y="111377"/>
                  </a:cubicBezTo>
                  <a:lnTo>
                    <a:pt x="1274028" y="111377"/>
                  </a:lnTo>
                  <a:lnTo>
                    <a:pt x="1274028" y="151971"/>
                  </a:lnTo>
                  <a:lnTo>
                    <a:pt x="1291024" y="148654"/>
                  </a:lnTo>
                  <a:lnTo>
                    <a:pt x="1291024" y="133677"/>
                  </a:lnTo>
                  <a:lnTo>
                    <a:pt x="1365027" y="133677"/>
                  </a:lnTo>
                  <a:lnTo>
                    <a:pt x="1365027" y="83909"/>
                  </a:lnTo>
                  <a:close/>
                  <a:moveTo>
                    <a:pt x="580965" y="56209"/>
                  </a:moveTo>
                  <a:cubicBezTo>
                    <a:pt x="571019" y="70987"/>
                    <a:pt x="559663" y="84904"/>
                    <a:pt x="546896" y="97962"/>
                  </a:cubicBezTo>
                  <a:lnTo>
                    <a:pt x="536394" y="106998"/>
                  </a:lnTo>
                  <a:lnTo>
                    <a:pt x="607123" y="112579"/>
                  </a:lnTo>
                  <a:lnTo>
                    <a:pt x="615174" y="114659"/>
                  </a:lnTo>
                  <a:lnTo>
                    <a:pt x="602741" y="97359"/>
                  </a:lnTo>
                  <a:cubicBezTo>
                    <a:pt x="594612" y="84840"/>
                    <a:pt x="587353" y="71124"/>
                    <a:pt x="580965" y="56209"/>
                  </a:cubicBezTo>
                  <a:close/>
                  <a:moveTo>
                    <a:pt x="983462" y="55751"/>
                  </a:moveTo>
                  <a:cubicBezTo>
                    <a:pt x="998329" y="75936"/>
                    <a:pt x="1011632" y="91460"/>
                    <a:pt x="1023372" y="102322"/>
                  </a:cubicBezTo>
                  <a:cubicBezTo>
                    <a:pt x="1030944" y="88082"/>
                    <a:pt x="1037776" y="72558"/>
                    <a:pt x="1043868" y="55751"/>
                  </a:cubicBezTo>
                  <a:close/>
                  <a:moveTo>
                    <a:pt x="136421" y="5280"/>
                  </a:moveTo>
                  <a:lnTo>
                    <a:pt x="219842" y="10227"/>
                  </a:lnTo>
                  <a:cubicBezTo>
                    <a:pt x="226847" y="11223"/>
                    <a:pt x="230735" y="14428"/>
                    <a:pt x="231505" y="19841"/>
                  </a:cubicBezTo>
                  <a:cubicBezTo>
                    <a:pt x="231505" y="28954"/>
                    <a:pt x="224903" y="35752"/>
                    <a:pt x="211699" y="40237"/>
                  </a:cubicBezTo>
                  <a:lnTo>
                    <a:pt x="211699" y="145071"/>
                  </a:lnTo>
                  <a:lnTo>
                    <a:pt x="267057" y="145071"/>
                  </a:lnTo>
                  <a:lnTo>
                    <a:pt x="298942" y="101709"/>
                  </a:lnTo>
                  <a:lnTo>
                    <a:pt x="354853" y="143577"/>
                  </a:lnTo>
                  <a:cubicBezTo>
                    <a:pt x="359334" y="147709"/>
                    <a:pt x="360713" y="151652"/>
                    <a:pt x="358991" y="155406"/>
                  </a:cubicBezTo>
                  <a:cubicBezTo>
                    <a:pt x="356248" y="159327"/>
                    <a:pt x="351355" y="161288"/>
                    <a:pt x="344310" y="161288"/>
                  </a:cubicBezTo>
                  <a:lnTo>
                    <a:pt x="211699" y="161288"/>
                  </a:lnTo>
                  <a:lnTo>
                    <a:pt x="211699" y="219146"/>
                  </a:lnTo>
                  <a:cubicBezTo>
                    <a:pt x="211699" y="260858"/>
                    <a:pt x="212197" y="299063"/>
                    <a:pt x="213193" y="333762"/>
                  </a:cubicBezTo>
                  <a:cubicBezTo>
                    <a:pt x="213193" y="336452"/>
                    <a:pt x="212195" y="339127"/>
                    <a:pt x="210198" y="341786"/>
                  </a:cubicBezTo>
                  <a:cubicBezTo>
                    <a:pt x="208647" y="344112"/>
                    <a:pt x="206724" y="345468"/>
                    <a:pt x="204430" y="345852"/>
                  </a:cubicBezTo>
                  <a:cubicBezTo>
                    <a:pt x="185074" y="348142"/>
                    <a:pt x="162155" y="349287"/>
                    <a:pt x="135671" y="349287"/>
                  </a:cubicBezTo>
                  <a:cubicBezTo>
                    <a:pt x="137167" y="301277"/>
                    <a:pt x="137916" y="257897"/>
                    <a:pt x="137916" y="219146"/>
                  </a:cubicBezTo>
                  <a:lnTo>
                    <a:pt x="137916" y="161288"/>
                  </a:lnTo>
                  <a:lnTo>
                    <a:pt x="0" y="161288"/>
                  </a:lnTo>
                  <a:lnTo>
                    <a:pt x="0" y="145071"/>
                  </a:lnTo>
                  <a:lnTo>
                    <a:pt x="137916" y="145071"/>
                  </a:lnTo>
                  <a:lnTo>
                    <a:pt x="137916" y="88701"/>
                  </a:lnTo>
                  <a:cubicBezTo>
                    <a:pt x="137916" y="64651"/>
                    <a:pt x="137418" y="36844"/>
                    <a:pt x="136421" y="5280"/>
                  </a:cubicBezTo>
                  <a:close/>
                  <a:moveTo>
                    <a:pt x="883806" y="4857"/>
                  </a:moveTo>
                  <a:lnTo>
                    <a:pt x="949279" y="12019"/>
                  </a:lnTo>
                  <a:cubicBezTo>
                    <a:pt x="958808" y="13003"/>
                    <a:pt x="963572" y="16595"/>
                    <a:pt x="963572" y="22794"/>
                  </a:cubicBezTo>
                  <a:cubicBezTo>
                    <a:pt x="963818" y="28799"/>
                    <a:pt x="957963" y="34179"/>
                    <a:pt x="946005" y="38933"/>
                  </a:cubicBezTo>
                  <a:lnTo>
                    <a:pt x="946005" y="187696"/>
                  </a:lnTo>
                  <a:lnTo>
                    <a:pt x="943329" y="194278"/>
                  </a:lnTo>
                  <a:lnTo>
                    <a:pt x="997148" y="141232"/>
                  </a:lnTo>
                  <a:cubicBezTo>
                    <a:pt x="983519" y="120709"/>
                    <a:pt x="973605" y="92214"/>
                    <a:pt x="967406" y="55745"/>
                  </a:cubicBezTo>
                  <a:lnTo>
                    <a:pt x="947064" y="55745"/>
                  </a:lnTo>
                  <a:lnTo>
                    <a:pt x="947064" y="39534"/>
                  </a:lnTo>
                  <a:lnTo>
                    <a:pt x="1040719" y="39534"/>
                  </a:lnTo>
                  <a:lnTo>
                    <a:pt x="1060954" y="11495"/>
                  </a:lnTo>
                  <a:lnTo>
                    <a:pt x="1121789" y="42338"/>
                  </a:lnTo>
                  <a:cubicBezTo>
                    <a:pt x="1126500" y="45367"/>
                    <a:pt x="1128855" y="48817"/>
                    <a:pt x="1128855" y="52691"/>
                  </a:cubicBezTo>
                  <a:cubicBezTo>
                    <a:pt x="1128168" y="60986"/>
                    <a:pt x="1120918" y="66826"/>
                    <a:pt x="1107102" y="70211"/>
                  </a:cubicBezTo>
                  <a:cubicBezTo>
                    <a:pt x="1095772" y="94321"/>
                    <a:pt x="1083212" y="113986"/>
                    <a:pt x="1069425" y="129206"/>
                  </a:cubicBezTo>
                  <a:cubicBezTo>
                    <a:pt x="1084078" y="134834"/>
                    <a:pt x="1107376" y="140585"/>
                    <a:pt x="1139321" y="146458"/>
                  </a:cubicBezTo>
                  <a:lnTo>
                    <a:pt x="1137785" y="158621"/>
                  </a:lnTo>
                  <a:cubicBezTo>
                    <a:pt x="1125585" y="163391"/>
                    <a:pt x="1115494" y="169963"/>
                    <a:pt x="1107513" y="178337"/>
                  </a:cubicBezTo>
                  <a:cubicBezTo>
                    <a:pt x="1101937" y="185624"/>
                    <a:pt x="1095605" y="197959"/>
                    <a:pt x="1088517" y="215342"/>
                  </a:cubicBezTo>
                  <a:cubicBezTo>
                    <a:pt x="1059203" y="200900"/>
                    <a:pt x="1037613" y="186696"/>
                    <a:pt x="1023747" y="172730"/>
                  </a:cubicBezTo>
                  <a:cubicBezTo>
                    <a:pt x="1013783" y="180191"/>
                    <a:pt x="1002076" y="187098"/>
                    <a:pt x="988625" y="193452"/>
                  </a:cubicBezTo>
                  <a:lnTo>
                    <a:pt x="956099" y="205869"/>
                  </a:lnTo>
                  <a:lnTo>
                    <a:pt x="997755" y="209151"/>
                  </a:lnTo>
                  <a:cubicBezTo>
                    <a:pt x="1004697" y="209845"/>
                    <a:pt x="1008167" y="212447"/>
                    <a:pt x="1008167" y="216955"/>
                  </a:cubicBezTo>
                  <a:cubicBezTo>
                    <a:pt x="1008167" y="224948"/>
                    <a:pt x="1002809" y="230939"/>
                    <a:pt x="992094" y="234928"/>
                  </a:cubicBezTo>
                  <a:lnTo>
                    <a:pt x="992094" y="246417"/>
                  </a:lnTo>
                  <a:lnTo>
                    <a:pt x="1029140" y="246417"/>
                  </a:lnTo>
                  <a:lnTo>
                    <a:pt x="1053411" y="213520"/>
                  </a:lnTo>
                  <a:lnTo>
                    <a:pt x="1101566" y="245513"/>
                  </a:lnTo>
                  <a:cubicBezTo>
                    <a:pt x="1106824" y="249684"/>
                    <a:pt x="1108458" y="253760"/>
                    <a:pt x="1106465" y="257740"/>
                  </a:cubicBezTo>
                  <a:cubicBezTo>
                    <a:pt x="1104290" y="261003"/>
                    <a:pt x="1099657" y="262634"/>
                    <a:pt x="1092565" y="262634"/>
                  </a:cubicBezTo>
                  <a:lnTo>
                    <a:pt x="992094" y="262634"/>
                  </a:lnTo>
                  <a:lnTo>
                    <a:pt x="992094" y="319950"/>
                  </a:lnTo>
                  <a:lnTo>
                    <a:pt x="1062775" y="319950"/>
                  </a:lnTo>
                  <a:lnTo>
                    <a:pt x="1088582" y="284809"/>
                  </a:lnTo>
                  <a:lnTo>
                    <a:pt x="1137535" y="318736"/>
                  </a:lnTo>
                  <a:cubicBezTo>
                    <a:pt x="1142738" y="322788"/>
                    <a:pt x="1144373" y="326920"/>
                    <a:pt x="1142440" y="331130"/>
                  </a:cubicBezTo>
                  <a:cubicBezTo>
                    <a:pt x="1140202" y="334488"/>
                    <a:pt x="1135536" y="336167"/>
                    <a:pt x="1128444" y="336167"/>
                  </a:cubicBezTo>
                  <a:lnTo>
                    <a:pt x="781151" y="336167"/>
                  </a:lnTo>
                  <a:lnTo>
                    <a:pt x="781151" y="319968"/>
                  </a:lnTo>
                  <a:lnTo>
                    <a:pt x="929907" y="319968"/>
                  </a:lnTo>
                  <a:lnTo>
                    <a:pt x="929907" y="262616"/>
                  </a:lnTo>
                  <a:lnTo>
                    <a:pt x="812917" y="262616"/>
                  </a:lnTo>
                  <a:lnTo>
                    <a:pt x="812917" y="246417"/>
                  </a:lnTo>
                  <a:lnTo>
                    <a:pt x="929907" y="246417"/>
                  </a:lnTo>
                  <a:lnTo>
                    <a:pt x="929907" y="205894"/>
                  </a:lnTo>
                  <a:lnTo>
                    <a:pt x="924818" y="208329"/>
                  </a:lnTo>
                  <a:cubicBezTo>
                    <a:pt x="909320" y="212564"/>
                    <a:pt x="895401" y="214681"/>
                    <a:pt x="883062" y="214681"/>
                  </a:cubicBezTo>
                  <a:cubicBezTo>
                    <a:pt x="884058" y="172025"/>
                    <a:pt x="884557" y="140357"/>
                    <a:pt x="884557" y="119675"/>
                  </a:cubicBezTo>
                  <a:lnTo>
                    <a:pt x="884557" y="80057"/>
                  </a:lnTo>
                  <a:cubicBezTo>
                    <a:pt x="884557" y="72113"/>
                    <a:pt x="884541" y="64588"/>
                    <a:pt x="884510" y="57482"/>
                  </a:cubicBezTo>
                  <a:lnTo>
                    <a:pt x="884493" y="55158"/>
                  </a:lnTo>
                  <a:lnTo>
                    <a:pt x="873627" y="61751"/>
                  </a:lnTo>
                  <a:lnTo>
                    <a:pt x="873627" y="180594"/>
                  </a:lnTo>
                  <a:cubicBezTo>
                    <a:pt x="873627" y="189174"/>
                    <a:pt x="868588" y="194433"/>
                    <a:pt x="858512" y="196369"/>
                  </a:cubicBezTo>
                  <a:cubicBezTo>
                    <a:pt x="849550" y="197564"/>
                    <a:pt x="833981" y="199183"/>
                    <a:pt x="811803" y="201227"/>
                  </a:cubicBezTo>
                  <a:cubicBezTo>
                    <a:pt x="812800" y="161560"/>
                    <a:pt x="813298" y="136120"/>
                    <a:pt x="813298" y="124908"/>
                  </a:cubicBezTo>
                  <a:lnTo>
                    <a:pt x="813298" y="93886"/>
                  </a:lnTo>
                  <a:cubicBezTo>
                    <a:pt x="813298" y="71618"/>
                    <a:pt x="812800" y="50165"/>
                    <a:pt x="811803" y="29527"/>
                  </a:cubicBezTo>
                  <a:lnTo>
                    <a:pt x="876907" y="34480"/>
                  </a:lnTo>
                  <a:lnTo>
                    <a:pt x="884361" y="36802"/>
                  </a:lnTo>
                  <a:lnTo>
                    <a:pt x="884135" y="19882"/>
                  </a:lnTo>
                  <a:cubicBezTo>
                    <a:pt x="884041" y="14455"/>
                    <a:pt x="883931" y="9446"/>
                    <a:pt x="883806" y="4857"/>
                  </a:cubicBezTo>
                  <a:close/>
                  <a:moveTo>
                    <a:pt x="1209591" y="2833"/>
                  </a:moveTo>
                  <a:lnTo>
                    <a:pt x="1279725" y="8894"/>
                  </a:lnTo>
                  <a:cubicBezTo>
                    <a:pt x="1286643" y="9255"/>
                    <a:pt x="1290101" y="11868"/>
                    <a:pt x="1290101" y="16734"/>
                  </a:cubicBezTo>
                  <a:cubicBezTo>
                    <a:pt x="1290101" y="23322"/>
                    <a:pt x="1284744" y="29232"/>
                    <a:pt x="1274028" y="34462"/>
                  </a:cubicBezTo>
                  <a:lnTo>
                    <a:pt x="1274028" y="91785"/>
                  </a:lnTo>
                  <a:lnTo>
                    <a:pt x="1284017" y="67121"/>
                  </a:lnTo>
                  <a:lnTo>
                    <a:pt x="1303359" y="81458"/>
                  </a:lnTo>
                  <a:lnTo>
                    <a:pt x="1303359" y="67728"/>
                  </a:lnTo>
                  <a:lnTo>
                    <a:pt x="1365027" y="67728"/>
                  </a:lnTo>
                  <a:lnTo>
                    <a:pt x="1365027" y="65234"/>
                  </a:lnTo>
                  <a:cubicBezTo>
                    <a:pt x="1364777" y="46049"/>
                    <a:pt x="1364527" y="25572"/>
                    <a:pt x="1364277" y="3804"/>
                  </a:cubicBezTo>
                  <a:lnTo>
                    <a:pt x="1434012" y="9864"/>
                  </a:lnTo>
                  <a:cubicBezTo>
                    <a:pt x="1441192" y="10225"/>
                    <a:pt x="1444781" y="12841"/>
                    <a:pt x="1444781" y="17710"/>
                  </a:cubicBezTo>
                  <a:cubicBezTo>
                    <a:pt x="1444781" y="24544"/>
                    <a:pt x="1439549" y="30454"/>
                    <a:pt x="1429083" y="35439"/>
                  </a:cubicBezTo>
                  <a:lnTo>
                    <a:pt x="1429083" y="67728"/>
                  </a:lnTo>
                  <a:lnTo>
                    <a:pt x="1448574" y="67728"/>
                  </a:lnTo>
                  <a:lnTo>
                    <a:pt x="1468314" y="41183"/>
                  </a:lnTo>
                  <a:lnTo>
                    <a:pt x="1512576" y="69068"/>
                  </a:lnTo>
                  <a:cubicBezTo>
                    <a:pt x="1516719" y="72461"/>
                    <a:pt x="1517929" y="76031"/>
                    <a:pt x="1516207" y="79778"/>
                  </a:cubicBezTo>
                  <a:cubicBezTo>
                    <a:pt x="1514223" y="82556"/>
                    <a:pt x="1510325" y="83945"/>
                    <a:pt x="1504515" y="83945"/>
                  </a:cubicBezTo>
                  <a:lnTo>
                    <a:pt x="1429083" y="83945"/>
                  </a:lnTo>
                  <a:lnTo>
                    <a:pt x="1429083" y="133641"/>
                  </a:lnTo>
                  <a:lnTo>
                    <a:pt x="1456414" y="133641"/>
                  </a:lnTo>
                  <a:lnTo>
                    <a:pt x="1480744" y="100744"/>
                  </a:lnTo>
                  <a:lnTo>
                    <a:pt x="1528018" y="133165"/>
                  </a:lnTo>
                  <a:cubicBezTo>
                    <a:pt x="1532578" y="137102"/>
                    <a:pt x="1533862" y="141035"/>
                    <a:pt x="1531870" y="144964"/>
                  </a:cubicBezTo>
                  <a:cubicBezTo>
                    <a:pt x="1529695" y="148227"/>
                    <a:pt x="1525186" y="149858"/>
                    <a:pt x="1518344" y="149858"/>
                  </a:cubicBezTo>
                  <a:lnTo>
                    <a:pt x="1471928" y="149858"/>
                  </a:lnTo>
                  <a:lnTo>
                    <a:pt x="1480465" y="150411"/>
                  </a:lnTo>
                  <a:cubicBezTo>
                    <a:pt x="1488930" y="150411"/>
                    <a:pt x="1493162" y="153049"/>
                    <a:pt x="1493162" y="158323"/>
                  </a:cubicBezTo>
                  <a:cubicBezTo>
                    <a:pt x="1493162" y="161458"/>
                    <a:pt x="1491854" y="164495"/>
                    <a:pt x="1489238" y="167434"/>
                  </a:cubicBezTo>
                  <a:lnTo>
                    <a:pt x="1488682" y="167837"/>
                  </a:lnTo>
                  <a:lnTo>
                    <a:pt x="1524881" y="191119"/>
                  </a:lnTo>
                  <a:cubicBezTo>
                    <a:pt x="1528655" y="194076"/>
                    <a:pt x="1529721" y="197524"/>
                    <a:pt x="1528078" y="201465"/>
                  </a:cubicBezTo>
                  <a:cubicBezTo>
                    <a:pt x="1526089" y="204652"/>
                    <a:pt x="1521654" y="206246"/>
                    <a:pt x="1514772" y="206246"/>
                  </a:cubicBezTo>
                  <a:lnTo>
                    <a:pt x="1477464" y="206246"/>
                  </a:lnTo>
                  <a:lnTo>
                    <a:pt x="1477464" y="227475"/>
                  </a:lnTo>
                  <a:cubicBezTo>
                    <a:pt x="1477464" y="240762"/>
                    <a:pt x="1477942" y="263775"/>
                    <a:pt x="1478899" y="296513"/>
                  </a:cubicBezTo>
                  <a:cubicBezTo>
                    <a:pt x="1479439" y="311586"/>
                    <a:pt x="1473960" y="323369"/>
                    <a:pt x="1462462" y="331863"/>
                  </a:cubicBezTo>
                  <a:cubicBezTo>
                    <a:pt x="1450215" y="340979"/>
                    <a:pt x="1428373" y="347073"/>
                    <a:pt x="1396936" y="350145"/>
                  </a:cubicBezTo>
                  <a:cubicBezTo>
                    <a:pt x="1395531" y="334698"/>
                    <a:pt x="1392285" y="323971"/>
                    <a:pt x="1387197" y="317962"/>
                  </a:cubicBezTo>
                  <a:cubicBezTo>
                    <a:pt x="1381799" y="311886"/>
                    <a:pt x="1369980" y="305212"/>
                    <a:pt x="1351740" y="297942"/>
                  </a:cubicBezTo>
                  <a:lnTo>
                    <a:pt x="1353461" y="285714"/>
                  </a:lnTo>
                  <a:lnTo>
                    <a:pt x="1402449" y="287643"/>
                  </a:lnTo>
                  <a:cubicBezTo>
                    <a:pt x="1406191" y="287603"/>
                    <a:pt x="1408706" y="287051"/>
                    <a:pt x="1409991" y="285988"/>
                  </a:cubicBezTo>
                  <a:cubicBezTo>
                    <a:pt x="1411769" y="284210"/>
                    <a:pt x="1412658" y="280404"/>
                    <a:pt x="1412658" y="274570"/>
                  </a:cubicBezTo>
                  <a:lnTo>
                    <a:pt x="1412658" y="219628"/>
                  </a:lnTo>
                  <a:lnTo>
                    <a:pt x="1412658" y="206246"/>
                  </a:lnTo>
                  <a:lnTo>
                    <a:pt x="1306078" y="206246"/>
                  </a:lnTo>
                  <a:lnTo>
                    <a:pt x="1339812" y="211730"/>
                  </a:lnTo>
                  <a:cubicBezTo>
                    <a:pt x="1349857" y="214170"/>
                    <a:pt x="1358082" y="217120"/>
                    <a:pt x="1364486" y="220581"/>
                  </a:cubicBezTo>
                  <a:cubicBezTo>
                    <a:pt x="1376801" y="227292"/>
                    <a:pt x="1382958" y="235642"/>
                    <a:pt x="1382958" y="245632"/>
                  </a:cubicBezTo>
                  <a:cubicBezTo>
                    <a:pt x="1382958" y="257054"/>
                    <a:pt x="1379257" y="266876"/>
                    <a:pt x="1371856" y="275100"/>
                  </a:cubicBezTo>
                  <a:cubicBezTo>
                    <a:pt x="1364379" y="283410"/>
                    <a:pt x="1355288" y="287565"/>
                    <a:pt x="1344584" y="287565"/>
                  </a:cubicBezTo>
                  <a:cubicBezTo>
                    <a:pt x="1331186" y="286982"/>
                    <a:pt x="1322969" y="280483"/>
                    <a:pt x="1319932" y="268069"/>
                  </a:cubicBezTo>
                  <a:cubicBezTo>
                    <a:pt x="1315392" y="246130"/>
                    <a:pt x="1308818" y="227828"/>
                    <a:pt x="1300210" y="213163"/>
                  </a:cubicBezTo>
                  <a:lnTo>
                    <a:pt x="1304042" y="206246"/>
                  </a:lnTo>
                  <a:lnTo>
                    <a:pt x="1296049" y="206246"/>
                  </a:lnTo>
                  <a:lnTo>
                    <a:pt x="1296049" y="190029"/>
                  </a:lnTo>
                  <a:lnTo>
                    <a:pt x="1412289" y="190029"/>
                  </a:lnTo>
                  <a:cubicBezTo>
                    <a:pt x="1412164" y="184007"/>
                    <a:pt x="1412008" y="177319"/>
                    <a:pt x="1411820" y="169967"/>
                  </a:cubicBezTo>
                  <a:lnTo>
                    <a:pt x="1411272" y="149858"/>
                  </a:lnTo>
                  <a:lnTo>
                    <a:pt x="1315976" y="149858"/>
                  </a:lnTo>
                  <a:lnTo>
                    <a:pt x="1317760" y="155823"/>
                  </a:lnTo>
                  <a:cubicBezTo>
                    <a:pt x="1300896" y="167650"/>
                    <a:pt x="1286319" y="177091"/>
                    <a:pt x="1274028" y="184148"/>
                  </a:cubicBezTo>
                  <a:lnTo>
                    <a:pt x="1274028" y="297811"/>
                  </a:lnTo>
                  <a:cubicBezTo>
                    <a:pt x="1274028" y="312332"/>
                    <a:pt x="1268365" y="323600"/>
                    <a:pt x="1257038" y="331613"/>
                  </a:cubicBezTo>
                  <a:cubicBezTo>
                    <a:pt x="1245556" y="339701"/>
                    <a:pt x="1225607" y="345152"/>
                    <a:pt x="1197191" y="347966"/>
                  </a:cubicBezTo>
                  <a:cubicBezTo>
                    <a:pt x="1195790" y="330630"/>
                    <a:pt x="1192966" y="318714"/>
                    <a:pt x="1188720" y="312217"/>
                  </a:cubicBezTo>
                  <a:cubicBezTo>
                    <a:pt x="1185176" y="306594"/>
                    <a:pt x="1176434" y="300152"/>
                    <a:pt x="1162496" y="292893"/>
                  </a:cubicBezTo>
                  <a:lnTo>
                    <a:pt x="1164223" y="280916"/>
                  </a:lnTo>
                  <a:lnTo>
                    <a:pt x="1202710" y="282845"/>
                  </a:lnTo>
                  <a:cubicBezTo>
                    <a:pt x="1206226" y="282805"/>
                    <a:pt x="1208282" y="282599"/>
                    <a:pt x="1208877" y="282225"/>
                  </a:cubicBezTo>
                  <a:cubicBezTo>
                    <a:pt x="1210099" y="281182"/>
                    <a:pt x="1210711" y="278402"/>
                    <a:pt x="1210711" y="273885"/>
                  </a:cubicBezTo>
                  <a:lnTo>
                    <a:pt x="1210711" y="214908"/>
                  </a:lnTo>
                  <a:cubicBezTo>
                    <a:pt x="1208222" y="217737"/>
                    <a:pt x="1206204" y="219474"/>
                    <a:pt x="1204656" y="220117"/>
                  </a:cubicBezTo>
                  <a:cubicBezTo>
                    <a:pt x="1203858" y="232090"/>
                    <a:pt x="1199173" y="238077"/>
                    <a:pt x="1190601" y="238077"/>
                  </a:cubicBezTo>
                  <a:cubicBezTo>
                    <a:pt x="1184941" y="238077"/>
                    <a:pt x="1181304" y="233553"/>
                    <a:pt x="1179689" y="224504"/>
                  </a:cubicBezTo>
                  <a:lnTo>
                    <a:pt x="1165860" y="165223"/>
                  </a:lnTo>
                  <a:cubicBezTo>
                    <a:pt x="1178008" y="164905"/>
                    <a:pt x="1192958" y="163637"/>
                    <a:pt x="1210711" y="161419"/>
                  </a:cubicBezTo>
                  <a:lnTo>
                    <a:pt x="1210711" y="111377"/>
                  </a:lnTo>
                  <a:lnTo>
                    <a:pt x="1168104" y="111377"/>
                  </a:lnTo>
                  <a:lnTo>
                    <a:pt x="1168104" y="95160"/>
                  </a:lnTo>
                  <a:lnTo>
                    <a:pt x="1210711" y="95160"/>
                  </a:lnTo>
                  <a:lnTo>
                    <a:pt x="1210711" y="75414"/>
                  </a:lnTo>
                  <a:cubicBezTo>
                    <a:pt x="1210711" y="46629"/>
                    <a:pt x="1210337" y="22435"/>
                    <a:pt x="1209591" y="2833"/>
                  </a:cubicBezTo>
                  <a:close/>
                  <a:moveTo>
                    <a:pt x="528417" y="0"/>
                  </a:moveTo>
                  <a:lnTo>
                    <a:pt x="606718" y="16555"/>
                  </a:lnTo>
                  <a:cubicBezTo>
                    <a:pt x="613477" y="17976"/>
                    <a:pt x="616856" y="21078"/>
                    <a:pt x="616856" y="25860"/>
                  </a:cubicBezTo>
                  <a:cubicBezTo>
                    <a:pt x="616856" y="30146"/>
                    <a:pt x="614853" y="33755"/>
                    <a:pt x="610847" y="36686"/>
                  </a:cubicBezTo>
                  <a:lnTo>
                    <a:pt x="594701" y="42740"/>
                  </a:lnTo>
                  <a:lnTo>
                    <a:pt x="627651" y="66023"/>
                  </a:lnTo>
                  <a:cubicBezTo>
                    <a:pt x="639245" y="73311"/>
                    <a:pt x="650861" y="79712"/>
                    <a:pt x="662499" y="85225"/>
                  </a:cubicBezTo>
                  <a:cubicBezTo>
                    <a:pt x="687657" y="97063"/>
                    <a:pt x="719413" y="107309"/>
                    <a:pt x="757767" y="115961"/>
                  </a:cubicBezTo>
                  <a:lnTo>
                    <a:pt x="756713" y="127920"/>
                  </a:lnTo>
                  <a:cubicBezTo>
                    <a:pt x="738401" y="135810"/>
                    <a:pt x="723068" y="155759"/>
                    <a:pt x="710713" y="187767"/>
                  </a:cubicBezTo>
                  <a:cubicBezTo>
                    <a:pt x="676241" y="170150"/>
                    <a:pt x="649251" y="151334"/>
                    <a:pt x="629745" y="131320"/>
                  </a:cubicBezTo>
                  <a:lnTo>
                    <a:pt x="617140" y="116999"/>
                  </a:lnTo>
                  <a:lnTo>
                    <a:pt x="619059" y="120795"/>
                  </a:lnTo>
                  <a:cubicBezTo>
                    <a:pt x="619059" y="128835"/>
                    <a:pt x="612955" y="135098"/>
                    <a:pt x="600747" y="139583"/>
                  </a:cubicBezTo>
                  <a:lnTo>
                    <a:pt x="600747" y="218718"/>
                  </a:lnTo>
                  <a:cubicBezTo>
                    <a:pt x="600747" y="254924"/>
                    <a:pt x="601245" y="293233"/>
                    <a:pt x="602241" y="333643"/>
                  </a:cubicBezTo>
                  <a:cubicBezTo>
                    <a:pt x="602241" y="340048"/>
                    <a:pt x="599592" y="343866"/>
                    <a:pt x="594294" y="345096"/>
                  </a:cubicBezTo>
                  <a:cubicBezTo>
                    <a:pt x="575450" y="347605"/>
                    <a:pt x="553878" y="348859"/>
                    <a:pt x="529578" y="348859"/>
                  </a:cubicBezTo>
                  <a:cubicBezTo>
                    <a:pt x="531074" y="310842"/>
                    <a:pt x="531822" y="267462"/>
                    <a:pt x="531822" y="218718"/>
                  </a:cubicBezTo>
                  <a:lnTo>
                    <a:pt x="531822" y="185457"/>
                  </a:lnTo>
                  <a:cubicBezTo>
                    <a:pt x="531822" y="170587"/>
                    <a:pt x="531697" y="156573"/>
                    <a:pt x="531448" y="143416"/>
                  </a:cubicBezTo>
                  <a:lnTo>
                    <a:pt x="530496" y="112071"/>
                  </a:lnTo>
                  <a:lnTo>
                    <a:pt x="504365" y="134554"/>
                  </a:lnTo>
                  <a:cubicBezTo>
                    <a:pt x="473189" y="157228"/>
                    <a:pt x="436372" y="176462"/>
                    <a:pt x="393912" y="192256"/>
                  </a:cubicBezTo>
                  <a:lnTo>
                    <a:pt x="387596" y="183648"/>
                  </a:lnTo>
                  <a:cubicBezTo>
                    <a:pt x="439912" y="140095"/>
                    <a:pt x="480437" y="93416"/>
                    <a:pt x="509170" y="43612"/>
                  </a:cubicBezTo>
                  <a:cubicBezTo>
                    <a:pt x="517973" y="28436"/>
                    <a:pt x="524389" y="13898"/>
                    <a:pt x="528417" y="0"/>
                  </a:cubicBezTo>
                  <a:close/>
                </a:path>
              </a:pathLst>
            </a:custGeom>
            <a:solidFill>
              <a:srgbClr val="B00000"/>
            </a:solidFill>
            <a:ln>
              <a:noFill/>
            </a:ln>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just">
                <a:defRPr sz="4400" kern="100">
                  <a:solidFill>
                    <a:schemeClr val="tx1">
                      <a:lumMod val="85000"/>
                      <a:lumOff val="15000"/>
                    </a:schemeClr>
                  </a:solidFill>
                  <a:latin typeface="方正特雅宋简体" panose="02000500000000000000" pitchFamily="2" charset="-122"/>
                  <a:ea typeface="方正特雅宋简体" panose="02000500000000000000" pitchFamily="2" charset="-122"/>
                  <a:cs typeface="方正粗楷简体" panose="02000000000000000000" pitchFamily="2" charset="-122"/>
                </a:defRPr>
              </a:lvl1pPr>
            </a:lstStyle>
            <a:p>
              <a:endParaRPr lang="zh-CN" altLang="en-US"/>
            </a:p>
          </p:txBody>
        </p:sp>
      </p:grpSp>
      <p:sp>
        <p:nvSpPr>
          <p:cNvPr id="14" name="文本框 13"/>
          <p:cNvSpPr txBox="1"/>
          <p:nvPr/>
        </p:nvSpPr>
        <p:spPr>
          <a:xfrm>
            <a:off x="1762198" y="2066139"/>
            <a:ext cx="4333802" cy="3077253"/>
          </a:xfrm>
          <a:prstGeom prst="rect">
            <a:avLst/>
          </a:prstGeom>
          <a:noFill/>
        </p:spPr>
        <p:txBody>
          <a:bodyPr wrap="square" rtlCol="0">
            <a:spAutoFit/>
          </a:bodyPr>
          <a:lstStyle/>
          <a:p>
            <a:pPr marL="285750" indent="-285750" algn="just">
              <a:lnSpc>
                <a:spcPct val="200000"/>
              </a:lnSpc>
              <a:buClr>
                <a:srgbClr val="C00000"/>
              </a:buClr>
              <a:buFont typeface="Wingdings" panose="05000000000000000000" pitchFamily="2" charset="2"/>
              <a:buChar char="n"/>
            </a:pPr>
            <a:r>
              <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党对国家安全工作的绝对领导</a:t>
            </a:r>
            <a:endPar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200000"/>
              </a:lnSpc>
              <a:buClr>
                <a:srgbClr val="C00000"/>
              </a:buClr>
              <a:buFont typeface="Wingdings" panose="05000000000000000000" pitchFamily="2" charset="2"/>
              <a:buChar char="n"/>
            </a:pPr>
            <a:r>
              <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中国特色国家安全道路</a:t>
            </a:r>
            <a:endPar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200000"/>
              </a:lnSpc>
              <a:buClr>
                <a:srgbClr val="C00000"/>
              </a:buClr>
              <a:buFont typeface="Wingdings" panose="05000000000000000000" pitchFamily="2" charset="2"/>
              <a:buChar char="n"/>
            </a:pPr>
            <a:r>
              <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以人民安全为宗旨</a:t>
            </a:r>
            <a:endPar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200000"/>
              </a:lnSpc>
              <a:buClr>
                <a:srgbClr val="C00000"/>
              </a:buClr>
              <a:buFont typeface="Wingdings" panose="05000000000000000000" pitchFamily="2" charset="2"/>
              <a:buChar char="n"/>
            </a:pPr>
            <a:r>
              <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统筹发展和安全</a:t>
            </a:r>
            <a:endPar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200000"/>
              </a:lnSpc>
              <a:buClr>
                <a:srgbClr val="C00000"/>
              </a:buClr>
              <a:buFont typeface="Wingdings" panose="05000000000000000000" pitchFamily="2" charset="2"/>
              <a:buChar char="n"/>
            </a:pPr>
            <a:r>
              <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把政治安全放在首位</a:t>
            </a:r>
            <a:endPar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6096000" y="2060240"/>
            <a:ext cx="4864386" cy="3083152"/>
          </a:xfrm>
          <a:prstGeom prst="rect">
            <a:avLst/>
          </a:prstGeom>
          <a:noFill/>
        </p:spPr>
        <p:txBody>
          <a:bodyPr wrap="square">
            <a:spAutoFit/>
          </a:bodyPr>
          <a:lstStyle/>
          <a:p>
            <a:pPr marL="285750" indent="-285750" algn="just">
              <a:lnSpc>
                <a:spcPct val="200000"/>
              </a:lnSpc>
              <a:buClr>
                <a:srgbClr val="C00000"/>
              </a:buClr>
              <a:buFont typeface="Wingdings" panose="05000000000000000000" pitchFamily="2" charset="2"/>
              <a:buChar char="n"/>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统筹推进各领域安全</a:t>
            </a: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200000"/>
              </a:lnSpc>
              <a:buClr>
                <a:srgbClr val="C00000"/>
              </a:buClr>
              <a:buFont typeface="Wingdings" panose="05000000000000000000" pitchFamily="2" charset="2"/>
              <a:buChar char="n"/>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把防范化解国家安全风险摆在突出位置</a:t>
            </a: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200000"/>
              </a:lnSpc>
              <a:buClr>
                <a:srgbClr val="C00000"/>
              </a:buClr>
              <a:buFont typeface="Wingdings" panose="05000000000000000000" pitchFamily="2" charset="2"/>
              <a:buChar char="n"/>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推进国际共同安全</a:t>
            </a: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200000"/>
              </a:lnSpc>
              <a:buClr>
                <a:srgbClr val="C00000"/>
              </a:buClr>
              <a:buFont typeface="Wingdings" panose="05000000000000000000" pitchFamily="2" charset="2"/>
              <a:buChar char="n"/>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推进国家安全体系和能力</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现代化</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285750" indent="-285750" algn="just">
              <a:lnSpc>
                <a:spcPct val="200000"/>
              </a:lnSpc>
              <a:buClr>
                <a:srgbClr val="C00000"/>
              </a:buClr>
              <a:buFont typeface="Wingdings" panose="05000000000000000000" pitchFamily="2" charset="2"/>
              <a:buChar char="n"/>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加强国家安全干部队伍建设</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61021" y="0"/>
            <a:ext cx="13314043" cy="6858000"/>
            <a:chOff x="-561021" y="0"/>
            <a:chExt cx="13314043" cy="6858000"/>
          </a:xfrm>
        </p:grpSpPr>
        <p:pic>
          <p:nvPicPr>
            <p:cNvPr id="3" name="图片 2"/>
            <p:cNvPicPr>
              <a:picLocks noChangeAspect="1"/>
            </p:cNvPicPr>
            <p:nvPr/>
          </p:nvPicPr>
          <p:blipFill>
            <a:blip r:embed="rId1"/>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4" name="平行四边形 3"/>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5"/>
          <p:cNvCxnSpPr/>
          <p:nvPr/>
        </p:nvCxnSpPr>
        <p:spPr>
          <a:xfrm>
            <a:off x="2495550" y="1631007"/>
            <a:ext cx="0" cy="3960000"/>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655621" y="2143124"/>
            <a:ext cx="7885175" cy="710243"/>
            <a:chOff x="5086627" y="1277355"/>
            <a:chExt cx="7885175" cy="710243"/>
          </a:xfrm>
        </p:grpSpPr>
        <p:sp>
          <p:nvSpPr>
            <p:cNvPr id="8" name="文本框 7"/>
            <p:cNvSpPr txBox="1"/>
            <p:nvPr/>
          </p:nvSpPr>
          <p:spPr>
            <a:xfrm>
              <a:off x="5086627" y="1277355"/>
              <a:ext cx="6660000"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gn="ctr"/>
              <a:r>
                <a:rPr lang="zh-CN" altLang="en-US" dirty="0">
                  <a:solidFill>
                    <a:schemeClr val="bg1"/>
                  </a:solidFill>
                  <a:effectLst>
                    <a:outerShdw blurRad="38100" dist="38100" dir="2700000" algn="tl">
                      <a:srgbClr val="000000">
                        <a:alpha val="43137"/>
                      </a:srgbClr>
                    </a:outerShdw>
                  </a:effectLst>
                </a:rPr>
                <a:t>一、为什么说保证国家安全是头等大事</a:t>
              </a:r>
              <a:endParaRPr lang="zh-CN" altLang="en-US" dirty="0">
                <a:solidFill>
                  <a:schemeClr val="bg1"/>
                </a:solidFill>
                <a:effectLst>
                  <a:outerShdw blurRad="38100" dist="38100" dir="2700000" algn="tl">
                    <a:srgbClr val="000000">
                      <a:alpha val="43137"/>
                    </a:srgbClr>
                  </a:outerShdw>
                </a:effectLst>
              </a:endParaRPr>
            </a:p>
          </p:txBody>
        </p:sp>
        <p:cxnSp>
          <p:nvCxnSpPr>
            <p:cNvPr id="9" name="直接连接符 8"/>
            <p:cNvCxnSpPr/>
            <p:nvPr/>
          </p:nvCxnSpPr>
          <p:spPr>
            <a:xfrm>
              <a:off x="5411802" y="1987598"/>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2946055" y="3098802"/>
            <a:ext cx="7560000" cy="710243"/>
            <a:chOff x="4657061" y="2718769"/>
            <a:chExt cx="7560000" cy="710243"/>
          </a:xfrm>
        </p:grpSpPr>
        <p:sp>
          <p:nvSpPr>
            <p:cNvPr id="11" name="文本框 10"/>
            <p:cNvSpPr txBox="1"/>
            <p:nvPr/>
          </p:nvSpPr>
          <p:spPr>
            <a:xfrm>
              <a:off x="5010549" y="2718769"/>
              <a:ext cx="6660000"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二、什么是总体国家安全观</a:t>
              </a:r>
              <a:endParaRPr lang="zh-CN" altLang="en-US" dirty="0">
                <a:solidFill>
                  <a:schemeClr val="bg1"/>
                </a:solidFill>
                <a:effectLst>
                  <a:outerShdw blurRad="38100" dist="38100" dir="2700000" algn="tl">
                    <a:srgbClr val="000000">
                      <a:alpha val="43137"/>
                    </a:srgbClr>
                  </a:outerShdw>
                </a:effectLst>
              </a:endParaRPr>
            </a:p>
          </p:txBody>
        </p:sp>
        <p:cxnSp>
          <p:nvCxnSpPr>
            <p:cNvPr id="12" name="直接连接符 11"/>
            <p:cNvCxnSpPr/>
            <p:nvPr/>
          </p:nvCxnSpPr>
          <p:spPr>
            <a:xfrm>
              <a:off x="4657061" y="3429012"/>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2946055" y="4106152"/>
            <a:ext cx="7560000" cy="719768"/>
            <a:chOff x="4657061" y="3436283"/>
            <a:chExt cx="7560000" cy="719768"/>
          </a:xfrm>
        </p:grpSpPr>
        <p:sp>
          <p:nvSpPr>
            <p:cNvPr id="14" name="文本框 13"/>
            <p:cNvSpPr txBox="1"/>
            <p:nvPr/>
          </p:nvSpPr>
          <p:spPr>
            <a:xfrm>
              <a:off x="5023997" y="3436283"/>
              <a:ext cx="6473064"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三、怎样着力防范化解重大风险</a:t>
              </a:r>
              <a:endParaRPr lang="zh-CN" altLang="en-US" dirty="0">
                <a:solidFill>
                  <a:schemeClr val="bg1"/>
                </a:solidFill>
                <a:effectLst>
                  <a:outerShdw blurRad="38100" dist="38100" dir="2700000" algn="tl">
                    <a:srgbClr val="000000">
                      <a:alpha val="43137"/>
                    </a:srgbClr>
                  </a:outerShdw>
                </a:effectLst>
              </a:endParaRPr>
            </a:p>
          </p:txBody>
        </p:sp>
        <p:cxnSp>
          <p:nvCxnSpPr>
            <p:cNvPr id="15" name="直接连接符 14"/>
            <p:cNvCxnSpPr/>
            <p:nvPr/>
          </p:nvCxnSpPr>
          <p:spPr>
            <a:xfrm>
              <a:off x="4657061" y="4156051"/>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16" name="文本框 15"/>
          <p:cNvSpPr txBox="1">
            <a:spLocks noChangeAspect="1"/>
          </p:cNvSpPr>
          <p:nvPr/>
        </p:nvSpPr>
        <p:spPr>
          <a:xfrm>
            <a:off x="1536977" y="2143124"/>
            <a:ext cx="481227" cy="1958400"/>
          </a:xfrm>
          <a:custGeom>
            <a:avLst/>
            <a:gdLst/>
            <a:ahLst/>
            <a:cxnLst/>
            <a:rect l="l" t="t" r="r" b="b"/>
            <a:pathLst>
              <a:path w="727026" h="2958703">
                <a:moveTo>
                  <a:pt x="307330" y="2744391"/>
                </a:moveTo>
                <a:cubicBezTo>
                  <a:pt x="312291" y="2743398"/>
                  <a:pt x="315268" y="2743398"/>
                  <a:pt x="316260" y="2744391"/>
                </a:cubicBezTo>
                <a:cubicBezTo>
                  <a:pt x="316756" y="2744887"/>
                  <a:pt x="316818" y="2745693"/>
                  <a:pt x="316446" y="2746809"/>
                </a:cubicBezTo>
                <a:cubicBezTo>
                  <a:pt x="315330" y="2750158"/>
                  <a:pt x="310307" y="2756297"/>
                  <a:pt x="301377" y="2765227"/>
                </a:cubicBezTo>
                <a:cubicBezTo>
                  <a:pt x="289471" y="2777133"/>
                  <a:pt x="265658" y="2797969"/>
                  <a:pt x="229940" y="2827734"/>
                </a:cubicBezTo>
                <a:cubicBezTo>
                  <a:pt x="212080" y="2841625"/>
                  <a:pt x="199182" y="2852539"/>
                  <a:pt x="191244" y="2860477"/>
                </a:cubicBezTo>
                <a:cubicBezTo>
                  <a:pt x="183307" y="2868414"/>
                  <a:pt x="174377" y="2877344"/>
                  <a:pt x="164455" y="2887266"/>
                </a:cubicBezTo>
                <a:cubicBezTo>
                  <a:pt x="162471" y="2889250"/>
                  <a:pt x="160487" y="2891234"/>
                  <a:pt x="158502" y="2893219"/>
                </a:cubicBezTo>
                <a:cubicBezTo>
                  <a:pt x="152549" y="2899172"/>
                  <a:pt x="148580" y="2902148"/>
                  <a:pt x="146596" y="2902148"/>
                </a:cubicBezTo>
                <a:cubicBezTo>
                  <a:pt x="142627" y="2904133"/>
                  <a:pt x="134690" y="2899172"/>
                  <a:pt x="122783" y="2887266"/>
                </a:cubicBezTo>
                <a:cubicBezTo>
                  <a:pt x="120799" y="2885281"/>
                  <a:pt x="117823" y="2881313"/>
                  <a:pt x="113854" y="2875359"/>
                </a:cubicBezTo>
                <a:cubicBezTo>
                  <a:pt x="97979" y="2853531"/>
                  <a:pt x="86073" y="2837656"/>
                  <a:pt x="78135" y="2827734"/>
                </a:cubicBezTo>
                <a:cubicBezTo>
                  <a:pt x="145604" y="2805906"/>
                  <a:pt x="215057" y="2780109"/>
                  <a:pt x="286494" y="2750344"/>
                </a:cubicBezTo>
                <a:cubicBezTo>
                  <a:pt x="295424" y="2747367"/>
                  <a:pt x="302369" y="2745383"/>
                  <a:pt x="307330" y="2744391"/>
                </a:cubicBezTo>
                <a:close/>
                <a:moveTo>
                  <a:pt x="152549" y="2625328"/>
                </a:moveTo>
                <a:cubicBezTo>
                  <a:pt x="214065" y="2627313"/>
                  <a:pt x="250776" y="2646164"/>
                  <a:pt x="262682" y="2681883"/>
                </a:cubicBezTo>
                <a:cubicBezTo>
                  <a:pt x="264666" y="2711648"/>
                  <a:pt x="252760" y="2728516"/>
                  <a:pt x="226963" y="2732484"/>
                </a:cubicBezTo>
                <a:cubicBezTo>
                  <a:pt x="213073" y="2734469"/>
                  <a:pt x="202159" y="2727523"/>
                  <a:pt x="194221" y="2711648"/>
                </a:cubicBezTo>
                <a:cubicBezTo>
                  <a:pt x="184299" y="2681883"/>
                  <a:pt x="168424" y="2659062"/>
                  <a:pt x="146596" y="2643188"/>
                </a:cubicBezTo>
                <a:cubicBezTo>
                  <a:pt x="136674" y="2635250"/>
                  <a:pt x="131713" y="2630289"/>
                  <a:pt x="131713" y="2628305"/>
                </a:cubicBezTo>
                <a:cubicBezTo>
                  <a:pt x="133697" y="2626320"/>
                  <a:pt x="140643" y="2625328"/>
                  <a:pt x="152549" y="2625328"/>
                </a:cubicBezTo>
                <a:close/>
                <a:moveTo>
                  <a:pt x="471041" y="2309813"/>
                </a:moveTo>
                <a:cubicBezTo>
                  <a:pt x="486916" y="2317750"/>
                  <a:pt x="504776" y="2330649"/>
                  <a:pt x="524619" y="2348508"/>
                </a:cubicBezTo>
                <a:cubicBezTo>
                  <a:pt x="540494" y="2362399"/>
                  <a:pt x="548432" y="2372320"/>
                  <a:pt x="548432" y="2378273"/>
                </a:cubicBezTo>
                <a:cubicBezTo>
                  <a:pt x="548432" y="2384227"/>
                  <a:pt x="543471" y="2390180"/>
                  <a:pt x="533549" y="2396133"/>
                </a:cubicBezTo>
                <a:cubicBezTo>
                  <a:pt x="531565" y="2398117"/>
                  <a:pt x="525612" y="2401094"/>
                  <a:pt x="515690" y="2405063"/>
                </a:cubicBezTo>
                <a:cubicBezTo>
                  <a:pt x="515690" y="2413000"/>
                  <a:pt x="514698" y="2427883"/>
                  <a:pt x="512713" y="2449711"/>
                </a:cubicBezTo>
                <a:cubicBezTo>
                  <a:pt x="508744" y="2487414"/>
                  <a:pt x="505768" y="2518172"/>
                  <a:pt x="503783" y="2541984"/>
                </a:cubicBezTo>
                <a:lnTo>
                  <a:pt x="563315" y="2539008"/>
                </a:lnTo>
                <a:cubicBezTo>
                  <a:pt x="569268" y="2529086"/>
                  <a:pt x="579190" y="2514203"/>
                  <a:pt x="593080" y="2494359"/>
                </a:cubicBezTo>
                <a:cubicBezTo>
                  <a:pt x="599033" y="2486422"/>
                  <a:pt x="603002" y="2480469"/>
                  <a:pt x="604987" y="2476500"/>
                </a:cubicBezTo>
                <a:cubicBezTo>
                  <a:pt x="612924" y="2482453"/>
                  <a:pt x="627807" y="2493367"/>
                  <a:pt x="649635" y="2509242"/>
                </a:cubicBezTo>
                <a:cubicBezTo>
                  <a:pt x="655588" y="2517180"/>
                  <a:pt x="660549" y="2522141"/>
                  <a:pt x="664518" y="2524125"/>
                </a:cubicBezTo>
                <a:cubicBezTo>
                  <a:pt x="678408" y="2538016"/>
                  <a:pt x="685354" y="2548930"/>
                  <a:pt x="685354" y="2556867"/>
                </a:cubicBezTo>
                <a:cubicBezTo>
                  <a:pt x="683369" y="2560836"/>
                  <a:pt x="678408" y="2562820"/>
                  <a:pt x="670471" y="2562820"/>
                </a:cubicBezTo>
                <a:cubicBezTo>
                  <a:pt x="644674" y="2562820"/>
                  <a:pt x="603002" y="2562820"/>
                  <a:pt x="545455" y="2562820"/>
                </a:cubicBezTo>
                <a:cubicBezTo>
                  <a:pt x="533549" y="2562820"/>
                  <a:pt x="512713" y="2563812"/>
                  <a:pt x="482948" y="2565797"/>
                </a:cubicBezTo>
                <a:cubicBezTo>
                  <a:pt x="425401" y="2569766"/>
                  <a:pt x="382737" y="2572742"/>
                  <a:pt x="354955" y="2574727"/>
                </a:cubicBezTo>
                <a:cubicBezTo>
                  <a:pt x="364877" y="2574727"/>
                  <a:pt x="375791" y="2576711"/>
                  <a:pt x="387698" y="2580680"/>
                </a:cubicBezTo>
                <a:cubicBezTo>
                  <a:pt x="411510" y="2586633"/>
                  <a:pt x="423416" y="2594570"/>
                  <a:pt x="423416" y="2604492"/>
                </a:cubicBezTo>
                <a:cubicBezTo>
                  <a:pt x="423416" y="2610445"/>
                  <a:pt x="414487" y="2617391"/>
                  <a:pt x="396627" y="2625328"/>
                </a:cubicBezTo>
                <a:cubicBezTo>
                  <a:pt x="396627" y="2637234"/>
                  <a:pt x="397619" y="2647156"/>
                  <a:pt x="399604" y="2655094"/>
                </a:cubicBezTo>
                <a:cubicBezTo>
                  <a:pt x="415479" y="2676922"/>
                  <a:pt x="430362" y="2695774"/>
                  <a:pt x="444252" y="2711648"/>
                </a:cubicBezTo>
                <a:cubicBezTo>
                  <a:pt x="489893" y="2658070"/>
                  <a:pt x="518666" y="2618383"/>
                  <a:pt x="530573" y="2592586"/>
                </a:cubicBezTo>
                <a:cubicBezTo>
                  <a:pt x="554385" y="2612430"/>
                  <a:pt x="571252" y="2627313"/>
                  <a:pt x="581174" y="2637234"/>
                </a:cubicBezTo>
                <a:cubicBezTo>
                  <a:pt x="595065" y="2649141"/>
                  <a:pt x="602010" y="2659062"/>
                  <a:pt x="602010" y="2667000"/>
                </a:cubicBezTo>
                <a:cubicBezTo>
                  <a:pt x="598041" y="2672953"/>
                  <a:pt x="587127" y="2675930"/>
                  <a:pt x="569268" y="2675930"/>
                </a:cubicBezTo>
                <a:cubicBezTo>
                  <a:pt x="565299" y="2677914"/>
                  <a:pt x="560338" y="2680891"/>
                  <a:pt x="554385" y="2684859"/>
                </a:cubicBezTo>
                <a:cubicBezTo>
                  <a:pt x="512713" y="2706687"/>
                  <a:pt x="480963" y="2720578"/>
                  <a:pt x="459135" y="2726531"/>
                </a:cubicBezTo>
                <a:cubicBezTo>
                  <a:pt x="506760" y="2780109"/>
                  <a:pt x="575221" y="2814836"/>
                  <a:pt x="664518" y="2830711"/>
                </a:cubicBezTo>
                <a:cubicBezTo>
                  <a:pt x="676424" y="2830711"/>
                  <a:pt x="684362" y="2833688"/>
                  <a:pt x="688330" y="2839641"/>
                </a:cubicBezTo>
                <a:cubicBezTo>
                  <a:pt x="688330" y="2843609"/>
                  <a:pt x="682377" y="2848570"/>
                  <a:pt x="670471" y="2854523"/>
                </a:cubicBezTo>
                <a:cubicBezTo>
                  <a:pt x="640705" y="2862461"/>
                  <a:pt x="616893" y="2877344"/>
                  <a:pt x="599033" y="2899172"/>
                </a:cubicBezTo>
                <a:cubicBezTo>
                  <a:pt x="597049" y="2901156"/>
                  <a:pt x="594072" y="2903141"/>
                  <a:pt x="590104" y="2905125"/>
                </a:cubicBezTo>
                <a:cubicBezTo>
                  <a:pt x="586135" y="2907109"/>
                  <a:pt x="583158" y="2909094"/>
                  <a:pt x="581174" y="2911078"/>
                </a:cubicBezTo>
                <a:cubicBezTo>
                  <a:pt x="575221" y="2913063"/>
                  <a:pt x="567283" y="2911078"/>
                  <a:pt x="557362" y="2905125"/>
                </a:cubicBezTo>
                <a:cubicBezTo>
                  <a:pt x="489893" y="2859484"/>
                  <a:pt x="437307" y="2791024"/>
                  <a:pt x="399604" y="2699742"/>
                </a:cubicBezTo>
                <a:cubicBezTo>
                  <a:pt x="399604" y="2713633"/>
                  <a:pt x="399604" y="2738438"/>
                  <a:pt x="399604" y="2774156"/>
                </a:cubicBezTo>
                <a:cubicBezTo>
                  <a:pt x="401588" y="2815828"/>
                  <a:pt x="402580" y="2847578"/>
                  <a:pt x="402580" y="2869406"/>
                </a:cubicBezTo>
                <a:cubicBezTo>
                  <a:pt x="402580" y="2893219"/>
                  <a:pt x="396627" y="2913063"/>
                  <a:pt x="384721" y="2928938"/>
                </a:cubicBezTo>
                <a:cubicBezTo>
                  <a:pt x="382737" y="2930922"/>
                  <a:pt x="380752" y="2932906"/>
                  <a:pt x="378768" y="2934891"/>
                </a:cubicBezTo>
                <a:cubicBezTo>
                  <a:pt x="376783" y="2938859"/>
                  <a:pt x="371822" y="2943820"/>
                  <a:pt x="363885" y="2949773"/>
                </a:cubicBezTo>
                <a:cubicBezTo>
                  <a:pt x="351979" y="2955727"/>
                  <a:pt x="343049" y="2958703"/>
                  <a:pt x="337096" y="2958703"/>
                </a:cubicBezTo>
                <a:cubicBezTo>
                  <a:pt x="335112" y="2958703"/>
                  <a:pt x="332135" y="2955727"/>
                  <a:pt x="328166" y="2949773"/>
                </a:cubicBezTo>
                <a:cubicBezTo>
                  <a:pt x="328166" y="2947789"/>
                  <a:pt x="327174" y="2945805"/>
                  <a:pt x="325190" y="2943820"/>
                </a:cubicBezTo>
                <a:cubicBezTo>
                  <a:pt x="323205" y="2939852"/>
                  <a:pt x="321221" y="2936875"/>
                  <a:pt x="319237" y="2934891"/>
                </a:cubicBezTo>
                <a:cubicBezTo>
                  <a:pt x="313283" y="2917031"/>
                  <a:pt x="293440" y="2897187"/>
                  <a:pt x="259705" y="2875359"/>
                </a:cubicBezTo>
                <a:cubicBezTo>
                  <a:pt x="251768" y="2869406"/>
                  <a:pt x="247799" y="2864445"/>
                  <a:pt x="247799" y="2860477"/>
                </a:cubicBezTo>
                <a:cubicBezTo>
                  <a:pt x="251768" y="2858492"/>
                  <a:pt x="256729" y="2857500"/>
                  <a:pt x="262682" y="2857500"/>
                </a:cubicBezTo>
                <a:cubicBezTo>
                  <a:pt x="266651" y="2857500"/>
                  <a:pt x="271612" y="2857500"/>
                  <a:pt x="277565" y="2857500"/>
                </a:cubicBezTo>
                <a:cubicBezTo>
                  <a:pt x="289471" y="2859484"/>
                  <a:pt x="299393" y="2860477"/>
                  <a:pt x="307330" y="2860477"/>
                </a:cubicBezTo>
                <a:cubicBezTo>
                  <a:pt x="309315" y="2862461"/>
                  <a:pt x="313283" y="2862461"/>
                  <a:pt x="319237" y="2860477"/>
                </a:cubicBezTo>
                <a:cubicBezTo>
                  <a:pt x="321221" y="2860477"/>
                  <a:pt x="322213" y="2860477"/>
                  <a:pt x="322213" y="2860477"/>
                </a:cubicBezTo>
                <a:cubicBezTo>
                  <a:pt x="326182" y="2856508"/>
                  <a:pt x="328166" y="2847578"/>
                  <a:pt x="328166" y="2833688"/>
                </a:cubicBezTo>
                <a:lnTo>
                  <a:pt x="328166" y="2783086"/>
                </a:lnTo>
                <a:cubicBezTo>
                  <a:pt x="328166" y="2773164"/>
                  <a:pt x="328166" y="2757289"/>
                  <a:pt x="328166" y="2735461"/>
                </a:cubicBezTo>
                <a:cubicBezTo>
                  <a:pt x="330151" y="2695774"/>
                  <a:pt x="330151" y="2668984"/>
                  <a:pt x="328166" y="2655094"/>
                </a:cubicBezTo>
                <a:cubicBezTo>
                  <a:pt x="328166" y="2649141"/>
                  <a:pt x="328166" y="2638226"/>
                  <a:pt x="328166" y="2622352"/>
                </a:cubicBezTo>
                <a:cubicBezTo>
                  <a:pt x="326182" y="2602508"/>
                  <a:pt x="325190" y="2586633"/>
                  <a:pt x="325190" y="2574727"/>
                </a:cubicBezTo>
                <a:cubicBezTo>
                  <a:pt x="269627" y="2578695"/>
                  <a:pt x="216049" y="2582664"/>
                  <a:pt x="164455" y="2586633"/>
                </a:cubicBezTo>
                <a:cubicBezTo>
                  <a:pt x="138658" y="2586633"/>
                  <a:pt x="108893" y="2589609"/>
                  <a:pt x="75158" y="2595563"/>
                </a:cubicBezTo>
                <a:cubicBezTo>
                  <a:pt x="73174" y="2591594"/>
                  <a:pt x="71190" y="2585641"/>
                  <a:pt x="69205" y="2577703"/>
                </a:cubicBezTo>
                <a:cubicBezTo>
                  <a:pt x="65237" y="2569766"/>
                  <a:pt x="62260" y="2563812"/>
                  <a:pt x="60276" y="2559844"/>
                </a:cubicBezTo>
                <a:cubicBezTo>
                  <a:pt x="119807" y="2559844"/>
                  <a:pt x="156518" y="2558852"/>
                  <a:pt x="170408" y="2556867"/>
                </a:cubicBezTo>
                <a:cubicBezTo>
                  <a:pt x="210096" y="2556867"/>
                  <a:pt x="295424" y="2552899"/>
                  <a:pt x="426393" y="2544961"/>
                </a:cubicBezTo>
                <a:cubicBezTo>
                  <a:pt x="430362" y="2523133"/>
                  <a:pt x="433338" y="2498328"/>
                  <a:pt x="435323" y="2470547"/>
                </a:cubicBezTo>
                <a:cubicBezTo>
                  <a:pt x="332135" y="2476500"/>
                  <a:pt x="271612" y="2479477"/>
                  <a:pt x="253752" y="2479477"/>
                </a:cubicBezTo>
                <a:cubicBezTo>
                  <a:pt x="247799" y="2479477"/>
                  <a:pt x="235893" y="2480469"/>
                  <a:pt x="218033" y="2482453"/>
                </a:cubicBezTo>
                <a:cubicBezTo>
                  <a:pt x="210096" y="2484438"/>
                  <a:pt x="204143" y="2485430"/>
                  <a:pt x="200174" y="2485430"/>
                </a:cubicBezTo>
                <a:cubicBezTo>
                  <a:pt x="200174" y="2481461"/>
                  <a:pt x="198190" y="2476500"/>
                  <a:pt x="194221" y="2470547"/>
                </a:cubicBezTo>
                <a:cubicBezTo>
                  <a:pt x="190252" y="2462609"/>
                  <a:pt x="187276" y="2456656"/>
                  <a:pt x="185291" y="2452688"/>
                </a:cubicBezTo>
                <a:cubicBezTo>
                  <a:pt x="187276" y="2452688"/>
                  <a:pt x="207119" y="2452688"/>
                  <a:pt x="244823" y="2452688"/>
                </a:cubicBezTo>
                <a:cubicBezTo>
                  <a:pt x="252760" y="2452688"/>
                  <a:pt x="274588" y="2451695"/>
                  <a:pt x="310307" y="2449711"/>
                </a:cubicBezTo>
                <a:cubicBezTo>
                  <a:pt x="359916" y="2447726"/>
                  <a:pt x="402580" y="2446734"/>
                  <a:pt x="438299" y="2446734"/>
                </a:cubicBezTo>
                <a:cubicBezTo>
                  <a:pt x="438299" y="2436813"/>
                  <a:pt x="439291" y="2423914"/>
                  <a:pt x="441276" y="2408039"/>
                </a:cubicBezTo>
                <a:cubicBezTo>
                  <a:pt x="441276" y="2388195"/>
                  <a:pt x="442268" y="2375297"/>
                  <a:pt x="444252" y="2369344"/>
                </a:cubicBezTo>
                <a:cubicBezTo>
                  <a:pt x="430362" y="2371328"/>
                  <a:pt x="385713" y="2374305"/>
                  <a:pt x="310307" y="2378273"/>
                </a:cubicBezTo>
                <a:cubicBezTo>
                  <a:pt x="278557" y="2380258"/>
                  <a:pt x="253752" y="2381250"/>
                  <a:pt x="235893" y="2381250"/>
                </a:cubicBezTo>
                <a:cubicBezTo>
                  <a:pt x="220018" y="2383234"/>
                  <a:pt x="215057" y="2384227"/>
                  <a:pt x="221010" y="2384227"/>
                </a:cubicBezTo>
                <a:cubicBezTo>
                  <a:pt x="191244" y="2386211"/>
                  <a:pt x="171401" y="2388195"/>
                  <a:pt x="161479" y="2390180"/>
                </a:cubicBezTo>
                <a:cubicBezTo>
                  <a:pt x="161479" y="2388195"/>
                  <a:pt x="160487" y="2384227"/>
                  <a:pt x="158502" y="2378273"/>
                </a:cubicBezTo>
                <a:cubicBezTo>
                  <a:pt x="154533" y="2370336"/>
                  <a:pt x="151557" y="2363391"/>
                  <a:pt x="149573" y="2357438"/>
                </a:cubicBezTo>
                <a:cubicBezTo>
                  <a:pt x="185291" y="2357438"/>
                  <a:pt x="211088" y="2357438"/>
                  <a:pt x="226963" y="2357438"/>
                </a:cubicBezTo>
                <a:cubicBezTo>
                  <a:pt x="234901" y="2357438"/>
                  <a:pt x="247799" y="2356445"/>
                  <a:pt x="265658" y="2354461"/>
                </a:cubicBezTo>
                <a:cubicBezTo>
                  <a:pt x="299393" y="2354461"/>
                  <a:pt x="358924" y="2351484"/>
                  <a:pt x="444252" y="2345531"/>
                </a:cubicBezTo>
                <a:cubicBezTo>
                  <a:pt x="450205" y="2339578"/>
                  <a:pt x="459135" y="2327672"/>
                  <a:pt x="471041" y="2309813"/>
                </a:cubicBezTo>
                <a:close/>
                <a:moveTo>
                  <a:pt x="465088" y="1619250"/>
                </a:moveTo>
                <a:cubicBezTo>
                  <a:pt x="451198" y="1619250"/>
                  <a:pt x="413494" y="1621235"/>
                  <a:pt x="351979" y="1625203"/>
                </a:cubicBezTo>
                <a:cubicBezTo>
                  <a:pt x="306338" y="1627188"/>
                  <a:pt x="268635" y="1629172"/>
                  <a:pt x="238869" y="1631156"/>
                </a:cubicBezTo>
                <a:lnTo>
                  <a:pt x="238869" y="1756172"/>
                </a:lnTo>
                <a:cubicBezTo>
                  <a:pt x="248791" y="1754188"/>
                  <a:pt x="267643" y="1753196"/>
                  <a:pt x="295424" y="1753196"/>
                </a:cubicBezTo>
                <a:cubicBezTo>
                  <a:pt x="317252" y="1751211"/>
                  <a:pt x="335112" y="1750219"/>
                  <a:pt x="349002" y="1750219"/>
                </a:cubicBezTo>
                <a:cubicBezTo>
                  <a:pt x="350987" y="1750219"/>
                  <a:pt x="352971" y="1750219"/>
                  <a:pt x="354955" y="1750219"/>
                </a:cubicBezTo>
                <a:cubicBezTo>
                  <a:pt x="376783" y="1748234"/>
                  <a:pt x="399604" y="1744266"/>
                  <a:pt x="423416" y="1738313"/>
                </a:cubicBezTo>
                <a:cubicBezTo>
                  <a:pt x="427385" y="1740297"/>
                  <a:pt x="430362" y="1744266"/>
                  <a:pt x="432346" y="1750219"/>
                </a:cubicBezTo>
                <a:cubicBezTo>
                  <a:pt x="434330" y="1760141"/>
                  <a:pt x="435323" y="1765102"/>
                  <a:pt x="435323" y="1765102"/>
                </a:cubicBezTo>
                <a:cubicBezTo>
                  <a:pt x="437307" y="1767086"/>
                  <a:pt x="429369" y="1768078"/>
                  <a:pt x="411510" y="1768078"/>
                </a:cubicBezTo>
                <a:lnTo>
                  <a:pt x="351979" y="1774031"/>
                </a:lnTo>
                <a:cubicBezTo>
                  <a:pt x="340073" y="1774031"/>
                  <a:pt x="315268" y="1775024"/>
                  <a:pt x="277565" y="1777008"/>
                </a:cubicBezTo>
                <a:cubicBezTo>
                  <a:pt x="261690" y="1778993"/>
                  <a:pt x="248791" y="1779985"/>
                  <a:pt x="238869" y="1779985"/>
                </a:cubicBezTo>
                <a:lnTo>
                  <a:pt x="238869" y="1902024"/>
                </a:lnTo>
                <a:cubicBezTo>
                  <a:pt x="262682" y="1898055"/>
                  <a:pt x="298401" y="1896071"/>
                  <a:pt x="346026" y="1896071"/>
                </a:cubicBezTo>
                <a:cubicBezTo>
                  <a:pt x="371822" y="1894086"/>
                  <a:pt x="397619" y="1890117"/>
                  <a:pt x="423416" y="1884164"/>
                </a:cubicBezTo>
                <a:cubicBezTo>
                  <a:pt x="423416" y="1884164"/>
                  <a:pt x="424408" y="1885156"/>
                  <a:pt x="426393" y="1887141"/>
                </a:cubicBezTo>
                <a:cubicBezTo>
                  <a:pt x="428377" y="1891109"/>
                  <a:pt x="430362" y="1894086"/>
                  <a:pt x="432346" y="1896071"/>
                </a:cubicBezTo>
                <a:cubicBezTo>
                  <a:pt x="434330" y="1902024"/>
                  <a:pt x="435323" y="1906985"/>
                  <a:pt x="435323" y="1910953"/>
                </a:cubicBezTo>
                <a:cubicBezTo>
                  <a:pt x="433338" y="1912938"/>
                  <a:pt x="429369" y="1913930"/>
                  <a:pt x="423416" y="1913930"/>
                </a:cubicBezTo>
                <a:cubicBezTo>
                  <a:pt x="417463" y="1915914"/>
                  <a:pt x="413494" y="1916906"/>
                  <a:pt x="411510" y="1916906"/>
                </a:cubicBezTo>
                <a:lnTo>
                  <a:pt x="349002" y="1919883"/>
                </a:lnTo>
                <a:cubicBezTo>
                  <a:pt x="335112" y="1919883"/>
                  <a:pt x="309315" y="1920875"/>
                  <a:pt x="271612" y="1922860"/>
                </a:cubicBezTo>
                <a:cubicBezTo>
                  <a:pt x="257721" y="1924844"/>
                  <a:pt x="246807" y="1925836"/>
                  <a:pt x="238869" y="1925836"/>
                </a:cubicBezTo>
                <a:lnTo>
                  <a:pt x="238869" y="2074664"/>
                </a:lnTo>
                <a:lnTo>
                  <a:pt x="465088" y="2065735"/>
                </a:lnTo>
                <a:cubicBezTo>
                  <a:pt x="465088" y="2043907"/>
                  <a:pt x="465088" y="1969493"/>
                  <a:pt x="465088" y="1842492"/>
                </a:cubicBezTo>
                <a:close/>
                <a:moveTo>
                  <a:pt x="491877" y="1553766"/>
                </a:moveTo>
                <a:cubicBezTo>
                  <a:pt x="505768" y="1561703"/>
                  <a:pt x="524619" y="1574602"/>
                  <a:pt x="548432" y="1592461"/>
                </a:cubicBezTo>
                <a:cubicBezTo>
                  <a:pt x="566291" y="1604367"/>
                  <a:pt x="575221" y="1613297"/>
                  <a:pt x="575221" y="1619250"/>
                </a:cubicBezTo>
                <a:cubicBezTo>
                  <a:pt x="575221" y="1627188"/>
                  <a:pt x="569268" y="1634133"/>
                  <a:pt x="557362" y="1640086"/>
                </a:cubicBezTo>
                <a:cubicBezTo>
                  <a:pt x="557362" y="1640086"/>
                  <a:pt x="555377" y="1641078"/>
                  <a:pt x="551408" y="1643063"/>
                </a:cubicBezTo>
                <a:cubicBezTo>
                  <a:pt x="547440" y="1647031"/>
                  <a:pt x="544463" y="1650008"/>
                  <a:pt x="542479" y="1651992"/>
                </a:cubicBezTo>
                <a:cubicBezTo>
                  <a:pt x="542479" y="1679774"/>
                  <a:pt x="543471" y="1723430"/>
                  <a:pt x="545455" y="1782961"/>
                </a:cubicBezTo>
                <a:cubicBezTo>
                  <a:pt x="545455" y="1844477"/>
                  <a:pt x="545455" y="1880196"/>
                  <a:pt x="545455" y="1890117"/>
                </a:cubicBezTo>
                <a:cubicBezTo>
                  <a:pt x="545455" y="1911945"/>
                  <a:pt x="546448" y="1940719"/>
                  <a:pt x="548432" y="1976438"/>
                </a:cubicBezTo>
                <a:cubicBezTo>
                  <a:pt x="550416" y="2016125"/>
                  <a:pt x="551408" y="2044899"/>
                  <a:pt x="551408" y="2062758"/>
                </a:cubicBezTo>
                <a:cubicBezTo>
                  <a:pt x="551408" y="2094508"/>
                  <a:pt x="548432" y="2117328"/>
                  <a:pt x="542479" y="2131219"/>
                </a:cubicBezTo>
                <a:cubicBezTo>
                  <a:pt x="540494" y="2137172"/>
                  <a:pt x="531565" y="2148086"/>
                  <a:pt x="515690" y="2163961"/>
                </a:cubicBezTo>
                <a:cubicBezTo>
                  <a:pt x="497830" y="2175867"/>
                  <a:pt x="483940" y="2180828"/>
                  <a:pt x="474018" y="2178844"/>
                </a:cubicBezTo>
                <a:cubicBezTo>
                  <a:pt x="468065" y="2178844"/>
                  <a:pt x="464096" y="2174875"/>
                  <a:pt x="462112" y="2166938"/>
                </a:cubicBezTo>
                <a:cubicBezTo>
                  <a:pt x="462112" y="2159000"/>
                  <a:pt x="463104" y="2145110"/>
                  <a:pt x="465088" y="2125266"/>
                </a:cubicBezTo>
                <a:cubicBezTo>
                  <a:pt x="465088" y="2107406"/>
                  <a:pt x="465088" y="2095500"/>
                  <a:pt x="465088" y="2089547"/>
                </a:cubicBezTo>
                <a:lnTo>
                  <a:pt x="238869" y="2101453"/>
                </a:lnTo>
                <a:cubicBezTo>
                  <a:pt x="238869" y="2107406"/>
                  <a:pt x="237877" y="2113360"/>
                  <a:pt x="235893" y="2119313"/>
                </a:cubicBezTo>
                <a:cubicBezTo>
                  <a:pt x="231924" y="2135188"/>
                  <a:pt x="223987" y="2149078"/>
                  <a:pt x="212080" y="2160985"/>
                </a:cubicBezTo>
                <a:cubicBezTo>
                  <a:pt x="202159" y="2166938"/>
                  <a:pt x="194221" y="2171899"/>
                  <a:pt x="188268" y="2175867"/>
                </a:cubicBezTo>
                <a:cubicBezTo>
                  <a:pt x="180330" y="2177852"/>
                  <a:pt x="173385" y="2178844"/>
                  <a:pt x="167432" y="2178844"/>
                </a:cubicBezTo>
                <a:cubicBezTo>
                  <a:pt x="165448" y="2176859"/>
                  <a:pt x="164455" y="2173883"/>
                  <a:pt x="164455" y="2169914"/>
                </a:cubicBezTo>
                <a:cubicBezTo>
                  <a:pt x="164455" y="2169914"/>
                  <a:pt x="164455" y="2163961"/>
                  <a:pt x="164455" y="2152055"/>
                </a:cubicBezTo>
                <a:cubicBezTo>
                  <a:pt x="164455" y="2144117"/>
                  <a:pt x="164455" y="2135188"/>
                  <a:pt x="164455" y="2125266"/>
                </a:cubicBezTo>
                <a:cubicBezTo>
                  <a:pt x="170408" y="2053828"/>
                  <a:pt x="172393" y="2002235"/>
                  <a:pt x="170408" y="1970485"/>
                </a:cubicBezTo>
                <a:cubicBezTo>
                  <a:pt x="170408" y="1954610"/>
                  <a:pt x="170408" y="1933774"/>
                  <a:pt x="170408" y="1907977"/>
                </a:cubicBezTo>
                <a:cubicBezTo>
                  <a:pt x="172393" y="1874243"/>
                  <a:pt x="173385" y="1854399"/>
                  <a:pt x="173385" y="1848446"/>
                </a:cubicBezTo>
                <a:cubicBezTo>
                  <a:pt x="173385" y="1745258"/>
                  <a:pt x="173385" y="1682750"/>
                  <a:pt x="173385" y="1660922"/>
                </a:cubicBezTo>
                <a:cubicBezTo>
                  <a:pt x="173385" y="1658938"/>
                  <a:pt x="173385" y="1655961"/>
                  <a:pt x="173385" y="1651992"/>
                </a:cubicBezTo>
                <a:cubicBezTo>
                  <a:pt x="169416" y="1618258"/>
                  <a:pt x="167432" y="1586508"/>
                  <a:pt x="167432" y="1556742"/>
                </a:cubicBezTo>
                <a:cubicBezTo>
                  <a:pt x="169416" y="1556742"/>
                  <a:pt x="173385" y="1558727"/>
                  <a:pt x="179338" y="1562696"/>
                </a:cubicBezTo>
                <a:cubicBezTo>
                  <a:pt x="193229" y="1568649"/>
                  <a:pt x="206127" y="1573610"/>
                  <a:pt x="218033" y="1577578"/>
                </a:cubicBezTo>
                <a:cubicBezTo>
                  <a:pt x="220018" y="1579563"/>
                  <a:pt x="229940" y="1585516"/>
                  <a:pt x="247799" y="1595438"/>
                </a:cubicBezTo>
                <a:cubicBezTo>
                  <a:pt x="253752" y="1599406"/>
                  <a:pt x="258713" y="1602383"/>
                  <a:pt x="262682" y="1604367"/>
                </a:cubicBezTo>
                <a:lnTo>
                  <a:pt x="465088" y="1592461"/>
                </a:lnTo>
                <a:cubicBezTo>
                  <a:pt x="467073" y="1590477"/>
                  <a:pt x="473026" y="1582539"/>
                  <a:pt x="482948" y="1568649"/>
                </a:cubicBezTo>
                <a:cubicBezTo>
                  <a:pt x="486916" y="1562696"/>
                  <a:pt x="489893" y="1557734"/>
                  <a:pt x="491877" y="1553766"/>
                </a:cubicBezTo>
                <a:close/>
                <a:moveTo>
                  <a:pt x="152549" y="988219"/>
                </a:moveTo>
                <a:cubicBezTo>
                  <a:pt x="154533" y="990203"/>
                  <a:pt x="158502" y="993180"/>
                  <a:pt x="164455" y="997149"/>
                </a:cubicBezTo>
                <a:cubicBezTo>
                  <a:pt x="180330" y="1005086"/>
                  <a:pt x="191244" y="1013024"/>
                  <a:pt x="197198" y="1020961"/>
                </a:cubicBezTo>
                <a:cubicBezTo>
                  <a:pt x="215057" y="1034852"/>
                  <a:pt x="222994" y="1043781"/>
                  <a:pt x="221010" y="1047750"/>
                </a:cubicBezTo>
                <a:cubicBezTo>
                  <a:pt x="221010" y="1053703"/>
                  <a:pt x="212080" y="1061641"/>
                  <a:pt x="194221" y="1071563"/>
                </a:cubicBezTo>
                <a:lnTo>
                  <a:pt x="194221" y="1247180"/>
                </a:lnTo>
                <a:cubicBezTo>
                  <a:pt x="198190" y="1245195"/>
                  <a:pt x="205135" y="1240235"/>
                  <a:pt x="215057" y="1232297"/>
                </a:cubicBezTo>
                <a:cubicBezTo>
                  <a:pt x="232916" y="1220391"/>
                  <a:pt x="246807" y="1210469"/>
                  <a:pt x="256729" y="1202531"/>
                </a:cubicBezTo>
                <a:cubicBezTo>
                  <a:pt x="268635" y="1194594"/>
                  <a:pt x="275580" y="1192610"/>
                  <a:pt x="277565" y="1196578"/>
                </a:cubicBezTo>
                <a:cubicBezTo>
                  <a:pt x="279053" y="1197571"/>
                  <a:pt x="280045" y="1198811"/>
                  <a:pt x="280541" y="1200299"/>
                </a:cubicBezTo>
                <a:cubicBezTo>
                  <a:pt x="282030" y="1204764"/>
                  <a:pt x="279053" y="1211461"/>
                  <a:pt x="271612" y="1220391"/>
                </a:cubicBezTo>
                <a:cubicBezTo>
                  <a:pt x="233908" y="1264047"/>
                  <a:pt x="208112" y="1297781"/>
                  <a:pt x="194221" y="1321594"/>
                </a:cubicBezTo>
                <a:cubicBezTo>
                  <a:pt x="186283" y="1333500"/>
                  <a:pt x="180330" y="1344414"/>
                  <a:pt x="176362" y="1354336"/>
                </a:cubicBezTo>
                <a:cubicBezTo>
                  <a:pt x="176362" y="1354336"/>
                  <a:pt x="175369" y="1355328"/>
                  <a:pt x="173385" y="1357313"/>
                </a:cubicBezTo>
                <a:cubicBezTo>
                  <a:pt x="171401" y="1365250"/>
                  <a:pt x="167432" y="1369219"/>
                  <a:pt x="161479" y="1369219"/>
                </a:cubicBezTo>
                <a:cubicBezTo>
                  <a:pt x="157510" y="1371203"/>
                  <a:pt x="150565" y="1367234"/>
                  <a:pt x="140643" y="1357313"/>
                </a:cubicBezTo>
                <a:cubicBezTo>
                  <a:pt x="142627" y="1359297"/>
                  <a:pt x="140643" y="1358305"/>
                  <a:pt x="134690" y="1354336"/>
                </a:cubicBezTo>
                <a:cubicBezTo>
                  <a:pt x="118815" y="1340445"/>
                  <a:pt x="104924" y="1325563"/>
                  <a:pt x="93018" y="1309688"/>
                </a:cubicBezTo>
                <a:cubicBezTo>
                  <a:pt x="116830" y="1293813"/>
                  <a:pt x="127744" y="1273969"/>
                  <a:pt x="125760" y="1250156"/>
                </a:cubicBezTo>
                <a:lnTo>
                  <a:pt x="128737" y="1044774"/>
                </a:lnTo>
                <a:cubicBezTo>
                  <a:pt x="91033" y="1048742"/>
                  <a:pt x="58291" y="1053703"/>
                  <a:pt x="30510" y="1059657"/>
                </a:cubicBezTo>
                <a:cubicBezTo>
                  <a:pt x="26541" y="1051719"/>
                  <a:pt x="21580" y="1041797"/>
                  <a:pt x="15627" y="1029891"/>
                </a:cubicBezTo>
                <a:cubicBezTo>
                  <a:pt x="37455" y="1029891"/>
                  <a:pt x="71190" y="1026914"/>
                  <a:pt x="116830" y="1020961"/>
                </a:cubicBezTo>
                <a:cubicBezTo>
                  <a:pt x="120799" y="1020961"/>
                  <a:pt x="123776" y="1020961"/>
                  <a:pt x="125760" y="1020961"/>
                </a:cubicBezTo>
                <a:close/>
                <a:moveTo>
                  <a:pt x="491877" y="946547"/>
                </a:moveTo>
                <a:lnTo>
                  <a:pt x="420440" y="952500"/>
                </a:lnTo>
                <a:cubicBezTo>
                  <a:pt x="420440" y="1016000"/>
                  <a:pt x="420440" y="1065610"/>
                  <a:pt x="420440" y="1101328"/>
                </a:cubicBezTo>
                <a:lnTo>
                  <a:pt x="491877" y="1098352"/>
                </a:lnTo>
                <a:cubicBezTo>
                  <a:pt x="491877" y="1064617"/>
                  <a:pt x="491877" y="1014016"/>
                  <a:pt x="491877" y="946547"/>
                </a:cubicBezTo>
                <a:close/>
                <a:moveTo>
                  <a:pt x="104924" y="800696"/>
                </a:moveTo>
                <a:cubicBezTo>
                  <a:pt x="174377" y="808633"/>
                  <a:pt x="212080" y="834430"/>
                  <a:pt x="218033" y="878086"/>
                </a:cubicBezTo>
                <a:cubicBezTo>
                  <a:pt x="218530" y="881559"/>
                  <a:pt x="218654" y="884907"/>
                  <a:pt x="218406" y="888132"/>
                </a:cubicBezTo>
                <a:cubicBezTo>
                  <a:pt x="217661" y="897806"/>
                  <a:pt x="213569" y="906363"/>
                  <a:pt x="206127" y="913805"/>
                </a:cubicBezTo>
                <a:cubicBezTo>
                  <a:pt x="194221" y="925711"/>
                  <a:pt x="184299" y="931664"/>
                  <a:pt x="176362" y="931664"/>
                </a:cubicBezTo>
                <a:cubicBezTo>
                  <a:pt x="162471" y="931664"/>
                  <a:pt x="151557" y="927695"/>
                  <a:pt x="143619" y="919758"/>
                </a:cubicBezTo>
                <a:cubicBezTo>
                  <a:pt x="143619" y="917774"/>
                  <a:pt x="142627" y="914797"/>
                  <a:pt x="140643" y="910828"/>
                </a:cubicBezTo>
                <a:cubicBezTo>
                  <a:pt x="138658" y="908844"/>
                  <a:pt x="135682" y="898922"/>
                  <a:pt x="131713" y="881063"/>
                </a:cubicBezTo>
                <a:cubicBezTo>
                  <a:pt x="123776" y="847328"/>
                  <a:pt x="111869" y="825500"/>
                  <a:pt x="95994" y="815578"/>
                </a:cubicBezTo>
                <a:cubicBezTo>
                  <a:pt x="88057" y="807641"/>
                  <a:pt x="85080" y="803672"/>
                  <a:pt x="87065" y="803672"/>
                </a:cubicBezTo>
                <a:cubicBezTo>
                  <a:pt x="91033" y="801688"/>
                  <a:pt x="96987" y="800696"/>
                  <a:pt x="104924" y="800696"/>
                </a:cubicBezTo>
                <a:close/>
                <a:moveTo>
                  <a:pt x="488901" y="750094"/>
                </a:moveTo>
                <a:cubicBezTo>
                  <a:pt x="512713" y="756047"/>
                  <a:pt x="539502" y="765969"/>
                  <a:pt x="569268" y="779859"/>
                </a:cubicBezTo>
                <a:cubicBezTo>
                  <a:pt x="581174" y="783828"/>
                  <a:pt x="586135" y="788789"/>
                  <a:pt x="584151" y="794742"/>
                </a:cubicBezTo>
                <a:cubicBezTo>
                  <a:pt x="584151" y="802680"/>
                  <a:pt x="575221" y="812602"/>
                  <a:pt x="557362" y="824508"/>
                </a:cubicBezTo>
                <a:cubicBezTo>
                  <a:pt x="557362" y="838399"/>
                  <a:pt x="557362" y="870149"/>
                  <a:pt x="557362" y="919758"/>
                </a:cubicBezTo>
                <a:lnTo>
                  <a:pt x="587127" y="916781"/>
                </a:lnTo>
                <a:cubicBezTo>
                  <a:pt x="593080" y="902891"/>
                  <a:pt x="603994" y="885031"/>
                  <a:pt x="619869" y="863203"/>
                </a:cubicBezTo>
                <a:cubicBezTo>
                  <a:pt x="621854" y="865188"/>
                  <a:pt x="624830" y="867172"/>
                  <a:pt x="628799" y="869156"/>
                </a:cubicBezTo>
                <a:cubicBezTo>
                  <a:pt x="644674" y="881063"/>
                  <a:pt x="655588" y="889992"/>
                  <a:pt x="661541" y="895945"/>
                </a:cubicBezTo>
                <a:cubicBezTo>
                  <a:pt x="679401" y="909836"/>
                  <a:pt x="689322" y="921742"/>
                  <a:pt x="691307" y="931664"/>
                </a:cubicBezTo>
                <a:cubicBezTo>
                  <a:pt x="691307" y="937617"/>
                  <a:pt x="678408" y="940594"/>
                  <a:pt x="652612" y="940594"/>
                </a:cubicBezTo>
                <a:cubicBezTo>
                  <a:pt x="638721" y="940594"/>
                  <a:pt x="616893" y="941586"/>
                  <a:pt x="587127" y="943571"/>
                </a:cubicBezTo>
                <a:lnTo>
                  <a:pt x="557362" y="943571"/>
                </a:lnTo>
                <a:lnTo>
                  <a:pt x="557362" y="1017985"/>
                </a:lnTo>
                <a:cubicBezTo>
                  <a:pt x="557362" y="1041797"/>
                  <a:pt x="557362" y="1067594"/>
                  <a:pt x="557362" y="1095375"/>
                </a:cubicBezTo>
                <a:lnTo>
                  <a:pt x="602010" y="1092399"/>
                </a:lnTo>
                <a:lnTo>
                  <a:pt x="640705" y="1029891"/>
                </a:lnTo>
                <a:cubicBezTo>
                  <a:pt x="646658" y="1033860"/>
                  <a:pt x="653604" y="1039813"/>
                  <a:pt x="661541" y="1047750"/>
                </a:cubicBezTo>
                <a:cubicBezTo>
                  <a:pt x="671463" y="1055688"/>
                  <a:pt x="681385" y="1064617"/>
                  <a:pt x="691307" y="1074539"/>
                </a:cubicBezTo>
                <a:cubicBezTo>
                  <a:pt x="707182" y="1086446"/>
                  <a:pt x="715119" y="1095375"/>
                  <a:pt x="715119" y="1101328"/>
                </a:cubicBezTo>
                <a:cubicBezTo>
                  <a:pt x="715119" y="1101328"/>
                  <a:pt x="715119" y="1102320"/>
                  <a:pt x="715119" y="1104305"/>
                </a:cubicBezTo>
                <a:cubicBezTo>
                  <a:pt x="713135" y="1104305"/>
                  <a:pt x="712143" y="1105297"/>
                  <a:pt x="712143" y="1107282"/>
                </a:cubicBezTo>
                <a:cubicBezTo>
                  <a:pt x="712143" y="1111250"/>
                  <a:pt x="709166" y="1113235"/>
                  <a:pt x="703213" y="1113235"/>
                </a:cubicBezTo>
                <a:cubicBezTo>
                  <a:pt x="701229" y="1115219"/>
                  <a:pt x="699244" y="1116211"/>
                  <a:pt x="697260" y="1116211"/>
                </a:cubicBezTo>
                <a:cubicBezTo>
                  <a:pt x="691307" y="1114227"/>
                  <a:pt x="684362" y="1113235"/>
                  <a:pt x="676424" y="1113235"/>
                </a:cubicBezTo>
                <a:cubicBezTo>
                  <a:pt x="664518" y="1115219"/>
                  <a:pt x="640705" y="1116211"/>
                  <a:pt x="604987" y="1116211"/>
                </a:cubicBezTo>
                <a:lnTo>
                  <a:pt x="557362" y="1119188"/>
                </a:lnTo>
                <a:cubicBezTo>
                  <a:pt x="559346" y="1139032"/>
                  <a:pt x="560338" y="1173758"/>
                  <a:pt x="560338" y="1223367"/>
                </a:cubicBezTo>
                <a:cubicBezTo>
                  <a:pt x="562323" y="1265039"/>
                  <a:pt x="563315" y="1298774"/>
                  <a:pt x="563315" y="1324571"/>
                </a:cubicBezTo>
                <a:cubicBezTo>
                  <a:pt x="567283" y="1346399"/>
                  <a:pt x="567283" y="1360289"/>
                  <a:pt x="563315" y="1366242"/>
                </a:cubicBezTo>
                <a:cubicBezTo>
                  <a:pt x="563315" y="1384102"/>
                  <a:pt x="560338" y="1396008"/>
                  <a:pt x="554385" y="1401961"/>
                </a:cubicBezTo>
                <a:cubicBezTo>
                  <a:pt x="546448" y="1413867"/>
                  <a:pt x="533549" y="1424782"/>
                  <a:pt x="515690" y="1434703"/>
                </a:cubicBezTo>
                <a:cubicBezTo>
                  <a:pt x="505768" y="1438672"/>
                  <a:pt x="497830" y="1440656"/>
                  <a:pt x="491877" y="1440656"/>
                </a:cubicBezTo>
                <a:cubicBezTo>
                  <a:pt x="485924" y="1440656"/>
                  <a:pt x="482948" y="1435695"/>
                  <a:pt x="482948" y="1425774"/>
                </a:cubicBezTo>
                <a:cubicBezTo>
                  <a:pt x="482948" y="1425774"/>
                  <a:pt x="482948" y="1415852"/>
                  <a:pt x="482948" y="1396008"/>
                </a:cubicBezTo>
                <a:cubicBezTo>
                  <a:pt x="488901" y="1280914"/>
                  <a:pt x="490885" y="1219399"/>
                  <a:pt x="488901" y="1211461"/>
                </a:cubicBezTo>
                <a:lnTo>
                  <a:pt x="488901" y="1122164"/>
                </a:lnTo>
                <a:lnTo>
                  <a:pt x="420440" y="1125141"/>
                </a:lnTo>
                <a:cubicBezTo>
                  <a:pt x="420440" y="1273969"/>
                  <a:pt x="360908" y="1374180"/>
                  <a:pt x="241846" y="1425774"/>
                </a:cubicBezTo>
                <a:cubicBezTo>
                  <a:pt x="233908" y="1431727"/>
                  <a:pt x="227955" y="1432719"/>
                  <a:pt x="223987" y="1428750"/>
                </a:cubicBezTo>
                <a:cubicBezTo>
                  <a:pt x="223987" y="1422797"/>
                  <a:pt x="226963" y="1416844"/>
                  <a:pt x="232916" y="1410891"/>
                </a:cubicBezTo>
                <a:cubicBezTo>
                  <a:pt x="314276" y="1347391"/>
                  <a:pt x="354955" y="1253133"/>
                  <a:pt x="354955" y="1128117"/>
                </a:cubicBezTo>
                <a:cubicBezTo>
                  <a:pt x="347018" y="1128117"/>
                  <a:pt x="331143" y="1129109"/>
                  <a:pt x="307330" y="1131094"/>
                </a:cubicBezTo>
                <a:cubicBezTo>
                  <a:pt x="281533" y="1133078"/>
                  <a:pt x="264666" y="1135063"/>
                  <a:pt x="256729" y="1137047"/>
                </a:cubicBezTo>
                <a:lnTo>
                  <a:pt x="235893" y="1104305"/>
                </a:lnTo>
                <a:cubicBezTo>
                  <a:pt x="273596" y="1104305"/>
                  <a:pt x="313283" y="1104305"/>
                  <a:pt x="354955" y="1104305"/>
                </a:cubicBezTo>
                <a:lnTo>
                  <a:pt x="354955" y="1056680"/>
                </a:lnTo>
                <a:cubicBezTo>
                  <a:pt x="354955" y="1032867"/>
                  <a:pt x="354955" y="1018977"/>
                  <a:pt x="354955" y="1015008"/>
                </a:cubicBezTo>
                <a:lnTo>
                  <a:pt x="354955" y="955477"/>
                </a:lnTo>
                <a:cubicBezTo>
                  <a:pt x="317252" y="957461"/>
                  <a:pt x="290463" y="959446"/>
                  <a:pt x="274588" y="961430"/>
                </a:cubicBezTo>
                <a:lnTo>
                  <a:pt x="256729" y="928688"/>
                </a:lnTo>
                <a:cubicBezTo>
                  <a:pt x="290463" y="928688"/>
                  <a:pt x="323205" y="928688"/>
                  <a:pt x="354955" y="928688"/>
                </a:cubicBezTo>
                <a:cubicBezTo>
                  <a:pt x="354955" y="898922"/>
                  <a:pt x="354955" y="877094"/>
                  <a:pt x="354955" y="863203"/>
                </a:cubicBezTo>
                <a:cubicBezTo>
                  <a:pt x="352971" y="853281"/>
                  <a:pt x="349994" y="818555"/>
                  <a:pt x="346026" y="759024"/>
                </a:cubicBezTo>
                <a:cubicBezTo>
                  <a:pt x="349994" y="761008"/>
                  <a:pt x="358924" y="763985"/>
                  <a:pt x="372815" y="767953"/>
                </a:cubicBezTo>
                <a:cubicBezTo>
                  <a:pt x="384721" y="773906"/>
                  <a:pt x="393651" y="777875"/>
                  <a:pt x="399604" y="779859"/>
                </a:cubicBezTo>
                <a:cubicBezTo>
                  <a:pt x="429369" y="791766"/>
                  <a:pt x="443260" y="800696"/>
                  <a:pt x="441276" y="806649"/>
                </a:cubicBezTo>
                <a:cubicBezTo>
                  <a:pt x="441276" y="812602"/>
                  <a:pt x="434330" y="821531"/>
                  <a:pt x="420440" y="833438"/>
                </a:cubicBezTo>
                <a:cubicBezTo>
                  <a:pt x="420440" y="833438"/>
                  <a:pt x="420440" y="864196"/>
                  <a:pt x="420440" y="925711"/>
                </a:cubicBezTo>
                <a:cubicBezTo>
                  <a:pt x="424408" y="925711"/>
                  <a:pt x="433338" y="925711"/>
                  <a:pt x="447229" y="925711"/>
                </a:cubicBezTo>
                <a:cubicBezTo>
                  <a:pt x="469057" y="923727"/>
                  <a:pt x="483940" y="922735"/>
                  <a:pt x="491877" y="922735"/>
                </a:cubicBezTo>
                <a:lnTo>
                  <a:pt x="491877" y="854274"/>
                </a:lnTo>
                <a:cubicBezTo>
                  <a:pt x="491877" y="820539"/>
                  <a:pt x="490885" y="785813"/>
                  <a:pt x="488901" y="750094"/>
                </a:cubicBezTo>
                <a:close/>
                <a:moveTo>
                  <a:pt x="319237" y="0"/>
                </a:moveTo>
                <a:cubicBezTo>
                  <a:pt x="341065" y="5953"/>
                  <a:pt x="361901" y="12899"/>
                  <a:pt x="381744" y="20836"/>
                </a:cubicBezTo>
                <a:cubicBezTo>
                  <a:pt x="405557" y="28774"/>
                  <a:pt x="417463" y="36711"/>
                  <a:pt x="417463" y="44649"/>
                </a:cubicBezTo>
                <a:cubicBezTo>
                  <a:pt x="419448" y="50602"/>
                  <a:pt x="411510" y="60524"/>
                  <a:pt x="393651" y="74414"/>
                </a:cubicBezTo>
                <a:lnTo>
                  <a:pt x="393651" y="169664"/>
                </a:lnTo>
                <a:cubicBezTo>
                  <a:pt x="405557" y="169664"/>
                  <a:pt x="422424" y="168672"/>
                  <a:pt x="444252" y="166688"/>
                </a:cubicBezTo>
                <a:cubicBezTo>
                  <a:pt x="462112" y="166688"/>
                  <a:pt x="475010" y="166688"/>
                  <a:pt x="482948" y="166688"/>
                </a:cubicBezTo>
                <a:cubicBezTo>
                  <a:pt x="486916" y="160735"/>
                  <a:pt x="495846" y="148828"/>
                  <a:pt x="509737" y="130969"/>
                </a:cubicBezTo>
                <a:cubicBezTo>
                  <a:pt x="517674" y="117078"/>
                  <a:pt x="524619" y="106164"/>
                  <a:pt x="530573" y="98227"/>
                </a:cubicBezTo>
                <a:cubicBezTo>
                  <a:pt x="534541" y="100211"/>
                  <a:pt x="541487" y="105172"/>
                  <a:pt x="551408" y="113109"/>
                </a:cubicBezTo>
                <a:cubicBezTo>
                  <a:pt x="571252" y="125016"/>
                  <a:pt x="587127" y="135930"/>
                  <a:pt x="599033" y="145852"/>
                </a:cubicBezTo>
                <a:cubicBezTo>
                  <a:pt x="616893" y="159742"/>
                  <a:pt x="624830" y="169664"/>
                  <a:pt x="622846" y="175617"/>
                </a:cubicBezTo>
                <a:cubicBezTo>
                  <a:pt x="618877" y="181570"/>
                  <a:pt x="608955" y="185539"/>
                  <a:pt x="593080" y="187524"/>
                </a:cubicBezTo>
                <a:cubicBezTo>
                  <a:pt x="571252" y="187524"/>
                  <a:pt x="542479" y="187524"/>
                  <a:pt x="506760" y="187524"/>
                </a:cubicBezTo>
                <a:cubicBezTo>
                  <a:pt x="496838" y="189508"/>
                  <a:pt x="478979" y="190500"/>
                  <a:pt x="453182" y="190500"/>
                </a:cubicBezTo>
                <a:cubicBezTo>
                  <a:pt x="431354" y="192484"/>
                  <a:pt x="414487" y="193477"/>
                  <a:pt x="402580" y="193477"/>
                </a:cubicBezTo>
                <a:cubicBezTo>
                  <a:pt x="438299" y="253008"/>
                  <a:pt x="485924" y="304602"/>
                  <a:pt x="545455" y="348258"/>
                </a:cubicBezTo>
                <a:cubicBezTo>
                  <a:pt x="587127" y="378024"/>
                  <a:pt x="636737" y="402828"/>
                  <a:pt x="694283" y="422672"/>
                </a:cubicBezTo>
                <a:cubicBezTo>
                  <a:pt x="702221" y="422672"/>
                  <a:pt x="709166" y="424656"/>
                  <a:pt x="715119" y="428625"/>
                </a:cubicBezTo>
                <a:cubicBezTo>
                  <a:pt x="723057" y="430610"/>
                  <a:pt x="727026" y="433586"/>
                  <a:pt x="727026" y="437555"/>
                </a:cubicBezTo>
                <a:cubicBezTo>
                  <a:pt x="727026" y="441524"/>
                  <a:pt x="720080" y="446484"/>
                  <a:pt x="706190" y="452438"/>
                </a:cubicBezTo>
                <a:cubicBezTo>
                  <a:pt x="698252" y="458391"/>
                  <a:pt x="689322" y="465336"/>
                  <a:pt x="679401" y="473274"/>
                </a:cubicBezTo>
                <a:cubicBezTo>
                  <a:pt x="673448" y="477242"/>
                  <a:pt x="665510" y="485180"/>
                  <a:pt x="655588" y="497086"/>
                </a:cubicBezTo>
                <a:cubicBezTo>
                  <a:pt x="653604" y="499070"/>
                  <a:pt x="650627" y="502047"/>
                  <a:pt x="646658" y="506016"/>
                </a:cubicBezTo>
                <a:cubicBezTo>
                  <a:pt x="644674" y="508000"/>
                  <a:pt x="642690" y="509984"/>
                  <a:pt x="640705" y="511969"/>
                </a:cubicBezTo>
                <a:cubicBezTo>
                  <a:pt x="636737" y="515938"/>
                  <a:pt x="632768" y="517922"/>
                  <a:pt x="628799" y="517922"/>
                </a:cubicBezTo>
                <a:cubicBezTo>
                  <a:pt x="622846" y="517922"/>
                  <a:pt x="615901" y="515938"/>
                  <a:pt x="607963" y="511969"/>
                </a:cubicBezTo>
                <a:cubicBezTo>
                  <a:pt x="596057" y="506016"/>
                  <a:pt x="578198" y="492125"/>
                  <a:pt x="554385" y="470297"/>
                </a:cubicBezTo>
                <a:cubicBezTo>
                  <a:pt x="532557" y="450453"/>
                  <a:pt x="515690" y="431602"/>
                  <a:pt x="503783" y="413742"/>
                </a:cubicBezTo>
                <a:cubicBezTo>
                  <a:pt x="462112" y="356195"/>
                  <a:pt x="425401" y="287734"/>
                  <a:pt x="393651" y="208360"/>
                </a:cubicBezTo>
                <a:lnTo>
                  <a:pt x="393651" y="273844"/>
                </a:lnTo>
                <a:cubicBezTo>
                  <a:pt x="393651" y="309563"/>
                  <a:pt x="393651" y="338336"/>
                  <a:pt x="393651" y="360164"/>
                </a:cubicBezTo>
                <a:cubicBezTo>
                  <a:pt x="393651" y="368102"/>
                  <a:pt x="393651" y="380008"/>
                  <a:pt x="393651" y="395883"/>
                </a:cubicBezTo>
                <a:cubicBezTo>
                  <a:pt x="395635" y="417711"/>
                  <a:pt x="396627" y="435570"/>
                  <a:pt x="396627" y="449461"/>
                </a:cubicBezTo>
                <a:lnTo>
                  <a:pt x="408533" y="449461"/>
                </a:lnTo>
                <a:cubicBezTo>
                  <a:pt x="412502" y="443508"/>
                  <a:pt x="418455" y="433586"/>
                  <a:pt x="426393" y="419695"/>
                </a:cubicBezTo>
                <a:cubicBezTo>
                  <a:pt x="434330" y="409774"/>
                  <a:pt x="440283" y="400844"/>
                  <a:pt x="444252" y="392906"/>
                </a:cubicBezTo>
                <a:cubicBezTo>
                  <a:pt x="448221" y="396875"/>
                  <a:pt x="457151" y="404813"/>
                  <a:pt x="471041" y="416719"/>
                </a:cubicBezTo>
                <a:cubicBezTo>
                  <a:pt x="478979" y="422672"/>
                  <a:pt x="484932" y="427633"/>
                  <a:pt x="488901" y="431602"/>
                </a:cubicBezTo>
                <a:cubicBezTo>
                  <a:pt x="504776" y="447477"/>
                  <a:pt x="510729" y="458391"/>
                  <a:pt x="506760" y="464344"/>
                </a:cubicBezTo>
                <a:cubicBezTo>
                  <a:pt x="504776" y="466328"/>
                  <a:pt x="494854" y="469305"/>
                  <a:pt x="476994" y="473274"/>
                </a:cubicBezTo>
                <a:cubicBezTo>
                  <a:pt x="463104" y="473274"/>
                  <a:pt x="441276" y="473274"/>
                  <a:pt x="411510" y="473274"/>
                </a:cubicBezTo>
                <a:lnTo>
                  <a:pt x="396627" y="473274"/>
                </a:lnTo>
                <a:lnTo>
                  <a:pt x="399604" y="565547"/>
                </a:lnTo>
                <a:cubicBezTo>
                  <a:pt x="399604" y="567531"/>
                  <a:pt x="399604" y="571500"/>
                  <a:pt x="399604" y="577453"/>
                </a:cubicBezTo>
                <a:cubicBezTo>
                  <a:pt x="401588" y="599281"/>
                  <a:pt x="399604" y="614164"/>
                  <a:pt x="393651" y="622102"/>
                </a:cubicBezTo>
                <a:cubicBezTo>
                  <a:pt x="387698" y="634008"/>
                  <a:pt x="377776" y="643930"/>
                  <a:pt x="363885" y="651867"/>
                </a:cubicBezTo>
                <a:cubicBezTo>
                  <a:pt x="349994" y="663774"/>
                  <a:pt x="338088" y="668735"/>
                  <a:pt x="328166" y="666750"/>
                </a:cubicBezTo>
                <a:cubicBezTo>
                  <a:pt x="322213" y="666750"/>
                  <a:pt x="319237" y="661789"/>
                  <a:pt x="319237" y="651867"/>
                </a:cubicBezTo>
                <a:cubicBezTo>
                  <a:pt x="319237" y="651867"/>
                  <a:pt x="319237" y="644922"/>
                  <a:pt x="319237" y="631031"/>
                </a:cubicBezTo>
                <a:cubicBezTo>
                  <a:pt x="319237" y="627063"/>
                  <a:pt x="319237" y="621110"/>
                  <a:pt x="319237" y="613172"/>
                </a:cubicBezTo>
                <a:cubicBezTo>
                  <a:pt x="321221" y="603250"/>
                  <a:pt x="322213" y="595313"/>
                  <a:pt x="322213" y="589360"/>
                </a:cubicBezTo>
                <a:cubicBezTo>
                  <a:pt x="324198" y="551656"/>
                  <a:pt x="325190" y="513953"/>
                  <a:pt x="325190" y="476250"/>
                </a:cubicBezTo>
                <a:cubicBezTo>
                  <a:pt x="313283" y="478235"/>
                  <a:pt x="293440" y="479227"/>
                  <a:pt x="265658" y="479227"/>
                </a:cubicBezTo>
                <a:cubicBezTo>
                  <a:pt x="263674" y="479227"/>
                  <a:pt x="256729" y="480219"/>
                  <a:pt x="244823" y="482203"/>
                </a:cubicBezTo>
                <a:cubicBezTo>
                  <a:pt x="230932" y="484188"/>
                  <a:pt x="218033" y="486172"/>
                  <a:pt x="206127" y="488156"/>
                </a:cubicBezTo>
                <a:lnTo>
                  <a:pt x="188268" y="455414"/>
                </a:lnTo>
                <a:cubicBezTo>
                  <a:pt x="241846" y="455414"/>
                  <a:pt x="287487" y="454422"/>
                  <a:pt x="325190" y="452438"/>
                </a:cubicBezTo>
                <a:cubicBezTo>
                  <a:pt x="327174" y="426641"/>
                  <a:pt x="328166" y="398859"/>
                  <a:pt x="328166" y="369094"/>
                </a:cubicBezTo>
                <a:cubicBezTo>
                  <a:pt x="328166" y="363141"/>
                  <a:pt x="328166" y="349250"/>
                  <a:pt x="328166" y="327422"/>
                </a:cubicBezTo>
                <a:lnTo>
                  <a:pt x="328166" y="279797"/>
                </a:lnTo>
                <a:cubicBezTo>
                  <a:pt x="322213" y="287734"/>
                  <a:pt x="315268" y="296664"/>
                  <a:pt x="307330" y="306586"/>
                </a:cubicBezTo>
                <a:cubicBezTo>
                  <a:pt x="287487" y="332383"/>
                  <a:pt x="273596" y="349250"/>
                  <a:pt x="265658" y="357188"/>
                </a:cubicBezTo>
                <a:cubicBezTo>
                  <a:pt x="253752" y="371078"/>
                  <a:pt x="238869" y="385961"/>
                  <a:pt x="221010" y="401836"/>
                </a:cubicBezTo>
                <a:cubicBezTo>
                  <a:pt x="215057" y="407789"/>
                  <a:pt x="206127" y="415727"/>
                  <a:pt x="194221" y="425649"/>
                </a:cubicBezTo>
                <a:cubicBezTo>
                  <a:pt x="176362" y="439539"/>
                  <a:pt x="158502" y="453430"/>
                  <a:pt x="140643" y="467320"/>
                </a:cubicBezTo>
                <a:cubicBezTo>
                  <a:pt x="89049" y="505024"/>
                  <a:pt x="48369" y="529828"/>
                  <a:pt x="18604" y="541735"/>
                </a:cubicBezTo>
                <a:cubicBezTo>
                  <a:pt x="6698" y="543719"/>
                  <a:pt x="744" y="543719"/>
                  <a:pt x="744" y="541735"/>
                </a:cubicBezTo>
                <a:cubicBezTo>
                  <a:pt x="-1240" y="537766"/>
                  <a:pt x="744" y="531813"/>
                  <a:pt x="6698" y="523875"/>
                </a:cubicBezTo>
                <a:cubicBezTo>
                  <a:pt x="26541" y="511969"/>
                  <a:pt x="48369" y="496094"/>
                  <a:pt x="72182" y="476250"/>
                </a:cubicBezTo>
                <a:cubicBezTo>
                  <a:pt x="76151" y="472281"/>
                  <a:pt x="79127" y="469305"/>
                  <a:pt x="81112" y="467320"/>
                </a:cubicBezTo>
                <a:cubicBezTo>
                  <a:pt x="108893" y="445492"/>
                  <a:pt x="131713" y="424656"/>
                  <a:pt x="149573" y="404813"/>
                </a:cubicBezTo>
                <a:cubicBezTo>
                  <a:pt x="213073" y="335360"/>
                  <a:pt x="262682" y="266899"/>
                  <a:pt x="298401" y="199430"/>
                </a:cubicBezTo>
                <a:cubicBezTo>
                  <a:pt x="256729" y="201414"/>
                  <a:pt x="194221" y="207367"/>
                  <a:pt x="110877" y="217289"/>
                </a:cubicBezTo>
                <a:cubicBezTo>
                  <a:pt x="108893" y="213320"/>
                  <a:pt x="106908" y="207367"/>
                  <a:pt x="104924" y="199430"/>
                </a:cubicBezTo>
                <a:cubicBezTo>
                  <a:pt x="100955" y="191492"/>
                  <a:pt x="97979" y="185539"/>
                  <a:pt x="95994" y="181570"/>
                </a:cubicBezTo>
                <a:cubicBezTo>
                  <a:pt x="163463" y="181570"/>
                  <a:pt x="206127" y="181570"/>
                  <a:pt x="223987" y="181570"/>
                </a:cubicBezTo>
                <a:cubicBezTo>
                  <a:pt x="247799" y="177602"/>
                  <a:pt x="280541" y="175617"/>
                  <a:pt x="322213" y="175617"/>
                </a:cubicBezTo>
                <a:lnTo>
                  <a:pt x="322213" y="83344"/>
                </a:lnTo>
                <a:cubicBezTo>
                  <a:pt x="322213" y="69453"/>
                  <a:pt x="321221" y="41672"/>
                  <a:pt x="319237"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2079517" y="2592000"/>
            <a:ext cx="8032968"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一、为什么说保证国家安全是头等大事</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7" name="直接连接符 6"/>
          <p:cNvCxnSpPr/>
          <p:nvPr/>
        </p:nvCxnSpPr>
        <p:spPr>
          <a:xfrm>
            <a:off x="1754203" y="3403948"/>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430322" y="3726714"/>
            <a:ext cx="5157182"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国家安全是安邦定国的重要基石</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41059" y="877543"/>
            <a:ext cx="16200000" cy="5112635"/>
            <a:chOff x="-1656000" y="560041"/>
            <a:chExt cx="16200000" cy="5112635"/>
          </a:xfrm>
        </p:grpSpPr>
        <p:sp>
          <p:nvSpPr>
            <p:cNvPr id="3" name="平行四边形 2"/>
            <p:cNvSpPr/>
            <p:nvPr/>
          </p:nvSpPr>
          <p:spPr>
            <a:xfrm>
              <a:off x="-1656000" y="4160676"/>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930240"/>
              <a:ext cx="10440000" cy="4320000"/>
            </a:xfrm>
            <a:prstGeom prst="cube">
              <a:avLst>
                <a:gd name="adj" fmla="val 1590"/>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1416000" y="1800000"/>
            <a:ext cx="9365113" cy="568907"/>
            <a:chOff x="1416000" y="1780152"/>
            <a:chExt cx="9365113" cy="568907"/>
          </a:xfrm>
        </p:grpSpPr>
        <p:cxnSp>
          <p:nvCxnSpPr>
            <p:cNvPr id="16" name="直接连接符 15"/>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（一）安而不忘危，存而不忘亡，治而不忘乱 </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1" name="组合 50"/>
          <p:cNvGrpSpPr/>
          <p:nvPr/>
        </p:nvGrpSpPr>
        <p:grpSpPr>
          <a:xfrm>
            <a:off x="1416000" y="2712000"/>
            <a:ext cx="9365113" cy="568907"/>
            <a:chOff x="1416000" y="1780152"/>
            <a:chExt cx="9365113" cy="568907"/>
          </a:xfrm>
        </p:grpSpPr>
        <p:cxnSp>
          <p:nvCxnSpPr>
            <p:cNvPr id="52" name="直接连接符 5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（二）安全基础不牢，发展大厦地动山摇</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4" name="组合 53"/>
          <p:cNvGrpSpPr/>
          <p:nvPr/>
        </p:nvGrpSpPr>
        <p:grpSpPr>
          <a:xfrm>
            <a:off x="1416000" y="3624000"/>
            <a:ext cx="9365113" cy="568907"/>
            <a:chOff x="1416000" y="1780152"/>
            <a:chExt cx="9365113" cy="568907"/>
          </a:xfrm>
        </p:grpSpPr>
        <p:cxnSp>
          <p:nvCxnSpPr>
            <p:cNvPr id="55" name="直接连接符 5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（三）国泰民安是人民群众最基本、最普遍的愿望 </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7" name="组合 56"/>
          <p:cNvGrpSpPr/>
          <p:nvPr/>
        </p:nvGrpSpPr>
        <p:grpSpPr>
          <a:xfrm>
            <a:off x="1416000" y="4536000"/>
            <a:ext cx="9365113" cy="568907"/>
            <a:chOff x="1416000" y="1780152"/>
            <a:chExt cx="9365113" cy="568907"/>
          </a:xfrm>
        </p:grpSpPr>
        <p:cxnSp>
          <p:nvCxnSpPr>
            <p:cNvPr id="58" name="直接连接符 57"/>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（四）新时代国家安全经受住了来自多方面的风险挑战考验</a:t>
              </a:r>
              <a:endParaRPr lang="zh-CN" altLang="en-US" sz="2200" dirty="0">
                <a:solidFill>
                  <a:schemeClr val="bg1"/>
                </a:solidFill>
                <a:effectLst>
                  <a:outerShdw blurRad="38100" dist="38100" dir="2700000" algn="tl">
                    <a:srgbClr val="000000">
                      <a:alpha val="43137"/>
                    </a:srgbClr>
                  </a:outerShdw>
                </a:effectLst>
              </a:endParaRPr>
            </a:p>
          </p:txBody>
        </p:sp>
      </p:grpSp>
      <p:sp>
        <p:nvSpPr>
          <p:cNvPr id="19" name="矩形 18"/>
          <p:cNvSpPr/>
          <p:nvPr/>
        </p:nvSpPr>
        <p:spPr>
          <a:xfrm>
            <a:off x="1697306" y="2893060"/>
            <a:ext cx="309883" cy="430029"/>
          </a:xfrm>
          <a:prstGeom prst="rect">
            <a:avLst/>
          </a:prstGeom>
        </p:spPr>
        <p:txBody>
          <a:bodyPr wrap="none">
            <a:spAutoFit/>
          </a:bodyPr>
          <a:lstStyle/>
          <a:p>
            <a:pPr lvl="0"/>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矩形 19"/>
          <p:cNvSpPr/>
          <p:nvPr/>
        </p:nvSpPr>
        <p:spPr>
          <a:xfrm>
            <a:off x="1678892" y="3792857"/>
            <a:ext cx="7040320" cy="429696"/>
          </a:xfrm>
          <a:prstGeom prst="rect">
            <a:avLst/>
          </a:prstGeom>
        </p:spPr>
        <p:txBody>
          <a:bodyPr wrap="square">
            <a:spAutoFit/>
          </a:bodyPr>
          <a:lstStyle/>
          <a:p>
            <a:pPr lvl="0"/>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3810"/>
            <a:ext cx="12192000" cy="6854190"/>
          </a:xfrm>
          <a:prstGeom prst="rect">
            <a:avLst/>
          </a:prstGeom>
        </p:spPr>
      </p:pic>
      <p:sp>
        <p:nvSpPr>
          <p:cNvPr id="3" name="矩形 2"/>
          <p:cNvSpPr/>
          <p:nvPr/>
        </p:nvSpPr>
        <p:spPr bwMode="auto">
          <a:xfrm>
            <a:off x="0" y="-67310"/>
            <a:ext cx="12192000" cy="4135120"/>
          </a:xfrm>
          <a:prstGeom prst="rect">
            <a:avLst/>
          </a:prstGeom>
          <a:gradFill>
            <a:gsLst>
              <a:gs pos="1000">
                <a:srgbClr val="DDF6FF"/>
              </a:gs>
              <a:gs pos="21000">
                <a:srgbClr val="DDF6FF"/>
              </a:gs>
              <a:gs pos="46000">
                <a:srgbClr val="DDF6FF">
                  <a:alpha val="64000"/>
                </a:srgbClr>
              </a:gs>
              <a:gs pos="68000">
                <a:srgbClr val="A1BDC8">
                  <a:alpha val="68000"/>
                </a:srgbClr>
              </a:gs>
              <a:gs pos="100000">
                <a:srgbClr val="A8BAB5">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p>
        </p:txBody>
      </p:sp>
      <p:sp>
        <p:nvSpPr>
          <p:cNvPr id="17" name="Text Box 3"/>
          <p:cNvSpPr txBox="1">
            <a:spLocks noChangeArrowheads="1"/>
          </p:cNvSpPr>
          <p:nvPr/>
        </p:nvSpPr>
        <p:spPr bwMode="auto">
          <a:xfrm>
            <a:off x="964730" y="977397"/>
            <a:ext cx="10260000" cy="429895"/>
          </a:xfrm>
          <a:prstGeom prst="rect">
            <a:avLst/>
          </a:prstGeom>
          <a:noFill/>
          <a:ln w="9525">
            <a:noFill/>
            <a:miter lim="800000"/>
          </a:ln>
          <a:effectLst/>
        </p:spPr>
        <p:txBody>
          <a:bodyPr wrap="square">
            <a:spAutoFit/>
          </a:bodyPr>
          <a:lstStyle/>
          <a:p>
            <a:pPr algn="ct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（一）安而不忘危，存而不忘亡，治而不忘乱</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0" y="184281"/>
            <a:ext cx="12089840" cy="6541940"/>
            <a:chOff x="0" y="184281"/>
            <a:chExt cx="12089840" cy="6541940"/>
          </a:xfrm>
        </p:grpSpPr>
        <p:sp>
          <p:nvSpPr>
            <p:cNvPr id="10" name="矩形 9"/>
            <p:cNvSpPr/>
            <p:nvPr userDrawn="1"/>
          </p:nvSpPr>
          <p:spPr>
            <a:xfrm>
              <a:off x="8367823" y="210506"/>
              <a:ext cx="3722017"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第十三讲  全面贯彻落实总体国家安全观</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文本框 10"/>
            <p:cNvSpPr txBox="1"/>
            <p:nvPr userDrawn="1"/>
          </p:nvSpPr>
          <p:spPr>
            <a:xfrm>
              <a:off x="45718" y="184281"/>
              <a:ext cx="4611341" cy="278218"/>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一、为什么说保证国家安全是头等大事</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 name="文本框 11"/>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矩形 12"/>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948218" y="1990807"/>
            <a:ext cx="10293024" cy="3638085"/>
            <a:chOff x="1064709" y="1638633"/>
            <a:chExt cx="10293024" cy="3638085"/>
          </a:xfrm>
        </p:grpSpPr>
        <p:sp>
          <p:nvSpPr>
            <p:cNvPr id="20" name="图文框 19"/>
            <p:cNvSpPr/>
            <p:nvPr/>
          </p:nvSpPr>
          <p:spPr>
            <a:xfrm>
              <a:off x="1064709" y="1638633"/>
              <a:ext cx="10080000" cy="3420000"/>
            </a:xfrm>
            <a:prstGeom prst="frame">
              <a:avLst>
                <a:gd name="adj1" fmla="val 3500"/>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277733" y="1856718"/>
              <a:ext cx="10080000" cy="3420000"/>
              <a:chOff x="1277733" y="1856718"/>
              <a:chExt cx="10080000" cy="3420000"/>
            </a:xfrm>
          </p:grpSpPr>
          <p:sp>
            <p:nvSpPr>
              <p:cNvPr id="22" name="矩形 21"/>
              <p:cNvSpPr/>
              <p:nvPr/>
            </p:nvSpPr>
            <p:spPr>
              <a:xfrm>
                <a:off x="1277733" y="1856718"/>
                <a:ext cx="10080000" cy="342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r="6647" b="50000"/>
              <a:stretch>
                <a:fillRect/>
              </a:stretch>
            </p:blipFill>
            <p:spPr>
              <a:xfrm flipH="1">
                <a:off x="3977733" y="4016718"/>
                <a:ext cx="7380000" cy="1260000"/>
              </a:xfrm>
              <a:prstGeom prst="rect">
                <a:avLst/>
              </a:prstGeom>
            </p:spPr>
          </p:pic>
        </p:grpSp>
      </p:grpSp>
      <p:sp>
        <p:nvSpPr>
          <p:cNvPr id="6" name="文本框 5"/>
          <p:cNvSpPr txBox="1"/>
          <p:nvPr/>
        </p:nvSpPr>
        <p:spPr bwMode="auto">
          <a:xfrm>
            <a:off x="1713651" y="2753427"/>
            <a:ext cx="8975182" cy="2484463"/>
          </a:xfrm>
          <a:prstGeom prst="rect">
            <a:avLst/>
          </a:prstGeom>
          <a:noFill/>
        </p:spPr>
        <p:txBody>
          <a:bodyPr wrap="square" rtlCol="0">
            <a:spAutoFit/>
          </a:bodyPr>
          <a:lstStyle/>
          <a:p>
            <a:pPr indent="457200" algn="just">
              <a:lnSpc>
                <a:spcPct val="150000"/>
              </a:lnSpc>
              <a:buClr>
                <a:srgbClr val="C80F19"/>
              </a:buClr>
              <a:buSzPct val="90000"/>
              <a:defRPr/>
            </a:pPr>
            <a:r>
              <a:rPr lang="en-US" altLang="zh-CN" sz="2200" b="1" dirty="0">
                <a:solidFill>
                  <a:srgbClr val="C00000"/>
                </a:solidFill>
                <a:latin typeface="楷体" panose="02010609060101010101" pitchFamily="49" charset="-122"/>
                <a:ea typeface="楷体" panose="02010609060101010101" pitchFamily="49" charset="-122"/>
              </a:rPr>
              <a:t> </a:t>
            </a:r>
            <a:r>
              <a:rPr lang="zh-CN" sz="2200" b="1" dirty="0">
                <a:solidFill>
                  <a:srgbClr val="C00000"/>
                </a:solidFill>
                <a:latin typeface="楷体" panose="02010609060101010101" pitchFamily="49" charset="-122"/>
                <a:ea typeface="楷体" panose="02010609060101010101" pitchFamily="49" charset="-122"/>
              </a:rPr>
              <a:t>国家安全</a:t>
            </a:r>
            <a:r>
              <a:rPr lang="zh-CN" sz="2200" b="1" dirty="0">
                <a:latin typeface="楷体" panose="02010609060101010101" pitchFamily="49" charset="-122"/>
                <a:ea typeface="楷体" panose="02010609060101010101" pitchFamily="49" charset="-122"/>
              </a:rPr>
              <a:t>是指国家政权、主权、统一和领土完整、人民福祉、经济社会可持续发展和国家其他重大利益相对处于没有危险和不受内外威胁的状态，以及保障持续安全状态的能力。</a:t>
            </a:r>
            <a:endParaRPr lang="zh-CN" sz="2200" b="1" dirty="0">
              <a:latin typeface="楷体" panose="02010609060101010101" pitchFamily="49" charset="-122"/>
              <a:ea typeface="楷体" panose="02010609060101010101" pitchFamily="49" charset="-122"/>
            </a:endParaRPr>
          </a:p>
          <a:p>
            <a:pPr indent="457200" algn="r">
              <a:lnSpc>
                <a:spcPct val="120000"/>
              </a:lnSpc>
              <a:spcBef>
                <a:spcPts val="800"/>
              </a:spcBef>
              <a:buClr>
                <a:srgbClr val="C80F19"/>
              </a:buClr>
              <a:buSzPct val="90000"/>
              <a:defRPr/>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《中华人民共和国国家安全法》</a:t>
            </a:r>
            <a:endParaRPr lang="en-US" altLang="zh-CN" b="1" dirty="0">
              <a:latin typeface="楷体" panose="02010609060101010101" pitchFamily="49" charset="-122"/>
              <a:ea typeface="楷体" panose="02010609060101010101" pitchFamily="49" charset="-122"/>
            </a:endParaRPr>
          </a:p>
          <a:p>
            <a:pPr indent="457200" algn="r">
              <a:lnSpc>
                <a:spcPct val="150000"/>
              </a:lnSpc>
              <a:buClr>
                <a:srgbClr val="C80F19"/>
              </a:buClr>
              <a:buSzPct val="90000"/>
              <a:defRPr/>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2015</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月）</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COMMONDATA" val="eyJoZGlkIjoiNWIxNGMxYTNmYmM3NDhhYmRmYzdkMDA0OTZjNmUwZjAifQ=="/>
  <p:tag name="KSO_WPP_MARK_KEY" val="738d9e0e-36b3-4693-bb97-3fb920bae7e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1599</Words>
  <Application>WPS 演示</Application>
  <PresentationFormat>宽屏</PresentationFormat>
  <Paragraphs>95</Paragraphs>
  <Slides>15</Slides>
  <Notes>45</Notes>
  <HiddenSlides>0</HiddenSlides>
  <MMClips>6</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15</vt:i4>
      </vt:variant>
    </vt:vector>
  </HeadingPairs>
  <TitlesOfParts>
    <vt:vector size="40" baseType="lpstr">
      <vt:lpstr>Arial</vt:lpstr>
      <vt:lpstr>宋体</vt:lpstr>
      <vt:lpstr>Wingdings</vt:lpstr>
      <vt:lpstr>微软雅黑</vt:lpstr>
      <vt:lpstr>华文中宋</vt:lpstr>
      <vt:lpstr>华文新魏</vt:lpstr>
      <vt:lpstr>楷体</vt:lpstr>
      <vt:lpstr>等线</vt:lpstr>
      <vt:lpstr>Times New Roman</vt:lpstr>
      <vt:lpstr>方正粗雅宋_GBK</vt:lpstr>
      <vt:lpstr>方正特雅宋简体</vt:lpstr>
      <vt:lpstr>方正粗楷简体</vt:lpstr>
      <vt:lpstr>方正粗金陵简体</vt:lpstr>
      <vt:lpstr>Arial Unicode MS</vt:lpstr>
      <vt:lpstr>Calibri</vt:lpstr>
      <vt:lpstr>方正榜书行简体</vt:lpstr>
      <vt:lpstr>方正小标宋简体</vt:lpstr>
      <vt:lpstr>Calibri</vt:lpstr>
      <vt:lpstr>华文行楷</vt:lpstr>
      <vt:lpstr>Wingdings</vt:lpstr>
      <vt:lpstr>阿里巴巴普惠体 R</vt:lpstr>
      <vt:lpstr>Helvetica</vt:lpstr>
      <vt:lpstr>方正粗宋简体</vt:lpstr>
      <vt:lpstr>方正大标宋简体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あ『神秘人』ギ</cp:lastModifiedBy>
  <cp:revision>1</cp:revision>
  <dcterms:created xsi:type="dcterms:W3CDTF">2023-03-06T03:04:53Z</dcterms:created>
  <dcterms:modified xsi:type="dcterms:W3CDTF">2023-03-06T03:04:56Z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0F6A4F6158FF46B0BFD172D98AF9970D</vt:lpwstr>
  </property>
  <property fmtid="{D5CDD505-2E9C-101B-9397-08002B2CF9AE}" pid="3" name="KSOProductBuildVer">
    <vt:lpwstr>2052-11.1.0.12980</vt:lpwstr>
  </property>
</Properties>
</file>