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79"/>
  </p:notesMasterIdLst>
  <p:sldIdLst>
    <p:sldId id="997" r:id="rId2"/>
    <p:sldId id="329" r:id="rId3"/>
    <p:sldId id="336" r:id="rId4"/>
    <p:sldId id="998" r:id="rId5"/>
    <p:sldId id="829" r:id="rId6"/>
    <p:sldId id="936" r:id="rId7"/>
    <p:sldId id="855" r:id="rId8"/>
    <p:sldId id="940" r:id="rId9"/>
    <p:sldId id="715" r:id="rId10"/>
    <p:sldId id="1009" r:id="rId11"/>
    <p:sldId id="1010" r:id="rId12"/>
    <p:sldId id="753" r:id="rId13"/>
    <p:sldId id="832" r:id="rId14"/>
    <p:sldId id="778" r:id="rId15"/>
    <p:sldId id="835" r:id="rId16"/>
    <p:sldId id="783" r:id="rId17"/>
    <p:sldId id="969" r:id="rId18"/>
    <p:sldId id="1008" r:id="rId19"/>
    <p:sldId id="939" r:id="rId20"/>
    <p:sldId id="970" r:id="rId21"/>
    <p:sldId id="839" r:id="rId22"/>
    <p:sldId id="863" r:id="rId23"/>
    <p:sldId id="934" r:id="rId24"/>
    <p:sldId id="924" r:id="rId25"/>
    <p:sldId id="937" r:id="rId26"/>
    <p:sldId id="987" r:id="rId27"/>
    <p:sldId id="842" r:id="rId28"/>
    <p:sldId id="862" r:id="rId29"/>
    <p:sldId id="926" r:id="rId30"/>
    <p:sldId id="933" r:id="rId31"/>
    <p:sldId id="946" r:id="rId32"/>
    <p:sldId id="990" r:id="rId33"/>
    <p:sldId id="952" r:id="rId34"/>
    <p:sldId id="950" r:id="rId35"/>
    <p:sldId id="854" r:id="rId36"/>
    <p:sldId id="954" r:id="rId37"/>
    <p:sldId id="766" r:id="rId38"/>
    <p:sldId id="955" r:id="rId39"/>
    <p:sldId id="956" r:id="rId40"/>
    <p:sldId id="957" r:id="rId41"/>
    <p:sldId id="844" r:id="rId42"/>
    <p:sldId id="1004" r:id="rId43"/>
    <p:sldId id="927" r:id="rId44"/>
    <p:sldId id="767" r:id="rId45"/>
    <p:sldId id="790" r:id="rId46"/>
    <p:sldId id="928" r:id="rId47"/>
    <p:sldId id="768" r:id="rId48"/>
    <p:sldId id="792" r:id="rId49"/>
    <p:sldId id="991" r:id="rId50"/>
    <p:sldId id="958" r:id="rId51"/>
    <p:sldId id="959" r:id="rId52"/>
    <p:sldId id="992" r:id="rId53"/>
    <p:sldId id="968" r:id="rId54"/>
    <p:sldId id="960" r:id="rId55"/>
    <p:sldId id="1002" r:id="rId56"/>
    <p:sldId id="967" r:id="rId57"/>
    <p:sldId id="848" r:id="rId58"/>
    <p:sldId id="971" r:id="rId59"/>
    <p:sldId id="972" r:id="rId60"/>
    <p:sldId id="973" r:id="rId61"/>
    <p:sldId id="974" r:id="rId62"/>
    <p:sldId id="793" r:id="rId63"/>
    <p:sldId id="975" r:id="rId64"/>
    <p:sldId id="976" r:id="rId65"/>
    <p:sldId id="977" r:id="rId66"/>
    <p:sldId id="1001" r:id="rId67"/>
    <p:sldId id="978" r:id="rId68"/>
    <p:sldId id="979" r:id="rId69"/>
    <p:sldId id="980" r:id="rId70"/>
    <p:sldId id="981" r:id="rId71"/>
    <p:sldId id="1000" r:id="rId72"/>
    <p:sldId id="1006" r:id="rId73"/>
    <p:sldId id="983" r:id="rId74"/>
    <p:sldId id="1007" r:id="rId75"/>
    <p:sldId id="984" r:id="rId76"/>
    <p:sldId id="996" r:id="rId77"/>
    <p:sldId id="334" r:id="rId78"/>
  </p:sldIdLst>
  <p:sldSz cx="12192000" cy="6858000"/>
  <p:notesSz cx="6858000" cy="9144000"/>
  <p:custDataLst>
    <p:tags r:id="rId8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472">
          <p15:clr>
            <a:srgbClr val="A4A3A4"/>
          </p15:clr>
        </p15:guide>
        <p15:guide id="2" pos="207">
          <p15:clr>
            <a:srgbClr val="A4A3A4"/>
          </p15:clr>
        </p15:guide>
        <p15:guide id="3" orient="horz" pos="2160">
          <p15:clr>
            <a:srgbClr val="A4A3A4"/>
          </p15:clr>
        </p15:guide>
        <p15:guide id="4"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CFD"/>
    <a:srgbClr val="8D6A3E"/>
    <a:srgbClr val="9E0406"/>
    <a:srgbClr val="D49A78"/>
    <a:srgbClr val="FF9000"/>
    <a:srgbClr val="FFFDEB"/>
    <a:srgbClr val="623F16"/>
    <a:srgbClr val="B3894B"/>
    <a:srgbClr val="FFFCE2"/>
    <a:srgbClr val="B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90" autoAdjust="0"/>
    <p:restoredTop sz="87862" autoAdjust="0"/>
  </p:normalViewPr>
  <p:slideViewPr>
    <p:cSldViewPr snapToGrid="0" showGuides="1">
      <p:cViewPr varScale="1">
        <p:scale>
          <a:sx n="83" d="100"/>
          <a:sy n="83" d="100"/>
        </p:scale>
        <p:origin x="120" y="438"/>
      </p:cViewPr>
      <p:guideLst>
        <p:guide pos="7472"/>
        <p:guide pos="207"/>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21" d="100"/>
        <a:sy n="121" d="100"/>
      </p:scale>
      <p:origin x="0" y="-14799"/>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BB0D75-D16D-4CF9-8176-D73237F82EE5}" type="datetimeFigureOut">
              <a:rPr lang="zh-CN" altLang="en-US" smtClean="0"/>
              <a:t>2022/9/4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D13579-0D12-448D-ABF9-DACA33660BD9}" type="slidenum">
              <a:rPr lang="zh-CN" altLang="en-US" smtClean="0"/>
              <a:t>‹#›</a:t>
            </a:fld>
            <a:endParaRPr lang="zh-CN" altLang="en-US"/>
          </a:p>
        </p:txBody>
      </p:sp>
    </p:spTree>
    <p:extLst>
      <p:ext uri="{BB962C8B-B14F-4D97-AF65-F5344CB8AC3E}">
        <p14:creationId xmlns:p14="http://schemas.microsoft.com/office/powerpoint/2010/main" val="1765287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1</a:t>
            </a:fld>
            <a:endParaRPr lang="zh-CN" altLang="en-US"/>
          </a:p>
        </p:txBody>
      </p:sp>
    </p:spTree>
    <p:extLst>
      <p:ext uri="{BB962C8B-B14F-4D97-AF65-F5344CB8AC3E}">
        <p14:creationId xmlns:p14="http://schemas.microsoft.com/office/powerpoint/2010/main" val="987746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18</a:t>
            </a:fld>
            <a:endParaRPr lang="zh-CN" altLang="en-US"/>
          </a:p>
        </p:txBody>
      </p:sp>
    </p:spTree>
    <p:extLst>
      <p:ext uri="{BB962C8B-B14F-4D97-AF65-F5344CB8AC3E}">
        <p14:creationId xmlns:p14="http://schemas.microsoft.com/office/powerpoint/2010/main" val="575318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19</a:t>
            </a:fld>
            <a:endParaRPr lang="zh-CN" altLang="en-US"/>
          </a:p>
        </p:txBody>
      </p:sp>
    </p:spTree>
    <p:extLst>
      <p:ext uri="{BB962C8B-B14F-4D97-AF65-F5344CB8AC3E}">
        <p14:creationId xmlns:p14="http://schemas.microsoft.com/office/powerpoint/2010/main" val="2001421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20</a:t>
            </a:fld>
            <a:endParaRPr lang="zh-CN" altLang="en-US"/>
          </a:p>
        </p:txBody>
      </p:sp>
    </p:spTree>
    <p:extLst>
      <p:ext uri="{BB962C8B-B14F-4D97-AF65-F5344CB8AC3E}">
        <p14:creationId xmlns:p14="http://schemas.microsoft.com/office/powerpoint/2010/main" val="1425280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CD13579-0D12-448D-ABF9-DACA33660BD9}" type="slidenum">
              <a:rPr lang="zh-CN" altLang="en-US" smtClean="0"/>
              <a:t>21</a:t>
            </a:fld>
            <a:endParaRPr lang="zh-CN" altLang="en-US"/>
          </a:p>
        </p:txBody>
      </p:sp>
    </p:spTree>
    <p:extLst>
      <p:ext uri="{BB962C8B-B14F-4D97-AF65-F5344CB8AC3E}">
        <p14:creationId xmlns:p14="http://schemas.microsoft.com/office/powerpoint/2010/main" val="3949866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22</a:t>
            </a:fld>
            <a:endParaRPr lang="zh-CN" altLang="en-US"/>
          </a:p>
        </p:txBody>
      </p:sp>
    </p:spTree>
    <p:extLst>
      <p:ext uri="{BB962C8B-B14F-4D97-AF65-F5344CB8AC3E}">
        <p14:creationId xmlns:p14="http://schemas.microsoft.com/office/powerpoint/2010/main" val="2001081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24</a:t>
            </a:fld>
            <a:endParaRPr lang="zh-CN" altLang="en-US"/>
          </a:p>
        </p:txBody>
      </p:sp>
    </p:spTree>
    <p:extLst>
      <p:ext uri="{BB962C8B-B14F-4D97-AF65-F5344CB8AC3E}">
        <p14:creationId xmlns:p14="http://schemas.microsoft.com/office/powerpoint/2010/main" val="3308903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25</a:t>
            </a:fld>
            <a:endParaRPr lang="zh-CN" altLang="en-US"/>
          </a:p>
        </p:txBody>
      </p:sp>
    </p:spTree>
    <p:extLst>
      <p:ext uri="{BB962C8B-B14F-4D97-AF65-F5344CB8AC3E}">
        <p14:creationId xmlns:p14="http://schemas.microsoft.com/office/powerpoint/2010/main" val="396652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CD13579-0D12-448D-ABF9-DACA33660BD9}" type="slidenum">
              <a:rPr lang="zh-CN" altLang="en-US" smtClean="0"/>
              <a:t>26</a:t>
            </a:fld>
            <a:endParaRPr lang="zh-CN" altLang="en-US"/>
          </a:p>
        </p:txBody>
      </p:sp>
    </p:spTree>
    <p:extLst>
      <p:ext uri="{BB962C8B-B14F-4D97-AF65-F5344CB8AC3E}">
        <p14:creationId xmlns:p14="http://schemas.microsoft.com/office/powerpoint/2010/main" val="2128126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28</a:t>
            </a:fld>
            <a:endParaRPr lang="zh-CN" altLang="en-US"/>
          </a:p>
        </p:txBody>
      </p:sp>
    </p:spTree>
    <p:extLst>
      <p:ext uri="{BB962C8B-B14F-4D97-AF65-F5344CB8AC3E}">
        <p14:creationId xmlns:p14="http://schemas.microsoft.com/office/powerpoint/2010/main" val="908451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31</a:t>
            </a:fld>
            <a:endParaRPr lang="zh-CN" altLang="en-US"/>
          </a:p>
        </p:txBody>
      </p:sp>
    </p:spTree>
    <p:extLst>
      <p:ext uri="{BB962C8B-B14F-4D97-AF65-F5344CB8AC3E}">
        <p14:creationId xmlns:p14="http://schemas.microsoft.com/office/powerpoint/2010/main" val="3169419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3</a:t>
            </a:fld>
            <a:endParaRPr lang="zh-CN" altLang="en-US"/>
          </a:p>
        </p:txBody>
      </p:sp>
    </p:spTree>
    <p:extLst>
      <p:ext uri="{BB962C8B-B14F-4D97-AF65-F5344CB8AC3E}">
        <p14:creationId xmlns:p14="http://schemas.microsoft.com/office/powerpoint/2010/main" val="142215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32</a:t>
            </a:fld>
            <a:endParaRPr lang="zh-CN" altLang="en-US"/>
          </a:p>
        </p:txBody>
      </p:sp>
    </p:spTree>
    <p:extLst>
      <p:ext uri="{BB962C8B-B14F-4D97-AF65-F5344CB8AC3E}">
        <p14:creationId xmlns:p14="http://schemas.microsoft.com/office/powerpoint/2010/main" val="2348606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33</a:t>
            </a:fld>
            <a:endParaRPr lang="zh-CN" altLang="en-US"/>
          </a:p>
        </p:txBody>
      </p:sp>
    </p:spTree>
    <p:extLst>
      <p:ext uri="{BB962C8B-B14F-4D97-AF65-F5344CB8AC3E}">
        <p14:creationId xmlns:p14="http://schemas.microsoft.com/office/powerpoint/2010/main" val="4261706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34</a:t>
            </a:fld>
            <a:endParaRPr lang="zh-CN" altLang="en-US"/>
          </a:p>
        </p:txBody>
      </p:sp>
    </p:spTree>
    <p:extLst>
      <p:ext uri="{BB962C8B-B14F-4D97-AF65-F5344CB8AC3E}">
        <p14:creationId xmlns:p14="http://schemas.microsoft.com/office/powerpoint/2010/main" val="3009103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35</a:t>
            </a:fld>
            <a:endParaRPr lang="zh-CN" altLang="en-US"/>
          </a:p>
        </p:txBody>
      </p:sp>
    </p:spTree>
    <p:extLst>
      <p:ext uri="{BB962C8B-B14F-4D97-AF65-F5344CB8AC3E}">
        <p14:creationId xmlns:p14="http://schemas.microsoft.com/office/powerpoint/2010/main" val="3836943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36</a:t>
            </a:fld>
            <a:endParaRPr lang="zh-CN" altLang="en-US"/>
          </a:p>
        </p:txBody>
      </p:sp>
    </p:spTree>
    <p:extLst>
      <p:ext uri="{BB962C8B-B14F-4D97-AF65-F5344CB8AC3E}">
        <p14:creationId xmlns:p14="http://schemas.microsoft.com/office/powerpoint/2010/main" val="2952782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CD13579-0D12-448D-ABF9-DACA33660BD9}" type="slidenum">
              <a:rPr lang="zh-CN" altLang="en-US" smtClean="0"/>
              <a:t>37</a:t>
            </a:fld>
            <a:endParaRPr lang="zh-CN" altLang="en-US"/>
          </a:p>
        </p:txBody>
      </p:sp>
    </p:spTree>
    <p:extLst>
      <p:ext uri="{BB962C8B-B14F-4D97-AF65-F5344CB8AC3E}">
        <p14:creationId xmlns:p14="http://schemas.microsoft.com/office/powerpoint/2010/main" val="249615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38</a:t>
            </a:fld>
            <a:endParaRPr lang="zh-CN" altLang="en-US"/>
          </a:p>
        </p:txBody>
      </p:sp>
    </p:spTree>
    <p:extLst>
      <p:ext uri="{BB962C8B-B14F-4D97-AF65-F5344CB8AC3E}">
        <p14:creationId xmlns:p14="http://schemas.microsoft.com/office/powerpoint/2010/main" val="34979569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39</a:t>
            </a:fld>
            <a:endParaRPr lang="zh-CN" altLang="en-US"/>
          </a:p>
        </p:txBody>
      </p:sp>
    </p:spTree>
    <p:extLst>
      <p:ext uri="{BB962C8B-B14F-4D97-AF65-F5344CB8AC3E}">
        <p14:creationId xmlns:p14="http://schemas.microsoft.com/office/powerpoint/2010/main" val="12651595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41</a:t>
            </a:fld>
            <a:endParaRPr lang="zh-CN" altLang="en-US"/>
          </a:p>
        </p:txBody>
      </p:sp>
    </p:spTree>
    <p:extLst>
      <p:ext uri="{BB962C8B-B14F-4D97-AF65-F5344CB8AC3E}">
        <p14:creationId xmlns:p14="http://schemas.microsoft.com/office/powerpoint/2010/main" val="1655919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42</a:t>
            </a:fld>
            <a:endParaRPr lang="zh-CN" altLang="en-US"/>
          </a:p>
        </p:txBody>
      </p:sp>
    </p:spTree>
    <p:extLst>
      <p:ext uri="{BB962C8B-B14F-4D97-AF65-F5344CB8AC3E}">
        <p14:creationId xmlns:p14="http://schemas.microsoft.com/office/powerpoint/2010/main" val="3558395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4</a:t>
            </a:fld>
            <a:endParaRPr lang="zh-CN" altLang="en-US"/>
          </a:p>
        </p:txBody>
      </p:sp>
    </p:spTree>
    <p:extLst>
      <p:ext uri="{BB962C8B-B14F-4D97-AF65-F5344CB8AC3E}">
        <p14:creationId xmlns:p14="http://schemas.microsoft.com/office/powerpoint/2010/main" val="42265023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43</a:t>
            </a:fld>
            <a:endParaRPr lang="zh-CN" altLang="en-US"/>
          </a:p>
        </p:txBody>
      </p:sp>
    </p:spTree>
    <p:extLst>
      <p:ext uri="{BB962C8B-B14F-4D97-AF65-F5344CB8AC3E}">
        <p14:creationId xmlns:p14="http://schemas.microsoft.com/office/powerpoint/2010/main" val="8474219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44</a:t>
            </a:fld>
            <a:endParaRPr lang="zh-CN" altLang="en-US"/>
          </a:p>
        </p:txBody>
      </p:sp>
    </p:spTree>
    <p:extLst>
      <p:ext uri="{BB962C8B-B14F-4D97-AF65-F5344CB8AC3E}">
        <p14:creationId xmlns:p14="http://schemas.microsoft.com/office/powerpoint/2010/main" val="24100284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45</a:t>
            </a:fld>
            <a:endParaRPr lang="zh-CN" altLang="en-US"/>
          </a:p>
        </p:txBody>
      </p:sp>
    </p:spTree>
    <p:extLst>
      <p:ext uri="{BB962C8B-B14F-4D97-AF65-F5344CB8AC3E}">
        <p14:creationId xmlns:p14="http://schemas.microsoft.com/office/powerpoint/2010/main" val="333975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47</a:t>
            </a:fld>
            <a:endParaRPr lang="zh-CN" altLang="en-US"/>
          </a:p>
        </p:txBody>
      </p:sp>
    </p:spTree>
    <p:extLst>
      <p:ext uri="{BB962C8B-B14F-4D97-AF65-F5344CB8AC3E}">
        <p14:creationId xmlns:p14="http://schemas.microsoft.com/office/powerpoint/2010/main" val="19731528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50</a:t>
            </a:fld>
            <a:endParaRPr lang="zh-CN" altLang="en-US"/>
          </a:p>
        </p:txBody>
      </p:sp>
    </p:spTree>
    <p:extLst>
      <p:ext uri="{BB962C8B-B14F-4D97-AF65-F5344CB8AC3E}">
        <p14:creationId xmlns:p14="http://schemas.microsoft.com/office/powerpoint/2010/main" val="22295300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51</a:t>
            </a:fld>
            <a:endParaRPr lang="zh-CN" altLang="en-US"/>
          </a:p>
        </p:txBody>
      </p:sp>
    </p:spTree>
    <p:extLst>
      <p:ext uri="{BB962C8B-B14F-4D97-AF65-F5344CB8AC3E}">
        <p14:creationId xmlns:p14="http://schemas.microsoft.com/office/powerpoint/2010/main" val="15766749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52</a:t>
            </a:fld>
            <a:endParaRPr lang="zh-CN" altLang="en-US"/>
          </a:p>
        </p:txBody>
      </p:sp>
    </p:spTree>
    <p:extLst>
      <p:ext uri="{BB962C8B-B14F-4D97-AF65-F5344CB8AC3E}">
        <p14:creationId xmlns:p14="http://schemas.microsoft.com/office/powerpoint/2010/main" val="22485372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10"/>
          </p:nvPr>
        </p:nvSpPr>
        <p:spPr/>
        <p:txBody>
          <a:bodyPr/>
          <a:lstStyle/>
          <a:p>
            <a:fld id="{CCD13579-0D12-448D-ABF9-DACA33660BD9}" type="slidenum">
              <a:rPr lang="zh-CN" altLang="en-US" smtClean="0"/>
              <a:t>53</a:t>
            </a:fld>
            <a:endParaRPr lang="zh-CN" altLang="en-US"/>
          </a:p>
        </p:txBody>
      </p:sp>
    </p:spTree>
    <p:extLst>
      <p:ext uri="{BB962C8B-B14F-4D97-AF65-F5344CB8AC3E}">
        <p14:creationId xmlns:p14="http://schemas.microsoft.com/office/powerpoint/2010/main" val="19978312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54</a:t>
            </a:fld>
            <a:endParaRPr lang="zh-CN" altLang="en-US"/>
          </a:p>
        </p:txBody>
      </p:sp>
    </p:spTree>
    <p:extLst>
      <p:ext uri="{BB962C8B-B14F-4D97-AF65-F5344CB8AC3E}">
        <p14:creationId xmlns:p14="http://schemas.microsoft.com/office/powerpoint/2010/main" val="9836663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56</a:t>
            </a:fld>
            <a:endParaRPr lang="zh-CN" altLang="en-US"/>
          </a:p>
        </p:txBody>
      </p:sp>
    </p:spTree>
    <p:extLst>
      <p:ext uri="{BB962C8B-B14F-4D97-AF65-F5344CB8AC3E}">
        <p14:creationId xmlns:p14="http://schemas.microsoft.com/office/powerpoint/2010/main" val="756270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CD13579-0D12-448D-ABF9-DACA33660BD9}" type="slidenum">
              <a:rPr lang="zh-CN" altLang="en-US" smtClean="0"/>
              <a:t>7</a:t>
            </a:fld>
            <a:endParaRPr lang="zh-CN" altLang="en-US"/>
          </a:p>
        </p:txBody>
      </p:sp>
    </p:spTree>
    <p:extLst>
      <p:ext uri="{BB962C8B-B14F-4D97-AF65-F5344CB8AC3E}">
        <p14:creationId xmlns:p14="http://schemas.microsoft.com/office/powerpoint/2010/main" val="17222472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58</a:t>
            </a:fld>
            <a:endParaRPr lang="zh-CN" altLang="en-US"/>
          </a:p>
        </p:txBody>
      </p:sp>
    </p:spTree>
    <p:extLst>
      <p:ext uri="{BB962C8B-B14F-4D97-AF65-F5344CB8AC3E}">
        <p14:creationId xmlns:p14="http://schemas.microsoft.com/office/powerpoint/2010/main" val="26314645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59</a:t>
            </a:fld>
            <a:endParaRPr lang="zh-CN" altLang="en-US"/>
          </a:p>
        </p:txBody>
      </p:sp>
    </p:spTree>
    <p:extLst>
      <p:ext uri="{BB962C8B-B14F-4D97-AF65-F5344CB8AC3E}">
        <p14:creationId xmlns:p14="http://schemas.microsoft.com/office/powerpoint/2010/main" val="41103313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61</a:t>
            </a:fld>
            <a:endParaRPr lang="zh-CN" altLang="en-US"/>
          </a:p>
        </p:txBody>
      </p:sp>
    </p:spTree>
    <p:extLst>
      <p:ext uri="{BB962C8B-B14F-4D97-AF65-F5344CB8AC3E}">
        <p14:creationId xmlns:p14="http://schemas.microsoft.com/office/powerpoint/2010/main" val="35274338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63</a:t>
            </a:fld>
            <a:endParaRPr lang="zh-CN" altLang="en-US"/>
          </a:p>
        </p:txBody>
      </p:sp>
    </p:spTree>
    <p:extLst>
      <p:ext uri="{BB962C8B-B14F-4D97-AF65-F5344CB8AC3E}">
        <p14:creationId xmlns:p14="http://schemas.microsoft.com/office/powerpoint/2010/main" val="2794361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64</a:t>
            </a:fld>
            <a:endParaRPr lang="zh-CN" altLang="en-US"/>
          </a:p>
        </p:txBody>
      </p:sp>
    </p:spTree>
    <p:extLst>
      <p:ext uri="{BB962C8B-B14F-4D97-AF65-F5344CB8AC3E}">
        <p14:creationId xmlns:p14="http://schemas.microsoft.com/office/powerpoint/2010/main" val="23524761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66</a:t>
            </a:fld>
            <a:endParaRPr lang="zh-CN" altLang="en-US"/>
          </a:p>
        </p:txBody>
      </p:sp>
    </p:spTree>
    <p:extLst>
      <p:ext uri="{BB962C8B-B14F-4D97-AF65-F5344CB8AC3E}">
        <p14:creationId xmlns:p14="http://schemas.microsoft.com/office/powerpoint/2010/main" val="37591573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67</a:t>
            </a:fld>
            <a:endParaRPr lang="zh-CN" altLang="en-US"/>
          </a:p>
        </p:txBody>
      </p:sp>
    </p:spTree>
    <p:extLst>
      <p:ext uri="{BB962C8B-B14F-4D97-AF65-F5344CB8AC3E}">
        <p14:creationId xmlns:p14="http://schemas.microsoft.com/office/powerpoint/2010/main" val="30909050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68</a:t>
            </a:fld>
            <a:endParaRPr lang="zh-CN" altLang="en-US"/>
          </a:p>
        </p:txBody>
      </p:sp>
    </p:spTree>
    <p:extLst>
      <p:ext uri="{BB962C8B-B14F-4D97-AF65-F5344CB8AC3E}">
        <p14:creationId xmlns:p14="http://schemas.microsoft.com/office/powerpoint/2010/main" val="8080888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70</a:t>
            </a:fld>
            <a:endParaRPr lang="zh-CN" altLang="en-US"/>
          </a:p>
        </p:txBody>
      </p:sp>
    </p:spTree>
    <p:extLst>
      <p:ext uri="{BB962C8B-B14F-4D97-AF65-F5344CB8AC3E}">
        <p14:creationId xmlns:p14="http://schemas.microsoft.com/office/powerpoint/2010/main" val="38531404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71</a:t>
            </a:fld>
            <a:endParaRPr lang="zh-CN" altLang="en-US"/>
          </a:p>
        </p:txBody>
      </p:sp>
    </p:spTree>
    <p:extLst>
      <p:ext uri="{BB962C8B-B14F-4D97-AF65-F5344CB8AC3E}">
        <p14:creationId xmlns:p14="http://schemas.microsoft.com/office/powerpoint/2010/main" val="3515413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CD13579-0D12-448D-ABF9-DACA33660BD9}" type="slidenum">
              <a:rPr lang="zh-CN" altLang="en-US" smtClean="0"/>
              <a:t>9</a:t>
            </a:fld>
            <a:endParaRPr lang="zh-CN" altLang="en-US"/>
          </a:p>
        </p:txBody>
      </p:sp>
    </p:spTree>
    <p:extLst>
      <p:ext uri="{BB962C8B-B14F-4D97-AF65-F5344CB8AC3E}">
        <p14:creationId xmlns:p14="http://schemas.microsoft.com/office/powerpoint/2010/main" val="5694067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72</a:t>
            </a:fld>
            <a:endParaRPr lang="zh-CN" altLang="en-US"/>
          </a:p>
        </p:txBody>
      </p:sp>
    </p:spTree>
    <p:extLst>
      <p:ext uri="{BB962C8B-B14F-4D97-AF65-F5344CB8AC3E}">
        <p14:creationId xmlns:p14="http://schemas.microsoft.com/office/powerpoint/2010/main" val="1292750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73</a:t>
            </a:fld>
            <a:endParaRPr lang="zh-CN" altLang="en-US"/>
          </a:p>
        </p:txBody>
      </p:sp>
    </p:spTree>
    <p:extLst>
      <p:ext uri="{BB962C8B-B14F-4D97-AF65-F5344CB8AC3E}">
        <p14:creationId xmlns:p14="http://schemas.microsoft.com/office/powerpoint/2010/main" val="24510739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CD13579-0D12-448D-ABF9-DACA33660BD9}" type="slidenum">
              <a:rPr lang="zh-CN" altLang="en-US" smtClean="0"/>
              <a:t>74</a:t>
            </a:fld>
            <a:endParaRPr lang="zh-CN" altLang="en-US"/>
          </a:p>
        </p:txBody>
      </p:sp>
    </p:spTree>
    <p:extLst>
      <p:ext uri="{BB962C8B-B14F-4D97-AF65-F5344CB8AC3E}">
        <p14:creationId xmlns:p14="http://schemas.microsoft.com/office/powerpoint/2010/main" val="19065688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75</a:t>
            </a:fld>
            <a:endParaRPr lang="zh-CN" altLang="en-US"/>
          </a:p>
        </p:txBody>
      </p:sp>
    </p:spTree>
    <p:extLst>
      <p:ext uri="{BB962C8B-B14F-4D97-AF65-F5344CB8AC3E}">
        <p14:creationId xmlns:p14="http://schemas.microsoft.com/office/powerpoint/2010/main" val="2395471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CD13579-0D12-448D-ABF9-DACA33660BD9}" type="slidenum">
              <a:rPr lang="zh-CN" altLang="en-US" smtClean="0"/>
              <a:t>10</a:t>
            </a:fld>
            <a:endParaRPr lang="zh-CN" altLang="en-US"/>
          </a:p>
        </p:txBody>
      </p:sp>
    </p:spTree>
    <p:extLst>
      <p:ext uri="{BB962C8B-B14F-4D97-AF65-F5344CB8AC3E}">
        <p14:creationId xmlns:p14="http://schemas.microsoft.com/office/powerpoint/2010/main" val="3327109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13</a:t>
            </a:fld>
            <a:endParaRPr lang="zh-CN" altLang="en-US"/>
          </a:p>
        </p:txBody>
      </p:sp>
    </p:spTree>
    <p:extLst>
      <p:ext uri="{BB962C8B-B14F-4D97-AF65-F5344CB8AC3E}">
        <p14:creationId xmlns:p14="http://schemas.microsoft.com/office/powerpoint/2010/main" val="1165288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15</a:t>
            </a:fld>
            <a:endParaRPr lang="zh-CN" altLang="en-US"/>
          </a:p>
        </p:txBody>
      </p:sp>
    </p:spTree>
    <p:extLst>
      <p:ext uri="{BB962C8B-B14F-4D97-AF65-F5344CB8AC3E}">
        <p14:creationId xmlns:p14="http://schemas.microsoft.com/office/powerpoint/2010/main" val="3174213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D13579-0D12-448D-ABF9-DACA33660BD9}" type="slidenum">
              <a:rPr lang="zh-CN" altLang="en-US" smtClean="0"/>
              <a:t>16</a:t>
            </a:fld>
            <a:endParaRPr lang="zh-CN" altLang="en-US"/>
          </a:p>
        </p:txBody>
      </p:sp>
    </p:spTree>
    <p:extLst>
      <p:ext uri="{BB962C8B-B14F-4D97-AF65-F5344CB8AC3E}">
        <p14:creationId xmlns:p14="http://schemas.microsoft.com/office/powerpoint/2010/main" val="2736075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页">
    <p:bg>
      <p:bgPr>
        <a:solidFill>
          <a:srgbClr val="FFFDFD"/>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内容页：第一大点">
    <p:bg>
      <p:bgPr>
        <a:solidFill>
          <a:srgbClr val="FFFDFD"/>
        </a:solidFill>
        <a:effectLst/>
      </p:bgPr>
    </p:bg>
    <p:spTree>
      <p:nvGrpSpPr>
        <p:cNvPr id="1" name=""/>
        <p:cNvGrpSpPr/>
        <p:nvPr/>
      </p:nvGrpSpPr>
      <p:grpSpPr>
        <a:xfrm>
          <a:off x="0" y="0"/>
          <a:ext cx="0" cy="0"/>
          <a:chOff x="0" y="0"/>
          <a:chExt cx="0" cy="0"/>
        </a:xfrm>
      </p:grpSpPr>
      <p:sp>
        <p:nvSpPr>
          <p:cNvPr id="6" name="矩形 5"/>
          <p:cNvSpPr/>
          <p:nvPr userDrawn="1"/>
        </p:nvSpPr>
        <p:spPr>
          <a:xfrm>
            <a:off x="8726732" y="210506"/>
            <a:ext cx="3363108" cy="26161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pitchFamily="34" charset="-122"/>
                <a:ea typeface="微软雅黑" panose="020B0503020204020204" pitchFamily="34" charset="-122"/>
              </a:rPr>
              <a:t>第十四讲  坚持“一国两制”和推进祖国统一</a:t>
            </a:r>
          </a:p>
        </p:txBody>
      </p:sp>
      <p:sp>
        <p:nvSpPr>
          <p:cNvPr id="7" name="文本框 6"/>
          <p:cNvSpPr txBox="1"/>
          <p:nvPr userDrawn="1"/>
        </p:nvSpPr>
        <p:spPr>
          <a:xfrm>
            <a:off x="45718" y="184281"/>
            <a:ext cx="7098031" cy="278281"/>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一、如何坚持“一国两制”</a:t>
            </a:r>
          </a:p>
        </p:txBody>
      </p:sp>
      <p:sp>
        <p:nvSpPr>
          <p:cNvPr id="9" name="矩形 8"/>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userDrawn="1"/>
        </p:nvSpPr>
        <p:spPr>
          <a:xfrm>
            <a:off x="9072000" y="6480000"/>
            <a:ext cx="3052235" cy="246221"/>
          </a:xfrm>
          <a:prstGeom prst="rect">
            <a:avLst/>
          </a:prstGeom>
          <a:noFill/>
        </p:spPr>
        <p:txBody>
          <a:bodyPr wrap="square" rtlCol="0">
            <a:spAutoFit/>
          </a:bodyPr>
          <a:lstStyle/>
          <a:p>
            <a:pPr algn="r">
              <a:lnSpc>
                <a:spcPct val="10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内容页">
    <p:bg>
      <p:bgPr>
        <a:solidFill>
          <a:srgbClr val="FFFDFD"/>
        </a:solidFill>
        <a:effectLst/>
      </p:bgPr>
    </p:bg>
    <p:spTree>
      <p:nvGrpSpPr>
        <p:cNvPr id="1" name=""/>
        <p:cNvGrpSpPr/>
        <p:nvPr/>
      </p:nvGrpSpPr>
      <p:grpSpPr>
        <a:xfrm>
          <a:off x="0" y="0"/>
          <a:ext cx="0" cy="0"/>
          <a:chOff x="0" y="0"/>
          <a:chExt cx="0" cy="0"/>
        </a:xfrm>
      </p:grpSpPr>
      <p:sp>
        <p:nvSpPr>
          <p:cNvPr id="18" name="矩形 17"/>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userDrawn="1"/>
        </p:nvSpPr>
        <p:spPr>
          <a:xfrm>
            <a:off x="45718" y="184281"/>
            <a:ext cx="7098031" cy="281424"/>
          </a:xfrm>
          <a:prstGeom prst="rect">
            <a:avLst/>
          </a:prstGeom>
          <a:noFill/>
        </p:spPr>
        <p:txBody>
          <a:bodyPr wrap="square" rtlCol="0">
            <a:spAutoFit/>
          </a:bodyPr>
          <a:lstStyle/>
          <a:p>
            <a:pPr marL="0" marR="0" indent="0" algn="just" defTabSz="914400" rtl="0" eaLnBrk="1" fontAlgn="auto" latinLnBrk="0" hangingPunct="1">
              <a:lnSpc>
                <a:spcPct val="120000"/>
              </a:lnSpc>
              <a:spcBef>
                <a:spcPts val="0"/>
              </a:spcBef>
              <a:spcAft>
                <a:spcPts val="0"/>
              </a:spcAft>
              <a:buClrTx/>
              <a:buSzTx/>
              <a:buFontTx/>
              <a:buNone/>
              <a:tabLst/>
              <a:defRPr/>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二、为什么说“一国两制” 行得通、办得到、得人心</a:t>
            </a:r>
          </a:p>
        </p:txBody>
      </p:sp>
      <p:sp>
        <p:nvSpPr>
          <p:cNvPr id="8" name="矩形 7"/>
          <p:cNvSpPr/>
          <p:nvPr userDrawn="1"/>
        </p:nvSpPr>
        <p:spPr>
          <a:xfrm>
            <a:off x="8726732" y="210506"/>
            <a:ext cx="3363108" cy="26161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pitchFamily="34" charset="-122"/>
                <a:ea typeface="微软雅黑" panose="020B0503020204020204" pitchFamily="34" charset="-122"/>
              </a:rPr>
              <a:t>第十四讲  坚持“一国两制”和推进祖国统一</a:t>
            </a:r>
          </a:p>
        </p:txBody>
      </p:sp>
      <p:sp>
        <p:nvSpPr>
          <p:cNvPr id="7" name="文本框 6"/>
          <p:cNvSpPr txBox="1"/>
          <p:nvPr userDrawn="1"/>
        </p:nvSpPr>
        <p:spPr>
          <a:xfrm>
            <a:off x="9072000" y="6480000"/>
            <a:ext cx="3052235" cy="246221"/>
          </a:xfrm>
          <a:prstGeom prst="rect">
            <a:avLst/>
          </a:prstGeom>
          <a:noFill/>
        </p:spPr>
        <p:txBody>
          <a:bodyPr wrap="square" rtlCol="0">
            <a:spAutoFit/>
          </a:bodyPr>
          <a:lstStyle/>
          <a:p>
            <a:pPr algn="r">
              <a:lnSpc>
                <a:spcPct val="10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内容页">
    <p:bg>
      <p:bgPr>
        <a:solidFill>
          <a:srgbClr val="FFFDFD"/>
        </a:solidFill>
        <a:effectLst/>
      </p:bgPr>
    </p:bg>
    <p:spTree>
      <p:nvGrpSpPr>
        <p:cNvPr id="1" name=""/>
        <p:cNvGrpSpPr/>
        <p:nvPr/>
      </p:nvGrpSpPr>
      <p:grpSpPr>
        <a:xfrm>
          <a:off x="0" y="0"/>
          <a:ext cx="0" cy="0"/>
          <a:chOff x="0" y="0"/>
          <a:chExt cx="0" cy="0"/>
        </a:xfrm>
      </p:grpSpPr>
      <p:sp>
        <p:nvSpPr>
          <p:cNvPr id="18" name="矩形 17"/>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userDrawn="1"/>
        </p:nvSpPr>
        <p:spPr>
          <a:xfrm>
            <a:off x="45718" y="184281"/>
            <a:ext cx="7098031" cy="278281"/>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三、为什么说祖国完全统一的时和势始终在我们这一边</a:t>
            </a:r>
          </a:p>
        </p:txBody>
      </p:sp>
      <p:sp>
        <p:nvSpPr>
          <p:cNvPr id="8" name="矩形 7"/>
          <p:cNvSpPr/>
          <p:nvPr userDrawn="1"/>
        </p:nvSpPr>
        <p:spPr>
          <a:xfrm>
            <a:off x="8726732" y="210506"/>
            <a:ext cx="3363108" cy="26161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pitchFamily="34" charset="-122"/>
                <a:ea typeface="微软雅黑" panose="020B0503020204020204" pitchFamily="34" charset="-122"/>
              </a:rPr>
              <a:t>第十四讲  坚持“一国两制”和推进祖国统一</a:t>
            </a:r>
          </a:p>
        </p:txBody>
      </p:sp>
      <p:sp>
        <p:nvSpPr>
          <p:cNvPr id="7" name="文本框 6"/>
          <p:cNvSpPr txBox="1"/>
          <p:nvPr userDrawn="1"/>
        </p:nvSpPr>
        <p:spPr>
          <a:xfrm>
            <a:off x="9072000" y="6480000"/>
            <a:ext cx="3052235" cy="246221"/>
          </a:xfrm>
          <a:prstGeom prst="rect">
            <a:avLst/>
          </a:prstGeom>
          <a:noFill/>
        </p:spPr>
        <p:txBody>
          <a:bodyPr wrap="square" rtlCol="0">
            <a:spAutoFit/>
          </a:bodyPr>
          <a:lstStyle/>
          <a:p>
            <a:pPr algn="r">
              <a:lnSpc>
                <a:spcPct val="10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5.PNG"/><Relationship Id="rId1" Type="http://schemas.openxmlformats.org/officeDocument/2006/relationships/slideLayout" Target="../slideLayouts/slideLayout3.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8.jpe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1.jpeg"/></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4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62.jpeg"/></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8.png"/></Relationships>
</file>

<file path=ppt/slides/_rels/slide5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23.png"/></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23.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70.jpeg"/><Relationship Id="rId4" Type="http://schemas.openxmlformats.org/officeDocument/2006/relationships/image" Target="../media/image69.png"/></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78.jpeg"/></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 y="899998"/>
            <a:ext cx="12192002" cy="5958002"/>
            <a:chOff x="-2" y="899998"/>
            <a:chExt cx="12192002" cy="5958002"/>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b="13124"/>
            <a:stretch>
              <a:fillRect/>
            </a:stretch>
          </p:blipFill>
          <p:spPr>
            <a:xfrm>
              <a:off x="-2" y="900000"/>
              <a:ext cx="12192000" cy="5958000"/>
            </a:xfrm>
            <a:prstGeom prst="rect">
              <a:avLst/>
            </a:prstGeom>
          </p:spPr>
        </p:pic>
        <p:sp>
          <p:nvSpPr>
            <p:cNvPr id="61" name="矩形 60"/>
            <p:cNvSpPr/>
            <p:nvPr/>
          </p:nvSpPr>
          <p:spPr>
            <a:xfrm>
              <a:off x="-1" y="899998"/>
              <a:ext cx="12192001" cy="5958001"/>
            </a:xfrm>
            <a:prstGeom prst="rect">
              <a:avLst/>
            </a:prstGeom>
            <a:gradFill>
              <a:gsLst>
                <a:gs pos="50000">
                  <a:srgbClr val="FFFDFD"/>
                </a:gs>
                <a:gs pos="100000">
                  <a:srgbClr val="FFFDFD">
                    <a:alpha val="0"/>
                  </a:srgbClr>
                </a:gs>
                <a:gs pos="0">
                  <a:srgbClr val="FFFDF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4" name="组合 63"/>
          <p:cNvGrpSpPr/>
          <p:nvPr/>
        </p:nvGrpSpPr>
        <p:grpSpPr>
          <a:xfrm>
            <a:off x="-2" y="1"/>
            <a:ext cx="2582820" cy="2280468"/>
            <a:chOff x="426029" y="1"/>
            <a:chExt cx="2582820" cy="2280468"/>
          </a:xfrm>
        </p:grpSpPr>
        <p:cxnSp>
          <p:nvCxnSpPr>
            <p:cNvPr id="41" name="直接连接符 40"/>
            <p:cNvCxnSpPr/>
            <p:nvPr/>
          </p:nvCxnSpPr>
          <p:spPr>
            <a:xfrm flipV="1">
              <a:off x="426029" y="2"/>
              <a:ext cx="2258122" cy="2004563"/>
            </a:xfrm>
            <a:prstGeom prst="line">
              <a:avLst/>
            </a:prstGeom>
            <a:ln w="6350">
              <a:gradFill>
                <a:gsLst>
                  <a:gs pos="0">
                    <a:srgbClr val="FFFDFD"/>
                  </a:gs>
                  <a:gs pos="100000">
                    <a:schemeClr val="accent2">
                      <a:lumMod val="5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V="1">
              <a:off x="426029" y="1"/>
              <a:ext cx="2423216" cy="2139548"/>
            </a:xfrm>
            <a:prstGeom prst="line">
              <a:avLst/>
            </a:prstGeom>
            <a:ln w="6350">
              <a:gradFill>
                <a:gsLst>
                  <a:gs pos="0">
                    <a:srgbClr val="FFFDFD"/>
                  </a:gs>
                  <a:gs pos="100000">
                    <a:schemeClr val="accent2">
                      <a:lumMod val="5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426031" y="1"/>
              <a:ext cx="2582818" cy="2280468"/>
            </a:xfrm>
            <a:prstGeom prst="line">
              <a:avLst/>
            </a:prstGeom>
            <a:ln w="6350">
              <a:gradFill>
                <a:gsLst>
                  <a:gs pos="0">
                    <a:srgbClr val="FFFDFD"/>
                  </a:gs>
                  <a:gs pos="100000">
                    <a:schemeClr val="accent2">
                      <a:lumMod val="50000"/>
                    </a:schemeClr>
                  </a:gs>
                </a:gsLst>
                <a:lin ang="5400000" scaled="0"/>
              </a:gradFill>
            </a:ln>
          </p:spPr>
          <p:style>
            <a:lnRef idx="1">
              <a:schemeClr val="accent1"/>
            </a:lnRef>
            <a:fillRef idx="0">
              <a:schemeClr val="accent1"/>
            </a:fillRef>
            <a:effectRef idx="0">
              <a:schemeClr val="accent1"/>
            </a:effectRef>
            <a:fontRef idx="minor">
              <a:schemeClr val="tx1"/>
            </a:fontRef>
          </p:style>
        </p:cxnSp>
      </p:grpSp>
      <p:pic>
        <p:nvPicPr>
          <p:cNvPr id="63" name="图片 6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 y="0"/>
            <a:ext cx="2114568" cy="1872000"/>
          </a:xfrm>
          <a:prstGeom prst="rect">
            <a:avLst/>
          </a:prstGeom>
        </p:spPr>
      </p:pic>
      <p:sp>
        <p:nvSpPr>
          <p:cNvPr id="22" name="文本框 21"/>
          <p:cNvSpPr txBox="1"/>
          <p:nvPr/>
        </p:nvSpPr>
        <p:spPr>
          <a:xfrm>
            <a:off x="2136000" y="1889297"/>
            <a:ext cx="7920000" cy="1620000"/>
          </a:xfrm>
          <a:prstGeom prst="rect">
            <a:avLst/>
          </a:prstGeom>
          <a:noFill/>
        </p:spPr>
        <p:txBody>
          <a:bodyPr wrap="square" rtlCol="0">
            <a:spAutoFit/>
          </a:bodyPr>
          <a:lstStyle/>
          <a:p>
            <a:pPr marL="0" lvl="1" algn="ctr">
              <a:spcAft>
                <a:spcPts val="1200"/>
              </a:spcAft>
            </a:pPr>
            <a:r>
              <a:rPr lang="zh-CN" altLang="en-US" sz="4400" b="1" spc="300" dirty="0">
                <a:gradFill>
                  <a:gsLst>
                    <a:gs pos="30000">
                      <a:srgbClr val="9E0406"/>
                    </a:gs>
                    <a:gs pos="100000">
                      <a:schemeClr val="accent2">
                        <a:lumMod val="75000"/>
                      </a:schemeClr>
                    </a:gs>
                  </a:gsLst>
                  <a:lin ang="3600000" scaled="0"/>
                </a:gradFill>
                <a:effectLst>
                  <a:outerShdw blurRad="50800" dist="38100" dir="2700000" algn="tl" rotWithShape="0">
                    <a:schemeClr val="accent2">
                      <a:lumMod val="20000"/>
                      <a:lumOff val="80000"/>
                    </a:schemeClr>
                  </a:outerShdw>
                </a:effectLst>
                <a:latin typeface="微软雅黑" panose="020B0503020204020204" pitchFamily="34" charset="-122"/>
                <a:ea typeface="微软雅黑" panose="020B0503020204020204" pitchFamily="34" charset="-122"/>
              </a:rPr>
              <a:t>习近平新时代</a:t>
            </a:r>
          </a:p>
          <a:p>
            <a:pPr marL="0" lvl="1" algn="ctr">
              <a:spcAft>
                <a:spcPts val="1200"/>
              </a:spcAft>
            </a:pPr>
            <a:r>
              <a:rPr lang="zh-CN" altLang="en-US" sz="4400" b="1" spc="300" dirty="0">
                <a:gradFill>
                  <a:gsLst>
                    <a:gs pos="30000">
                      <a:srgbClr val="9E0406"/>
                    </a:gs>
                    <a:gs pos="100000">
                      <a:schemeClr val="accent2">
                        <a:lumMod val="75000"/>
                      </a:schemeClr>
                    </a:gs>
                  </a:gsLst>
                  <a:lin ang="3600000" scaled="0"/>
                </a:gradFill>
                <a:effectLst>
                  <a:outerShdw blurRad="50800" dist="38100" dir="2700000" algn="tl" rotWithShape="0">
                    <a:schemeClr val="accent2">
                      <a:lumMod val="20000"/>
                      <a:lumOff val="80000"/>
                    </a:schemeClr>
                  </a:outerShdw>
                </a:effectLst>
                <a:latin typeface="微软雅黑" panose="020B0503020204020204" pitchFamily="34" charset="-122"/>
                <a:ea typeface="微软雅黑" panose="020B0503020204020204" pitchFamily="34" charset="-122"/>
              </a:rPr>
              <a:t>中国特色社会主义思想概论</a:t>
            </a:r>
          </a:p>
        </p:txBody>
      </p:sp>
      <p:grpSp>
        <p:nvGrpSpPr>
          <p:cNvPr id="46" name="组合 45"/>
          <p:cNvGrpSpPr/>
          <p:nvPr/>
        </p:nvGrpSpPr>
        <p:grpSpPr>
          <a:xfrm>
            <a:off x="2855656" y="3672000"/>
            <a:ext cx="6483570" cy="461665"/>
            <a:chOff x="2855656" y="3816000"/>
            <a:chExt cx="6483570" cy="461665"/>
          </a:xfrm>
        </p:grpSpPr>
        <p:sp>
          <p:nvSpPr>
            <p:cNvPr id="23" name="文本框 22"/>
            <p:cNvSpPr txBox="1"/>
            <p:nvPr/>
          </p:nvSpPr>
          <p:spPr>
            <a:xfrm>
              <a:off x="5148000" y="3816000"/>
              <a:ext cx="1944000" cy="461665"/>
            </a:xfrm>
            <a:prstGeom prst="rect">
              <a:avLst/>
            </a:prstGeom>
            <a:noFill/>
          </p:spPr>
          <p:txBody>
            <a:bodyPr wrap="square" rtlCol="0">
              <a:spAutoFit/>
            </a:bodyPr>
            <a:lstStyle/>
            <a:p>
              <a:pPr marL="0" lvl="1" algn="ctr"/>
              <a:r>
                <a:rPr lang="zh-CN" altLang="en-US" sz="2400" b="1" spc="300" dirty="0">
                  <a:solidFill>
                    <a:schemeClr val="tx1">
                      <a:lumMod val="85000"/>
                      <a:lumOff val="15000"/>
                    </a:schemeClr>
                  </a:solidFill>
                  <a:latin typeface="华文中宋" panose="02010600040101010101" pitchFamily="2" charset="-122"/>
                  <a:ea typeface="华文中宋" panose="02010600040101010101" pitchFamily="2" charset="-122"/>
                </a:rPr>
                <a:t>教学课件</a:t>
              </a:r>
            </a:p>
          </p:txBody>
        </p:sp>
        <p:cxnSp>
          <p:nvCxnSpPr>
            <p:cNvPr id="29" name="直接连接符 28"/>
            <p:cNvCxnSpPr/>
            <p:nvPr/>
          </p:nvCxnSpPr>
          <p:spPr>
            <a:xfrm>
              <a:off x="7035226" y="4068000"/>
              <a:ext cx="2304000" cy="0"/>
            </a:xfrm>
            <a:prstGeom prst="line">
              <a:avLst/>
            </a:prstGeom>
            <a:ln w="19050">
              <a:solidFill>
                <a:srgbClr val="D49A78"/>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2855656" y="4068000"/>
              <a:ext cx="2304000" cy="0"/>
            </a:xfrm>
            <a:prstGeom prst="line">
              <a:avLst/>
            </a:prstGeom>
            <a:ln w="19050">
              <a:solidFill>
                <a:srgbClr val="D49A78"/>
              </a:solidFill>
            </a:ln>
          </p:spPr>
          <p:style>
            <a:lnRef idx="1">
              <a:schemeClr val="accent1"/>
            </a:lnRef>
            <a:fillRef idx="0">
              <a:schemeClr val="accent1"/>
            </a:fillRef>
            <a:effectRef idx="0">
              <a:schemeClr val="accent1"/>
            </a:effectRef>
            <a:fontRef idx="minor">
              <a:schemeClr val="tx1"/>
            </a:fontRef>
          </p:style>
        </p:cxnSp>
      </p:grpSp>
      <p:grpSp>
        <p:nvGrpSpPr>
          <p:cNvPr id="60" name="组合 59"/>
          <p:cNvGrpSpPr/>
          <p:nvPr/>
        </p:nvGrpSpPr>
        <p:grpSpPr>
          <a:xfrm>
            <a:off x="0" y="6570000"/>
            <a:ext cx="12192000" cy="288000"/>
            <a:chOff x="0" y="6570000"/>
            <a:chExt cx="12192000" cy="288000"/>
          </a:xfrm>
        </p:grpSpPr>
        <p:sp>
          <p:nvSpPr>
            <p:cNvPr id="34" name="矩形 33"/>
            <p:cNvSpPr/>
            <p:nvPr/>
          </p:nvSpPr>
          <p:spPr>
            <a:xfrm>
              <a:off x="0" y="6570000"/>
              <a:ext cx="12192000" cy="288000"/>
            </a:xfrm>
            <a:prstGeom prst="rect">
              <a:avLst/>
            </a:prstGeom>
            <a:gradFill>
              <a:gsLst>
                <a:gs pos="100000">
                  <a:srgbClr val="FAE7D0"/>
                </a:gs>
                <a:gs pos="0">
                  <a:srgbClr val="FFFDF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900" dirty="0">
                <a:solidFill>
                  <a:srgbClr val="FFFDFD"/>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336000" y="6598584"/>
              <a:ext cx="11520000" cy="230832"/>
            </a:xfrm>
            <a:prstGeom prst="rect">
              <a:avLst/>
            </a:prstGeom>
            <a:noFill/>
          </p:spPr>
          <p:txBody>
            <a:bodyPr wrap="square" rtlCol="0">
              <a:spAutoFit/>
            </a:bodyPr>
            <a:lstStyle/>
            <a:p>
              <a:pPr algn="ctr"/>
              <a:r>
                <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rPr>
                <a:t>全国高校思想政治理论课教学指导委员会　 　高等教育出版社  联合出品    </a:t>
              </a:r>
              <a:r>
                <a:rPr lang="en-US" altLang="zh-CN" sz="900" dirty="0">
                  <a:solidFill>
                    <a:schemeClr val="tx1">
                      <a:lumMod val="85000"/>
                      <a:lumOff val="15000"/>
                    </a:schemeClr>
                  </a:solidFill>
                  <a:latin typeface="微软雅黑" panose="020B0503020204020204" pitchFamily="34" charset="-122"/>
                  <a:ea typeface="微软雅黑" panose="020B0503020204020204" pitchFamily="34" charset="-122"/>
                </a:rPr>
                <a:t>I</a:t>
              </a:r>
              <a:r>
                <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rPr>
                <a:t>　全国高校“习近平新时代中国特色社会主义思想概论”教学创新中心（中国人民大学） 监制</a:t>
              </a:r>
            </a:p>
          </p:txBody>
        </p:sp>
      </p:grpSp>
      <p:cxnSp>
        <p:nvCxnSpPr>
          <p:cNvPr id="20" name="直接连接符 19"/>
          <p:cNvCxnSpPr/>
          <p:nvPr/>
        </p:nvCxnSpPr>
        <p:spPr>
          <a:xfrm>
            <a:off x="2112000" y="540000"/>
            <a:ext cx="10080000" cy="0"/>
          </a:xfrm>
          <a:prstGeom prst="line">
            <a:avLst/>
          </a:prstGeom>
          <a:ln w="6350">
            <a:gradFill>
              <a:gsLst>
                <a:gs pos="0">
                  <a:srgbClr val="9E0406">
                    <a:alpha val="0"/>
                  </a:srgbClr>
                </a:gs>
                <a:gs pos="100000">
                  <a:srgbClr val="9E0406"/>
                </a:gs>
              </a:gsLst>
              <a:lin ang="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a:extLst>
              <a:ext uri="{28A0092B-C50C-407E-A947-70E740481C1C}">
                <a14:useLocalDpi xmlns:a14="http://schemas.microsoft.com/office/drawing/2010/main" val="0"/>
              </a:ext>
            </a:extLst>
          </a:blip>
          <a:srcRect t="8995" r="1454" b="2175"/>
          <a:stretch>
            <a:fillRect/>
          </a:stretch>
        </p:blipFill>
        <p:spPr>
          <a:xfrm>
            <a:off x="7801138" y="4146772"/>
            <a:ext cx="3851962" cy="2311177"/>
          </a:xfrm>
          <a:prstGeom prst="rect">
            <a:avLst/>
          </a:prstGeom>
          <a:noFill/>
          <a:ln w="38100">
            <a:solidFill>
              <a:srgbClr val="FFFFFF"/>
            </a:solidFill>
          </a:ln>
          <a:effectLst>
            <a:outerShdw blurRad="50800" dist="38100" dir="2700000" algn="tl" rotWithShape="0">
              <a:prstClr val="black">
                <a:alpha val="40000"/>
              </a:prstClr>
            </a:outerShdw>
          </a:effectLst>
        </p:spPr>
      </p:pic>
      <p:sp>
        <p:nvSpPr>
          <p:cNvPr id="12" name="对角圆角矩形 21"/>
          <p:cNvSpPr/>
          <p:nvPr/>
        </p:nvSpPr>
        <p:spPr>
          <a:xfrm>
            <a:off x="2949230" y="544392"/>
            <a:ext cx="6293539"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“一国两制”构想最早是针对台湾问题提出来的</a:t>
            </a:r>
          </a:p>
        </p:txBody>
      </p:sp>
      <p:grpSp>
        <p:nvGrpSpPr>
          <p:cNvPr id="14" name="组合 13"/>
          <p:cNvGrpSpPr/>
          <p:nvPr/>
        </p:nvGrpSpPr>
        <p:grpSpPr>
          <a:xfrm>
            <a:off x="836723" y="1171895"/>
            <a:ext cx="2015544" cy="420906"/>
            <a:chOff x="778509" y="1349375"/>
            <a:chExt cx="2015544" cy="420906"/>
          </a:xfrm>
        </p:grpSpPr>
        <p:sp>
          <p:nvSpPr>
            <p:cNvPr id="15" name="íśľiḋé"/>
            <p:cNvSpPr/>
            <p:nvPr/>
          </p:nvSpPr>
          <p:spPr>
            <a:xfrm rot="16200000" flipV="1">
              <a:off x="1569451" y="558433"/>
              <a:ext cx="420906" cy="2002790"/>
            </a:xfrm>
            <a:prstGeom prst="snip1Rect">
              <a:avLst>
                <a:gd name="adj" fmla="val 29977"/>
              </a:avLst>
            </a:prstGeom>
            <a:solidFill>
              <a:srgbClr val="FAE7D0">
                <a:alpha val="20000"/>
              </a:srgbClr>
            </a:solidFill>
            <a:ln>
              <a:gradFill flip="none" rotWithShape="1">
                <a:gsLst>
                  <a:gs pos="0">
                    <a:srgbClr val="C00000"/>
                  </a:gs>
                  <a:gs pos="100000">
                    <a:srgbClr val="C00000"/>
                  </a:gs>
                </a:gsLst>
                <a:lin ang="144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文本框 15"/>
            <p:cNvSpPr txBox="1"/>
            <p:nvPr/>
          </p:nvSpPr>
          <p:spPr>
            <a:xfrm>
              <a:off x="862012" y="1379705"/>
              <a:ext cx="1932041" cy="368300"/>
            </a:xfrm>
            <a:prstGeom prst="rect">
              <a:avLst/>
            </a:prstGeom>
            <a:noFill/>
          </p:spPr>
          <p:txBody>
            <a:bodyPr wrap="square">
              <a:spAutoFit/>
            </a:bodyPr>
            <a:lstStyle>
              <a:defPPr>
                <a:defRPr lang="zh-CN"/>
              </a:defPPr>
              <a:lvl1pPr algn="just">
                <a:lnSpc>
                  <a:spcPct val="150000"/>
                </a:lnSpc>
                <a:defRPr>
                  <a:solidFill>
                    <a:schemeClr val="tx1">
                      <a:lumMod val="85000"/>
                      <a:lumOff val="15000"/>
                    </a:schemeClr>
                  </a:solidFill>
                  <a:latin typeface="微软雅黑" panose="020B0503020204020204" pitchFamily="34" charset="-122"/>
                  <a:ea typeface="微软雅黑" panose="020B0503020204020204" pitchFamily="34" charset="-122"/>
                </a:defRPr>
              </a:lvl1pPr>
            </a:lstStyle>
            <a:p>
              <a:pPr algn="ctr">
                <a:lnSpc>
                  <a:spcPct val="100000"/>
                </a:lnSpc>
              </a:pPr>
              <a:r>
                <a:rPr dirty="0"/>
                <a:t>1956年春</a:t>
              </a:r>
            </a:p>
          </p:txBody>
        </p:sp>
      </p:grpSp>
      <p:sp>
        <p:nvSpPr>
          <p:cNvPr id="20" name="矩形 19"/>
          <p:cNvSpPr/>
          <p:nvPr/>
        </p:nvSpPr>
        <p:spPr>
          <a:xfrm flipV="1">
            <a:off x="765602" y="1700374"/>
            <a:ext cx="6468317" cy="2203605"/>
          </a:xfrm>
          <a:prstGeom prst="rect">
            <a:avLst/>
          </a:prstGeom>
          <a:gradFill>
            <a:gsLst>
              <a:gs pos="0">
                <a:srgbClr val="B51317"/>
              </a:gs>
              <a:gs pos="100000">
                <a:srgbClr val="FFFFFF"/>
              </a:gs>
            </a:gsLst>
            <a:lin ang="5400000" scaled="0"/>
          </a:gradFill>
          <a:ln w="19050">
            <a:gradFill>
              <a:gsLst>
                <a:gs pos="100000">
                  <a:schemeClr val="bg1"/>
                </a:gs>
                <a:gs pos="0">
                  <a:srgbClr val="B51317"/>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flipV="1">
            <a:off x="836723" y="1592799"/>
            <a:ext cx="6491724" cy="2220367"/>
          </a:xfrm>
          <a:prstGeom prst="rect">
            <a:avLst/>
          </a:prstGeom>
          <a:solidFill>
            <a:schemeClr val="bg1"/>
          </a:solidFill>
          <a:ln w="12700">
            <a:gradFill>
              <a:gsLst>
                <a:gs pos="95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097012" y="1734121"/>
            <a:ext cx="5971146" cy="1938020"/>
          </a:xfrm>
          <a:prstGeom prst="rect">
            <a:avLst/>
          </a:prstGeom>
          <a:noFill/>
        </p:spPr>
        <p:txBody>
          <a:bodyPr wrap="square">
            <a:spAutoFit/>
          </a:bodyPr>
          <a:lstStyle>
            <a:defPPr>
              <a:defRPr lang="zh-CN"/>
            </a:defPPr>
            <a:lvl1pPr algn="just">
              <a:lnSpc>
                <a:spcPct val="150000"/>
              </a:lnSpc>
              <a:defRPr sz="2000">
                <a:solidFill>
                  <a:schemeClr val="tx1">
                    <a:lumMod val="85000"/>
                    <a:lumOff val="15000"/>
                  </a:schemeClr>
                </a:solidFill>
                <a:latin typeface="微软雅黑" panose="020B0503020204020204" pitchFamily="34" charset="-122"/>
                <a:ea typeface="微软雅黑" panose="020B0503020204020204" pitchFamily="34" charset="-122"/>
              </a:defRPr>
            </a:lvl1pPr>
          </a:lstStyle>
          <a:p>
            <a:pPr indent="539750"/>
            <a:r>
              <a:rPr lang="zh-CN" altLang="en-US" dirty="0">
                <a:sym typeface="+mn-ea"/>
              </a:rPr>
              <a:t>毛泽东委托章士钊转去一封中共中央致蒋介石的信，并在信中提出了一系列和平统一台湾的具体办法。</a:t>
            </a:r>
            <a:r>
              <a:rPr lang="en-US" altLang="zh-CN" dirty="0">
                <a:sym typeface="+mn-ea"/>
              </a:rPr>
              <a:t>1963</a:t>
            </a:r>
            <a:r>
              <a:rPr lang="zh-CN" altLang="en-US" dirty="0">
                <a:sym typeface="+mn-ea"/>
              </a:rPr>
              <a:t>年</a:t>
            </a:r>
            <a:r>
              <a:rPr lang="en-US" altLang="zh-CN" dirty="0">
                <a:sym typeface="+mn-ea"/>
              </a:rPr>
              <a:t>1</a:t>
            </a:r>
            <a:r>
              <a:rPr lang="zh-CN" altLang="en-US" dirty="0">
                <a:sym typeface="+mn-ea"/>
              </a:rPr>
              <a:t>月，这些主张被周恩来概括归纳为“一纲四目”。</a:t>
            </a:r>
            <a:endParaRPr lang="zh-CN" altLang="en-US" dirty="0">
              <a:highlight>
                <a:srgbClr val="FFFF00"/>
              </a:highlight>
              <a:sym typeface="+mn-ea"/>
            </a:endParaRPr>
          </a:p>
        </p:txBody>
      </p:sp>
      <p:grpSp>
        <p:nvGrpSpPr>
          <p:cNvPr id="37" name="组合 36"/>
          <p:cNvGrpSpPr/>
          <p:nvPr/>
        </p:nvGrpSpPr>
        <p:grpSpPr>
          <a:xfrm>
            <a:off x="836723" y="4011554"/>
            <a:ext cx="2015544" cy="420906"/>
            <a:chOff x="778509" y="1349375"/>
            <a:chExt cx="2015544" cy="420906"/>
          </a:xfrm>
        </p:grpSpPr>
        <p:sp>
          <p:nvSpPr>
            <p:cNvPr id="38" name="íśľiḋé"/>
            <p:cNvSpPr/>
            <p:nvPr/>
          </p:nvSpPr>
          <p:spPr>
            <a:xfrm rot="16200000" flipV="1">
              <a:off x="1569451" y="558433"/>
              <a:ext cx="420906" cy="2002790"/>
            </a:xfrm>
            <a:prstGeom prst="snip1Rect">
              <a:avLst>
                <a:gd name="adj" fmla="val 29977"/>
              </a:avLst>
            </a:prstGeom>
            <a:solidFill>
              <a:srgbClr val="FAE7D0">
                <a:alpha val="20000"/>
              </a:srgbClr>
            </a:solidFill>
            <a:ln>
              <a:gradFill flip="none" rotWithShape="1">
                <a:gsLst>
                  <a:gs pos="0">
                    <a:srgbClr val="C00000"/>
                  </a:gs>
                  <a:gs pos="100000">
                    <a:srgbClr val="C00000"/>
                  </a:gs>
                </a:gsLst>
                <a:lin ang="144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9" name="文本框 38"/>
            <p:cNvSpPr txBox="1"/>
            <p:nvPr/>
          </p:nvSpPr>
          <p:spPr>
            <a:xfrm>
              <a:off x="803644" y="1379705"/>
              <a:ext cx="1990409" cy="368300"/>
            </a:xfrm>
            <a:prstGeom prst="rect">
              <a:avLst/>
            </a:prstGeom>
            <a:noFill/>
          </p:spPr>
          <p:txBody>
            <a:bodyPr wrap="square">
              <a:spAutoFit/>
            </a:bodyPr>
            <a:lstStyle>
              <a:defPPr>
                <a:defRPr lang="zh-CN"/>
              </a:defPPr>
              <a:lvl1pPr algn="just">
                <a:lnSpc>
                  <a:spcPct val="150000"/>
                </a:lnSpc>
                <a:defRPr>
                  <a:solidFill>
                    <a:schemeClr val="tx1">
                      <a:lumMod val="85000"/>
                      <a:lumOff val="15000"/>
                    </a:schemeClr>
                  </a:solidFill>
                  <a:latin typeface="微软雅黑" panose="020B0503020204020204" pitchFamily="34" charset="-122"/>
                  <a:ea typeface="微软雅黑" panose="020B0503020204020204" pitchFamily="34" charset="-122"/>
                </a:defRPr>
              </a:lvl1pPr>
            </a:lstStyle>
            <a:p>
              <a:pPr>
                <a:lnSpc>
                  <a:spcPct val="100000"/>
                </a:lnSpc>
              </a:pPr>
              <a:r>
                <a:rPr lang="en-US" altLang="zh-CN" dirty="0">
                  <a:sym typeface="+mn-ea"/>
                </a:rPr>
                <a:t>1982</a:t>
              </a:r>
              <a:r>
                <a:rPr lang="zh-CN" altLang="en-US" dirty="0">
                  <a:sym typeface="+mn-ea"/>
                </a:rPr>
                <a:t>年</a:t>
              </a:r>
              <a:r>
                <a:rPr lang="en-US" altLang="zh-CN" dirty="0">
                  <a:sym typeface="+mn-ea"/>
                </a:rPr>
                <a:t>1</a:t>
              </a:r>
              <a:r>
                <a:rPr lang="zh-CN" altLang="en-US" dirty="0">
                  <a:sym typeface="+mn-ea"/>
                </a:rPr>
                <a:t>月</a:t>
              </a:r>
              <a:r>
                <a:rPr lang="en-US" altLang="zh-CN" dirty="0">
                  <a:sym typeface="+mn-ea"/>
                </a:rPr>
                <a:t>11</a:t>
              </a:r>
              <a:r>
                <a:rPr lang="zh-CN" altLang="en-US" dirty="0">
                  <a:sym typeface="+mn-ea"/>
                </a:rPr>
                <a:t>日</a:t>
              </a:r>
              <a:endParaRPr lang="en-US" altLang="zh-CN" dirty="0"/>
            </a:p>
          </p:txBody>
        </p:sp>
      </p:grpSp>
      <p:sp>
        <p:nvSpPr>
          <p:cNvPr id="40" name="矩形 39"/>
          <p:cNvSpPr/>
          <p:nvPr/>
        </p:nvSpPr>
        <p:spPr>
          <a:xfrm flipV="1">
            <a:off x="765602" y="4540030"/>
            <a:ext cx="6468317" cy="1917919"/>
          </a:xfrm>
          <a:prstGeom prst="rect">
            <a:avLst/>
          </a:prstGeom>
          <a:gradFill>
            <a:gsLst>
              <a:gs pos="0">
                <a:srgbClr val="B51317"/>
              </a:gs>
              <a:gs pos="100000">
                <a:srgbClr val="FFFFFF"/>
              </a:gs>
            </a:gsLst>
            <a:lin ang="5400000" scaled="0"/>
          </a:gradFill>
          <a:ln w="19050">
            <a:gradFill>
              <a:gsLst>
                <a:gs pos="100000">
                  <a:schemeClr val="bg1"/>
                </a:gs>
                <a:gs pos="0">
                  <a:srgbClr val="B51317"/>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flipV="1">
            <a:off x="836723" y="4432458"/>
            <a:ext cx="6491724" cy="1948022"/>
          </a:xfrm>
          <a:prstGeom prst="rect">
            <a:avLst/>
          </a:prstGeom>
          <a:solidFill>
            <a:schemeClr val="bg1"/>
          </a:solidFill>
          <a:ln w="12700">
            <a:gradFill>
              <a:gsLst>
                <a:gs pos="95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097012" y="4458137"/>
            <a:ext cx="5971146" cy="2399665"/>
          </a:xfrm>
          <a:prstGeom prst="rect">
            <a:avLst/>
          </a:prstGeom>
          <a:noFill/>
        </p:spPr>
        <p:txBody>
          <a:bodyPr wrap="square">
            <a:spAutoFit/>
          </a:bodyPr>
          <a:lstStyle>
            <a:defPPr>
              <a:defRPr lang="zh-CN"/>
            </a:defPPr>
            <a:lvl1pPr algn="just">
              <a:lnSpc>
                <a:spcPct val="150000"/>
              </a:lnSpc>
              <a:defRPr sz="2000">
                <a:solidFill>
                  <a:schemeClr val="tx1">
                    <a:lumMod val="85000"/>
                    <a:lumOff val="15000"/>
                  </a:schemeClr>
                </a:solidFill>
                <a:latin typeface="微软雅黑" panose="020B0503020204020204" pitchFamily="34" charset="-122"/>
                <a:ea typeface="微软雅黑" panose="020B0503020204020204" pitchFamily="34" charset="-122"/>
              </a:defRPr>
            </a:lvl1pPr>
          </a:lstStyle>
          <a:p>
            <a:pPr indent="539750"/>
            <a:r>
              <a:rPr lang="zh-CN" altLang="en-US" dirty="0">
                <a:sym typeface="+mn-ea"/>
              </a:rPr>
              <a:t>邓小平会见美国华人协会主席李耀滋时说：“九条方针是以叶剑英副主席的名义提出来的，实际上就是一个国家，两种制度。”这是邓小平首次提出“一国两制”的概念。</a:t>
            </a:r>
            <a:endParaRPr lang="zh-CN" altLang="en-US" dirty="0"/>
          </a:p>
          <a:p>
            <a:pPr indent="539750"/>
            <a:endParaRPr lang="zh-CN" altLang="en-US" dirty="0"/>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800975" y="1412240"/>
            <a:ext cx="3793490" cy="2503805"/>
          </a:xfrm>
          <a:prstGeom prst="rect">
            <a:avLst/>
          </a:prstGeom>
          <a:noFill/>
          <a:ln w="38100">
            <a:solidFill>
              <a:srgbClr val="FFFF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2760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74294" y="0"/>
            <a:ext cx="12192000" cy="6858000"/>
          </a:xfrm>
          <a:prstGeom prst="rect">
            <a:avLst/>
          </a:prstGeom>
          <a:noFill/>
        </p:spPr>
      </p:pic>
      <p:sp>
        <p:nvSpPr>
          <p:cNvPr id="3" name="矩形: 圆角 53"/>
          <p:cNvSpPr/>
          <p:nvPr/>
        </p:nvSpPr>
        <p:spPr>
          <a:xfrm>
            <a:off x="1023257" y="921053"/>
            <a:ext cx="10160000" cy="5015894"/>
          </a:xfrm>
          <a:prstGeom prst="rect">
            <a:avLst/>
          </a:pr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矩形 3"/>
          <p:cNvSpPr/>
          <p:nvPr/>
        </p:nvSpPr>
        <p:spPr>
          <a:xfrm>
            <a:off x="1837381" y="1369493"/>
            <a:ext cx="8553521" cy="4119013"/>
          </a:xfrm>
          <a:prstGeom prst="rect">
            <a:avLst/>
          </a:prstGeom>
        </p:spPr>
        <p:txBody>
          <a:bodyPr wrap="square">
            <a:spAutoFit/>
          </a:bodyPr>
          <a:lstStyle/>
          <a:p>
            <a:pPr indent="539750" algn="just">
              <a:lnSpc>
                <a:spcPct val="150000"/>
              </a:lnSpc>
              <a:spcAft>
                <a:spcPts val="1200"/>
              </a:spcAft>
            </a:pPr>
            <a:r>
              <a:rPr lang="zh-CN" altLang="en-US" sz="2200" b="1" dirty="0">
                <a:latin typeface="楷体" panose="02010609060101010101" pitchFamily="49" charset="-122"/>
                <a:ea typeface="楷体" panose="02010609060101010101" pitchFamily="49" charset="-122"/>
              </a:rPr>
              <a:t>“一国两制”的提出，本来就是为了照顾台湾现实情况，维护台湾同胞利益福祉。“一国两制”在台湾的具体实现形式会充分考虑台湾现实情况，会充分吸收两岸各界意见和建议，会充分照顾到台湾同胞利益和感情。在确保国家主权、安全、发展利益的前提下，和平统一后，台湾同胞的社会制度和生活方式等将得到充分尊重，台湾同胞的私人财产、宗教信仰、合法权益将得到充分保障。</a:t>
            </a:r>
          </a:p>
          <a:p>
            <a:pPr indent="539750" algn="r">
              <a:lnSpc>
                <a:spcPct val="120000"/>
              </a:lnSpc>
              <a:spcBef>
                <a:spcPts val="800"/>
              </a:spcBef>
            </a:pPr>
            <a:r>
              <a:rPr lang="en-US" b="1" dirty="0">
                <a:latin typeface="楷体" panose="02010609060101010101" pitchFamily="49" charset="-122"/>
                <a:ea typeface="楷体" panose="02010609060101010101" pitchFamily="49" charset="-122"/>
              </a:rPr>
              <a:t>——</a:t>
            </a:r>
            <a:r>
              <a:rPr b="1" dirty="0">
                <a:latin typeface="楷体" panose="02010609060101010101" pitchFamily="49" charset="-122"/>
                <a:ea typeface="楷体" panose="02010609060101010101" pitchFamily="49" charset="-122"/>
              </a:rPr>
              <a:t>习近平在《告台湾同胞书》发表40周年纪念会上的讲话</a:t>
            </a:r>
          </a:p>
          <a:p>
            <a:pPr indent="539750" algn="r">
              <a:lnSpc>
                <a:spcPct val="120000"/>
              </a:lnSpc>
              <a:spcBef>
                <a:spcPts val="800"/>
              </a:spcBef>
            </a:pPr>
            <a:r>
              <a:rPr b="1" dirty="0">
                <a:latin typeface="楷体" panose="02010609060101010101" pitchFamily="49" charset="-122"/>
                <a:ea typeface="楷体" panose="02010609060101010101" pitchFamily="49" charset="-122"/>
              </a:rPr>
              <a:t>（2019年1月2日）</a:t>
            </a:r>
          </a:p>
        </p:txBody>
      </p:sp>
      <p:sp>
        <p:nvSpPr>
          <p:cNvPr id="5" name="图文框 4"/>
          <p:cNvSpPr/>
          <p:nvPr/>
        </p:nvSpPr>
        <p:spPr>
          <a:xfrm>
            <a:off x="631371" y="517865"/>
            <a:ext cx="10965543" cy="5822271"/>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124279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904620"/>
            <a:ext cx="12192000" cy="3275463"/>
          </a:xfrm>
          <a:prstGeom prst="rect">
            <a:avLst/>
          </a:prstGeom>
        </p:spPr>
      </p:pic>
      <p:grpSp>
        <p:nvGrpSpPr>
          <p:cNvPr id="2" name="组合 1"/>
          <p:cNvGrpSpPr/>
          <p:nvPr/>
        </p:nvGrpSpPr>
        <p:grpSpPr>
          <a:xfrm>
            <a:off x="1277620" y="4256115"/>
            <a:ext cx="9636760" cy="2134915"/>
            <a:chOff x="1831" y="6741"/>
            <a:chExt cx="15176" cy="3257"/>
          </a:xfrm>
        </p:grpSpPr>
        <p:sp>
          <p:nvSpPr>
            <p:cNvPr id="28" name="文本框 27"/>
            <p:cNvSpPr txBox="1"/>
            <p:nvPr/>
          </p:nvSpPr>
          <p:spPr>
            <a:xfrm>
              <a:off x="2293" y="6842"/>
              <a:ext cx="14251" cy="2958"/>
            </a:xfrm>
            <a:prstGeom prst="rect">
              <a:avLst/>
            </a:prstGeom>
            <a:noFill/>
          </p:spPr>
          <p:txBody>
            <a:bodyPr wrap="square" rtlCol="0">
              <a:spAutoFit/>
            </a:bodyPr>
            <a:lstStyle>
              <a:defPPr>
                <a:defRPr lang="zh-CN"/>
              </a:defPPr>
              <a:lvl1pPr>
                <a:buClr>
                  <a:srgbClr val="C00000"/>
                </a:buClr>
                <a:buSzPct val="80000"/>
                <a:defRPr sz="24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algn="just">
                <a:lnSpc>
                  <a:spcPct val="150000"/>
                </a:lnSpc>
              </a:pPr>
              <a:r>
                <a:rPr lang="en-US" altLang="zh-CN" sz="2000" dirty="0"/>
                <a:t> </a:t>
              </a:r>
              <a:r>
                <a:rPr lang="zh-CN" altLang="en-US" sz="2000" dirty="0"/>
                <a:t>    </a:t>
              </a:r>
              <a:r>
                <a:rPr lang="zh-CN" altLang="en-US" sz="2000" b="0" dirty="0">
                  <a:solidFill>
                    <a:schemeClr val="tx1"/>
                  </a:solidFill>
                  <a:effectLst/>
                </a:rPr>
                <a:t>“一国两制”构想在实践中首先被运用于解决香港、澳门问题。</a:t>
              </a:r>
              <a:r>
                <a:rPr lang="zh-CN" altLang="zh-CN" sz="2000" b="0" dirty="0">
                  <a:solidFill>
                    <a:schemeClr val="tx1"/>
                  </a:solidFill>
                  <a:effectLst/>
                </a:rPr>
                <a:t>按照</a:t>
              </a:r>
              <a:r>
                <a:rPr lang="zh-CN" altLang="en-US" sz="2000" b="0" dirty="0">
                  <a:solidFill>
                    <a:schemeClr val="tx1"/>
                  </a:solidFill>
                  <a:effectLst/>
                </a:rPr>
                <a:t>这一</a:t>
              </a:r>
              <a:r>
                <a:rPr lang="zh-CN" altLang="zh-CN" sz="2000" b="0" dirty="0">
                  <a:solidFill>
                    <a:schemeClr val="tx1"/>
                  </a:solidFill>
                  <a:effectLst/>
                </a:rPr>
                <a:t>伟大构想，</a:t>
              </a:r>
              <a:r>
                <a:rPr lang="en-US" altLang="zh-CN" sz="2000" b="0" dirty="0">
                  <a:solidFill>
                    <a:schemeClr val="tx1"/>
                  </a:solidFill>
                  <a:effectLst/>
                </a:rPr>
                <a:t>1997</a:t>
              </a:r>
              <a:r>
                <a:rPr lang="zh-CN" altLang="en-US" sz="2000" b="0" dirty="0">
                  <a:solidFill>
                    <a:schemeClr val="tx1"/>
                  </a:solidFill>
                  <a:effectLst/>
                </a:rPr>
                <a:t>年和</a:t>
              </a:r>
              <a:r>
                <a:rPr lang="en-US" altLang="zh-CN" sz="2000" b="0" dirty="0">
                  <a:solidFill>
                    <a:schemeClr val="tx1"/>
                  </a:solidFill>
                  <a:effectLst/>
                </a:rPr>
                <a:t>1999</a:t>
              </a:r>
              <a:r>
                <a:rPr lang="zh-CN" altLang="en-US" sz="2000" b="0" dirty="0">
                  <a:solidFill>
                    <a:schemeClr val="tx1"/>
                  </a:solidFill>
                  <a:effectLst/>
                </a:rPr>
                <a:t>年</a:t>
              </a:r>
              <a:r>
                <a:rPr lang="zh-CN" altLang="zh-CN" sz="2000" b="0" dirty="0">
                  <a:solidFill>
                    <a:schemeClr val="tx1"/>
                  </a:solidFill>
                  <a:effectLst/>
                </a:rPr>
                <a:t>香港</a:t>
              </a:r>
              <a:r>
                <a:rPr lang="zh-CN" altLang="en-US" sz="2000" b="0" dirty="0">
                  <a:solidFill>
                    <a:schemeClr val="tx1"/>
                  </a:solidFill>
                  <a:effectLst/>
                </a:rPr>
                <a:t>、</a:t>
              </a:r>
              <a:r>
                <a:rPr lang="zh-CN" altLang="zh-CN" sz="2000" b="0" dirty="0">
                  <a:solidFill>
                    <a:schemeClr val="tx1"/>
                  </a:solidFill>
                  <a:effectLst/>
                </a:rPr>
                <a:t>澳门</a:t>
              </a:r>
              <a:r>
                <a:rPr lang="zh-CN" altLang="en-US" sz="2000" b="0" dirty="0">
                  <a:solidFill>
                    <a:schemeClr val="tx1"/>
                  </a:solidFill>
                  <a:effectLst/>
                </a:rPr>
                <a:t>相继回归祖国</a:t>
              </a:r>
              <a:r>
                <a:rPr lang="zh-CN" altLang="zh-CN" sz="2000" b="0" dirty="0">
                  <a:solidFill>
                    <a:schemeClr val="tx1"/>
                  </a:solidFill>
                  <a:effectLst/>
                </a:rPr>
                <a:t>，改变了历史上但凡收复失地都要大动干戈的所谓定势</a:t>
              </a:r>
              <a:r>
                <a:rPr lang="zh-CN" altLang="en-US" sz="2000" b="0" dirty="0">
                  <a:solidFill>
                    <a:schemeClr val="tx1"/>
                  </a:solidFill>
                  <a:effectLst/>
                </a:rPr>
                <a:t>，创造了推进祖国和平统一的伟大创举</a:t>
              </a:r>
              <a:r>
                <a:rPr lang="zh-CN" altLang="zh-CN" sz="2000" b="0" dirty="0">
                  <a:solidFill>
                    <a:schemeClr val="tx1"/>
                  </a:solidFill>
                  <a:effectLst/>
                </a:rPr>
                <a:t>。</a:t>
              </a:r>
              <a:r>
                <a:rPr lang="zh-CN" altLang="en-US" sz="2000" b="0" dirty="0">
                  <a:solidFill>
                    <a:schemeClr val="tx1"/>
                  </a:solidFill>
                  <a:effectLst/>
                </a:rPr>
                <a:t>“一国两制”在香港、澳门的成功实践为解决台湾问题提供了实践样本。</a:t>
              </a:r>
              <a:endParaRPr lang="zh-CN" altLang="zh-CN" sz="2000" b="0" dirty="0">
                <a:solidFill>
                  <a:schemeClr val="tx1"/>
                </a:solidFill>
                <a:effectLst/>
              </a:endParaRPr>
            </a:p>
          </p:txBody>
        </p:sp>
        <p:sp>
          <p:nvSpPr>
            <p:cNvPr id="4" name="矩形 3"/>
            <p:cNvSpPr/>
            <p:nvPr/>
          </p:nvSpPr>
          <p:spPr>
            <a:xfrm>
              <a:off x="1831" y="6741"/>
              <a:ext cx="15176" cy="3257"/>
            </a:xfrm>
            <a:prstGeom prst="rect">
              <a:avLst/>
            </a:prstGeom>
            <a:noFill/>
            <a:ln w="28575">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100" name="Picture 4" descr="查看源图像"/>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0370" y="1210351"/>
            <a:ext cx="4041010" cy="2664000"/>
          </a:xfrm>
          <a:prstGeom prst="rect">
            <a:avLst/>
          </a:prstGeom>
          <a:noFill/>
          <a:ln w="38100">
            <a:solidFill>
              <a:srgbClr val="FFFFFF"/>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4" name="Picture 8" descr="http://mms1.baidu.com/it/u=1171447623,320290353&amp;fm=253&amp;app=120&amp;f=JPEG&amp;fmt=auto&amp;q=75?w=1080&amp;h=6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7741" y="1210351"/>
            <a:ext cx="4648012" cy="2664000"/>
          </a:xfrm>
          <a:prstGeom prst="rect">
            <a:avLst/>
          </a:prstGeom>
          <a:noFill/>
          <a:ln w="38100">
            <a:solidFill>
              <a:srgbClr val="FFFFFF"/>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preferRelativeResize="0"/>
          <p:nvPr/>
        </p:nvPicPr>
        <p:blipFill rotWithShape="1">
          <a:blip r:embed="rId3" cstate="print">
            <a:extLst>
              <a:ext uri="{28A0092B-C50C-407E-A947-70E740481C1C}">
                <a14:useLocalDpi xmlns:a14="http://schemas.microsoft.com/office/drawing/2010/main" val="0"/>
              </a:ext>
            </a:extLst>
          </a:blip>
          <a:srcRect t="29937" b="29938"/>
          <a:stretch>
            <a:fillRect/>
          </a:stretch>
        </p:blipFill>
        <p:spPr>
          <a:xfrm>
            <a:off x="0" y="4896475"/>
            <a:ext cx="12192000" cy="1386939"/>
          </a:xfrm>
          <a:prstGeom prst="cube">
            <a:avLst>
              <a:gd name="adj" fmla="val 1454"/>
            </a:avLst>
          </a:prstGeom>
          <a:noFill/>
          <a:effectLst>
            <a:outerShdw blurRad="381000" dist="127000" dir="5400000" algn="t" rotWithShape="0">
              <a:prstClr val="black">
                <a:alpha val="15000"/>
              </a:prstClr>
            </a:outerShdw>
          </a:effectLst>
        </p:spPr>
      </p:pic>
      <p:sp>
        <p:nvSpPr>
          <p:cNvPr id="5" name="矩形 4"/>
          <p:cNvSpPr/>
          <p:nvPr/>
        </p:nvSpPr>
        <p:spPr>
          <a:xfrm>
            <a:off x="5447408" y="730891"/>
            <a:ext cx="6493397" cy="4132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326634" y="4896476"/>
            <a:ext cx="9538733" cy="1134926"/>
          </a:xfrm>
          <a:prstGeom prst="rect">
            <a:avLst/>
          </a:prstGeom>
          <a:noFill/>
        </p:spPr>
        <p:txBody>
          <a:bodyPr wrap="square" rtlCol="0">
            <a:spAutoFit/>
          </a:bodyPr>
          <a:lstStyle>
            <a:defPPr>
              <a:defRPr lang="zh-CN"/>
            </a:defPPr>
            <a:lvl1pPr>
              <a:buClr>
                <a:srgbClr val="C00000"/>
              </a:buClr>
              <a:buSzPct val="80000"/>
              <a:defRPr sz="24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algn="just">
              <a:lnSpc>
                <a:spcPct val="150000"/>
              </a:lnSpc>
            </a:pPr>
            <a:r>
              <a:rPr lang="zh-CN" altLang="en-US" dirty="0">
                <a:effectLst/>
                <a:latin typeface="华文中宋" panose="02010600040101010101" pitchFamily="2" charset="-122"/>
                <a:ea typeface="华文中宋" panose="02010600040101010101" pitchFamily="2" charset="-122"/>
                <a:cs typeface="楷体" panose="02010609060101010101" pitchFamily="49" charset="-122"/>
              </a:rPr>
              <a:t>　　香港、澳门回归祖国后，成为国家经济社会发展中的重要一环，走上了一条同祖国共同发展、永不分离的宽广道路。</a:t>
            </a:r>
          </a:p>
        </p:txBody>
      </p:sp>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t="1083" b="14543"/>
          <a:stretch>
            <a:fillRect/>
          </a:stretch>
        </p:blipFill>
        <p:spPr>
          <a:xfrm>
            <a:off x="691842" y="1086633"/>
            <a:ext cx="4534257" cy="2686844"/>
          </a:xfrm>
          <a:prstGeom prst="rect">
            <a:avLst/>
          </a:prstGeom>
          <a:noFill/>
          <a:ln w="38100">
            <a:solidFill>
              <a:srgbClr val="FFFFFF"/>
            </a:solidFill>
          </a:ln>
          <a:effectLst>
            <a:outerShdw blurRad="50800" dist="38100" dir="2700000" algn="tl" rotWithShape="0">
              <a:prstClr val="black">
                <a:alpha val="40000"/>
              </a:prstClr>
            </a:outerShdw>
          </a:effectLst>
        </p:spPr>
      </p:pic>
      <p:sp>
        <p:nvSpPr>
          <p:cNvPr id="12" name="矩形 146"/>
          <p:cNvSpPr>
            <a:spLocks noChangeArrowheads="1"/>
          </p:cNvSpPr>
          <p:nvPr/>
        </p:nvSpPr>
        <p:spPr bwMode="auto">
          <a:xfrm>
            <a:off x="5687303" y="1158935"/>
            <a:ext cx="581285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indent="0" algn="just" eaLnBrk="1" hangingPunct="1">
              <a:lnSpc>
                <a:spcPct val="150000"/>
              </a:lnSpc>
              <a:spcBef>
                <a:spcPct val="0"/>
              </a:spcBef>
              <a:buFont typeface="Arial" panose="020B0604020202020204" pitchFamily="34" charset="0"/>
              <a:buNone/>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　　在“一国两制”方针指导之下，香港、澳门特别行政区享有的高度自治权受到充分保障，港澳同胞当家作主、依法享有广泛自由和民主权利。香港、澳门经济平稳增长，对外交往日益活跃，各项事业取得全面进步，同祖国内地的联系越来越紧密。各界人士积极投身国家改革开放和现代化建设，作出独特而重要的贡献。港澳同胞对国家发展和民族复兴的信心不断增强，对国家的认同感和向心力不断加强。</a:t>
            </a:r>
          </a:p>
        </p:txBody>
      </p:sp>
      <p:sp>
        <p:nvSpPr>
          <p:cNvPr id="4" name="矩形 3"/>
          <p:cNvSpPr/>
          <p:nvPr/>
        </p:nvSpPr>
        <p:spPr>
          <a:xfrm>
            <a:off x="5447408" y="884810"/>
            <a:ext cx="6181105" cy="3774270"/>
          </a:xfrm>
          <a:prstGeom prst="rect">
            <a:avLst/>
          </a:prstGeom>
          <a:noFill/>
          <a:ln w="28575">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8BCF9151-A300-AD02-3516-AC2BAE523EE2}"/>
              </a:ext>
            </a:extLst>
          </p:cNvPr>
          <p:cNvSpPr txBox="1"/>
          <p:nvPr/>
        </p:nvSpPr>
        <p:spPr>
          <a:xfrm>
            <a:off x="691842" y="3915761"/>
            <a:ext cx="4534256" cy="566309"/>
          </a:xfrm>
          <a:prstGeom prst="rect">
            <a:avLst/>
          </a:prstGeom>
          <a:noFill/>
        </p:spPr>
        <p:txBody>
          <a:bodyPr wrap="square">
            <a:spAutoFit/>
          </a:bodyPr>
          <a:lstStyle/>
          <a:p>
            <a:pPr>
              <a:lnSpc>
                <a:spcPct val="11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       </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rPr>
              <a:t>20</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世纪</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rPr>
              <a:t>50</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年代，澳门市中心的街道商店林立。现在已然高楼大厦。昔日蜿蜒的小路，如今宽敞笔直</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对角圆角矩形 21"/>
          <p:cNvSpPr/>
          <p:nvPr/>
        </p:nvSpPr>
        <p:spPr>
          <a:xfrm>
            <a:off x="2573564" y="720000"/>
            <a:ext cx="7044873"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“一国两制”伟大构想为世界和平与发展作出积极贡献</a:t>
            </a:r>
          </a:p>
        </p:txBody>
      </p:sp>
      <p:grpSp>
        <p:nvGrpSpPr>
          <p:cNvPr id="5" name="组合 4"/>
          <p:cNvGrpSpPr/>
          <p:nvPr/>
        </p:nvGrpSpPr>
        <p:grpSpPr>
          <a:xfrm>
            <a:off x="574040" y="1758315"/>
            <a:ext cx="11023600" cy="3944620"/>
            <a:chOff x="1083" y="2769"/>
            <a:chExt cx="17360" cy="6212"/>
          </a:xfrm>
        </p:grpSpPr>
        <p:grpSp>
          <p:nvGrpSpPr>
            <p:cNvPr id="3" name="组合 2"/>
            <p:cNvGrpSpPr/>
            <p:nvPr/>
          </p:nvGrpSpPr>
          <p:grpSpPr>
            <a:xfrm>
              <a:off x="1083" y="2769"/>
              <a:ext cx="16830" cy="6211"/>
              <a:chOff x="474079" y="1758411"/>
              <a:chExt cx="10687344" cy="3944271"/>
            </a:xfrm>
          </p:grpSpPr>
          <p:sp>
            <p:nvSpPr>
              <p:cNvPr id="20" name="文本框 19"/>
              <p:cNvSpPr txBox="1"/>
              <p:nvPr/>
            </p:nvSpPr>
            <p:spPr>
              <a:xfrm>
                <a:off x="6854218" y="2068926"/>
                <a:ext cx="4307205" cy="3322955"/>
              </a:xfrm>
              <a:prstGeom prst="rect">
                <a:avLst/>
              </a:prstGeom>
              <a:noFill/>
            </p:spPr>
            <p:txBody>
              <a:bodyPr wrap="square">
                <a:spAutoFit/>
              </a:bodyPr>
              <a:lstStyle/>
              <a:p>
                <a:pPr indent="457200" algn="just">
                  <a:lnSpc>
                    <a:spcPct val="150000"/>
                  </a:lnSpc>
                </a:pPr>
                <a:r>
                  <a:rPr lang="zh-CN" altLang="en-US" sz="20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一国两制”的伟大构想，以海纳百川、有容乃大的政治智慧，获得了有关各方的一致认可，不费一兵一卒实现了港澳和平回归。这个新构想新方案，为国际社会解决类似问题提供了新的选择，为世界和平与发展作出了重要贡献。</a:t>
                </a:r>
              </a:p>
            </p:txBody>
          </p:sp>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079" y="1758411"/>
                <a:ext cx="5856069" cy="3944271"/>
              </a:xfrm>
              <a:prstGeom prst="rect">
                <a:avLst/>
              </a:prstGeom>
              <a:noFill/>
              <a:ln w="38100">
                <a:solidFill>
                  <a:srgbClr val="FFFFFF"/>
                </a:solidFill>
              </a:ln>
              <a:effectLst>
                <a:outerShdw blurRad="50800" dist="38100" dir="2700000" algn="tl" rotWithShape="0">
                  <a:prstClr val="black">
                    <a:alpha val="40000"/>
                  </a:prstClr>
                </a:outerShdw>
              </a:effectLst>
            </p:spPr>
          </p:pic>
        </p:grpSp>
        <p:sp>
          <p:nvSpPr>
            <p:cNvPr id="4" name="矩形 3"/>
            <p:cNvSpPr/>
            <p:nvPr/>
          </p:nvSpPr>
          <p:spPr>
            <a:xfrm>
              <a:off x="10600" y="2769"/>
              <a:ext cx="7843" cy="6212"/>
            </a:xfrm>
            <a:prstGeom prst="rect">
              <a:avLst/>
            </a:prstGeom>
            <a:noFill/>
            <a:ln w="28575">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对角圆角矩形 21"/>
          <p:cNvSpPr/>
          <p:nvPr/>
        </p:nvSpPr>
        <p:spPr>
          <a:xfrm>
            <a:off x="3099540" y="720000"/>
            <a:ext cx="691822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“一国两制”是人类政治文明史上前无古人的伟大创举</a:t>
            </a:r>
          </a:p>
        </p:txBody>
      </p:sp>
      <p:grpSp>
        <p:nvGrpSpPr>
          <p:cNvPr id="3" name="组合 2"/>
          <p:cNvGrpSpPr/>
          <p:nvPr/>
        </p:nvGrpSpPr>
        <p:grpSpPr>
          <a:xfrm>
            <a:off x="455930" y="1760855"/>
            <a:ext cx="11256010" cy="3942715"/>
            <a:chOff x="839" y="2773"/>
            <a:chExt cx="17726" cy="6209"/>
          </a:xfrm>
        </p:grpSpPr>
        <p:grpSp>
          <p:nvGrpSpPr>
            <p:cNvPr id="2" name="组合 1"/>
            <p:cNvGrpSpPr/>
            <p:nvPr/>
          </p:nvGrpSpPr>
          <p:grpSpPr>
            <a:xfrm>
              <a:off x="1185" y="2773"/>
              <a:ext cx="17380" cy="6209"/>
              <a:chOff x="1215164" y="1760568"/>
              <a:chExt cx="11036270" cy="3942399"/>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1657" y="1760568"/>
                <a:ext cx="5909777" cy="3942399"/>
              </a:xfrm>
              <a:prstGeom prst="rect">
                <a:avLst/>
              </a:prstGeom>
              <a:noFill/>
              <a:ln w="38100">
                <a:solidFill>
                  <a:srgbClr val="FFFFFF"/>
                </a:solidFill>
              </a:ln>
              <a:effectLst>
                <a:outerShdw blurRad="50800" dist="38100" dir="2700000" algn="tl" rotWithShape="0">
                  <a:prstClr val="black">
                    <a:alpha val="40000"/>
                  </a:prstClr>
                </a:outerShdw>
              </a:effectLst>
            </p:spPr>
          </p:pic>
          <p:sp>
            <p:nvSpPr>
              <p:cNvPr id="20" name="文本框 19"/>
              <p:cNvSpPr txBox="1"/>
              <p:nvPr/>
            </p:nvSpPr>
            <p:spPr>
              <a:xfrm>
                <a:off x="1215164" y="2127598"/>
                <a:ext cx="4802505" cy="3322955"/>
              </a:xfrm>
              <a:prstGeom prst="rect">
                <a:avLst/>
              </a:prstGeom>
              <a:noFill/>
            </p:spPr>
            <p:txBody>
              <a:bodyPr wrap="square">
                <a:spAutoFit/>
              </a:bodyPr>
              <a:lstStyle/>
              <a:p>
                <a:pPr indent="457200" algn="just">
                  <a:lnSpc>
                    <a:spcPct val="150000"/>
                  </a:lnSpc>
                </a:pPr>
                <a:r>
                  <a:rPr lang="en-US" altLang="zh-CN" sz="20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0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一国两制</a:t>
                </a:r>
                <a:r>
                  <a:rPr lang="en-US" altLang="zh-CN" sz="20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0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重要制度，立足中国国情，顺应时代潮流，观照人民福祉，把原则性和灵活性、现实性和长远性、一致性和差异性统一起来，凝结了中国共产党人为解决国家统一问题展现出的超凡勇气和卓越智慧，是人类政治文明史上前无古人的伟大创举。</a:t>
                </a:r>
              </a:p>
            </p:txBody>
          </p:sp>
        </p:grpSp>
        <p:sp>
          <p:nvSpPr>
            <p:cNvPr id="4" name="矩形 3"/>
            <p:cNvSpPr/>
            <p:nvPr/>
          </p:nvSpPr>
          <p:spPr>
            <a:xfrm>
              <a:off x="839" y="2773"/>
              <a:ext cx="8254" cy="6208"/>
            </a:xfrm>
            <a:prstGeom prst="rect">
              <a:avLst/>
            </a:prstGeom>
            <a:noFill/>
            <a:ln w="28575">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a:xfrm>
            <a:off x="6096000" y="1755308"/>
            <a:ext cx="5445760" cy="3824075"/>
          </a:xfrm>
          <a:prstGeom prst="rect">
            <a:avLst/>
          </a:prstGeom>
          <a:noFill/>
          <a:ln w="3810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buClr>
                <a:srgbClr val="B00000"/>
              </a:buClr>
              <a:buFont typeface="Wingdings" panose="05000000000000000000" charset="0"/>
              <a:buNone/>
            </a:pPr>
            <a:endParaRPr lang="zh-CN" altLang="en-US"/>
          </a:p>
        </p:txBody>
      </p:sp>
      <p:sp>
        <p:nvSpPr>
          <p:cNvPr id="20" name="文本框 19"/>
          <p:cNvSpPr txBox="1"/>
          <p:nvPr/>
        </p:nvSpPr>
        <p:spPr>
          <a:xfrm>
            <a:off x="6456839" y="2236184"/>
            <a:ext cx="4901551" cy="2400657"/>
          </a:xfrm>
          <a:prstGeom prst="rect">
            <a:avLst/>
          </a:prstGeom>
        </p:spPr>
        <p:txBody>
          <a:bodyPr wrap="square">
            <a:spAutoFit/>
          </a:bodyPr>
          <a:lstStyle>
            <a:defPPr>
              <a:defRPr lang="zh-CN"/>
            </a:defPPr>
            <a:lvl1pPr marL="342900" indent="-342900" algn="just">
              <a:lnSpc>
                <a:spcPct val="150000"/>
              </a:lnSpc>
              <a:spcAft>
                <a:spcPts val="1200"/>
              </a:spcAft>
              <a:buClr>
                <a:srgbClr val="C00000"/>
              </a:buClr>
              <a:buFont typeface="Wingdings" panose="05000000000000000000" pitchFamily="2" charset="2"/>
              <a:buChar char="n"/>
              <a:defRPr sz="2200">
                <a:solidFill>
                  <a:schemeClr val="tx1">
                    <a:lumMod val="95000"/>
                    <a:lumOff val="5000"/>
                  </a:schemeClr>
                </a:solidFill>
                <a:latin typeface="微软雅黑" panose="020B0503020204020204" pitchFamily="34" charset="-122"/>
                <a:ea typeface="微软雅黑" panose="020B0503020204020204" pitchFamily="34" charset="-122"/>
              </a:defRPr>
            </a:lvl1pPr>
          </a:lstStyle>
          <a:p>
            <a:pPr marL="0" indent="539750">
              <a:spcAft>
                <a:spcPts val="0"/>
              </a:spcAft>
              <a:buNone/>
              <a:defRPr/>
            </a:pPr>
            <a:r>
              <a:rPr lang="zh-CN" altLang="en-US" sz="2000" kern="0" dirty="0">
                <a:solidFill>
                  <a:schemeClr val="tx1">
                    <a:lumMod val="85000"/>
                    <a:lumOff val="15000"/>
                  </a:schemeClr>
                </a:solidFill>
                <a:cs typeface="微软雅黑" panose="020B0503020204020204" pitchFamily="34" charset="-122"/>
              </a:rPr>
              <a:t>“一国两制”是一个完整的概念。“一国”是实行“两制”的前提和基础，“两制”从属和派生于“一国”并统一于“一国”之内。</a:t>
            </a:r>
            <a:r>
              <a:rPr lang="zh-CN" altLang="en-US" sz="2000" b="1" kern="0" dirty="0">
                <a:solidFill>
                  <a:srgbClr val="C00000"/>
                </a:solidFill>
                <a:cs typeface="微软雅黑" panose="020B0503020204020204" pitchFamily="34" charset="-122"/>
              </a:rPr>
              <a:t>“一国”是根</a:t>
            </a:r>
            <a:r>
              <a:rPr lang="zh-CN" altLang="en-US" sz="2000" kern="0" dirty="0">
                <a:solidFill>
                  <a:schemeClr val="tx1">
                    <a:lumMod val="85000"/>
                    <a:lumOff val="15000"/>
                  </a:schemeClr>
                </a:solidFill>
                <a:cs typeface="微软雅黑" panose="020B0503020204020204" pitchFamily="34" charset="-122"/>
              </a:rPr>
              <a:t>，根深才能叶茂；</a:t>
            </a:r>
            <a:r>
              <a:rPr lang="zh-CN" altLang="en-US" sz="2000" b="1" kern="0" dirty="0">
                <a:solidFill>
                  <a:srgbClr val="C00000"/>
                </a:solidFill>
                <a:cs typeface="微软雅黑" panose="020B0503020204020204" pitchFamily="34" charset="-122"/>
              </a:rPr>
              <a:t>“一国”是本</a:t>
            </a:r>
            <a:r>
              <a:rPr lang="zh-CN" altLang="en-US" sz="2000" kern="0" dirty="0">
                <a:solidFill>
                  <a:schemeClr val="tx1">
                    <a:lumMod val="85000"/>
                    <a:lumOff val="15000"/>
                  </a:schemeClr>
                </a:solidFill>
                <a:cs typeface="微软雅黑" panose="020B0503020204020204" pitchFamily="34" charset="-122"/>
              </a:rPr>
              <a:t>，本固才能枝荣。</a:t>
            </a:r>
          </a:p>
        </p:txBody>
      </p:sp>
      <p:sp>
        <p:nvSpPr>
          <p:cNvPr id="3" name="矩形 2"/>
          <p:cNvSpPr/>
          <p:nvPr/>
        </p:nvSpPr>
        <p:spPr>
          <a:xfrm>
            <a:off x="3605574" y="843544"/>
            <a:ext cx="4980851" cy="430887"/>
          </a:xfrm>
          <a:prstGeom prst="rect">
            <a:avLst/>
          </a:prstGeom>
          <a:noFill/>
        </p:spPr>
        <p:txBody>
          <a:bodyPr wrap="square">
            <a:spAutoFit/>
          </a:bodyPr>
          <a:lstStyle/>
          <a:p>
            <a:pPr algn="ctr">
              <a:buClr>
                <a:srgbClr val="C00000"/>
              </a:buClr>
              <a:buSzPct val="80000"/>
            </a:pP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rPr>
              <a:t>（二）全面准确贯彻“一国两制”方针</a:t>
            </a:r>
          </a:p>
        </p:txBody>
      </p:sp>
      <p:pic>
        <p:nvPicPr>
          <p:cNvPr id="6" name="Picture 2">
            <a:extLst>
              <a:ext uri="{FF2B5EF4-FFF2-40B4-BE49-F238E27FC236}">
                <a16:creationId xmlns:a16="http://schemas.microsoft.com/office/drawing/2014/main" id="{5A3027CA-09B4-4413-9311-91E2F2BE48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59609" y="1755308"/>
            <a:ext cx="5455118" cy="3635676"/>
          </a:xfrm>
          <a:prstGeom prst="rect">
            <a:avLst/>
          </a:prstGeom>
          <a:noFill/>
          <a:ln w="38100">
            <a:solidFill>
              <a:srgbClr val="FFFFFF"/>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 y="0"/>
            <a:ext cx="12192000" cy="6858000"/>
          </a:xfrm>
          <a:prstGeom prst="rect">
            <a:avLst/>
          </a:prstGeom>
          <a:noFill/>
        </p:spPr>
      </p:pic>
      <p:sp>
        <p:nvSpPr>
          <p:cNvPr id="3" name="矩形: 圆角 53"/>
          <p:cNvSpPr/>
          <p:nvPr/>
        </p:nvSpPr>
        <p:spPr>
          <a:xfrm>
            <a:off x="1023257" y="921053"/>
            <a:ext cx="10160000" cy="5015894"/>
          </a:xfrm>
          <a:prstGeom prst="rect">
            <a:avLst/>
          </a:pr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矩形 3"/>
          <p:cNvSpPr/>
          <p:nvPr/>
        </p:nvSpPr>
        <p:spPr>
          <a:xfrm>
            <a:off x="1341121" y="1125538"/>
            <a:ext cx="9509760" cy="4670959"/>
          </a:xfrm>
          <a:prstGeom prst="rect">
            <a:avLst/>
          </a:prstGeom>
        </p:spPr>
        <p:txBody>
          <a:bodyPr wrap="square">
            <a:spAutoFit/>
          </a:bodyPr>
          <a:lstStyle/>
          <a:p>
            <a:pPr indent="539750" algn="just">
              <a:lnSpc>
                <a:spcPct val="140000"/>
              </a:lnSpc>
            </a:pPr>
            <a:r>
              <a:rPr lang="zh-CN" altLang="en-US" sz="2200" b="1" dirty="0">
                <a:latin typeface="楷体" panose="02010609060101010101" pitchFamily="49" charset="-122"/>
                <a:ea typeface="楷体" panose="02010609060101010101" pitchFamily="49" charset="-122"/>
              </a:rPr>
              <a:t>“一国两制”方针是一个完整的体系。维护国家主权、安全、发展利益是“一国两制”方针的最高原则，在这个前提下，香港、澳门保持原有的资本主义制度长期不变，享有高度自治权。社会主义制度是中华人民共和国的根本制度，中国共产党领导是中国特色社会主义最本质的特征，特别行政区所有居民应该自觉尊重和维护国家的根本制度。全面准确贯彻“一国两制”方针将为香港、澳门创造无限广阔的发展空间。“一国”原则愈坚固，“两制”优势愈彰显。</a:t>
            </a:r>
          </a:p>
          <a:p>
            <a:pPr indent="457200" algn="r">
              <a:lnSpc>
                <a:spcPct val="120000"/>
              </a:lnSpc>
              <a:spcBef>
                <a:spcPts val="800"/>
              </a:spcBef>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习近平在庆祝香港回归祖国</a:t>
            </a:r>
            <a:r>
              <a:rPr lang="en-US" altLang="zh-CN" b="1" dirty="0">
                <a:latin typeface="楷体" panose="02010609060101010101" pitchFamily="49" charset="-122"/>
                <a:ea typeface="楷体" panose="02010609060101010101" pitchFamily="49" charset="-122"/>
              </a:rPr>
              <a:t>25</a:t>
            </a:r>
            <a:r>
              <a:rPr lang="zh-CN" altLang="en-US" b="1" dirty="0">
                <a:latin typeface="楷体" panose="02010609060101010101" pitchFamily="49" charset="-122"/>
                <a:ea typeface="楷体" panose="02010609060101010101" pitchFamily="49" charset="-122"/>
              </a:rPr>
              <a:t>周年大会暨香港特别行政区</a:t>
            </a:r>
            <a:endParaRPr lang="en-US" altLang="zh-CN" b="1" dirty="0">
              <a:latin typeface="楷体" panose="02010609060101010101" pitchFamily="49" charset="-122"/>
              <a:ea typeface="楷体" panose="02010609060101010101" pitchFamily="49" charset="-122"/>
            </a:endParaRPr>
          </a:p>
          <a:p>
            <a:pPr indent="457200" algn="r">
              <a:lnSpc>
                <a:spcPct val="120000"/>
              </a:lnSpc>
              <a:spcBef>
                <a:spcPts val="800"/>
              </a:spcBef>
            </a:pPr>
            <a:r>
              <a:rPr lang="zh-CN" altLang="en-US" b="1" dirty="0">
                <a:latin typeface="楷体" panose="02010609060101010101" pitchFamily="49" charset="-122"/>
                <a:ea typeface="楷体" panose="02010609060101010101" pitchFamily="49" charset="-122"/>
              </a:rPr>
              <a:t>第六届政府就职典礼上的讲话</a:t>
            </a:r>
            <a:endParaRPr lang="en-US" altLang="zh-CN" b="1" dirty="0">
              <a:latin typeface="楷体" panose="02010609060101010101" pitchFamily="49" charset="-122"/>
              <a:ea typeface="楷体" panose="02010609060101010101" pitchFamily="49" charset="-122"/>
            </a:endParaRPr>
          </a:p>
          <a:p>
            <a:pPr indent="457200" algn="r">
              <a:lnSpc>
                <a:spcPct val="120000"/>
              </a:lnSpc>
              <a:spcBef>
                <a:spcPts val="800"/>
              </a:spcBef>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2022</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7</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1</a:t>
            </a:r>
            <a:r>
              <a:rPr lang="zh-CN" altLang="en-US" b="1" dirty="0">
                <a:latin typeface="楷体" panose="02010609060101010101" pitchFamily="49" charset="-122"/>
                <a:ea typeface="楷体" panose="02010609060101010101" pitchFamily="49" charset="-122"/>
              </a:rPr>
              <a:t>日）</a:t>
            </a:r>
            <a:endParaRPr lang="en-US" altLang="zh-CN" b="1" dirty="0">
              <a:latin typeface="楷体" panose="02010609060101010101" pitchFamily="49" charset="-122"/>
              <a:ea typeface="楷体" panose="02010609060101010101" pitchFamily="49" charset="-122"/>
              <a:sym typeface="Helvetica" panose="020B0604020202020204" pitchFamily="34" charset="0"/>
            </a:endParaRPr>
          </a:p>
        </p:txBody>
      </p:sp>
      <p:sp>
        <p:nvSpPr>
          <p:cNvPr id="5" name="图文框 4"/>
          <p:cNvSpPr/>
          <p:nvPr/>
        </p:nvSpPr>
        <p:spPr>
          <a:xfrm>
            <a:off x="631371" y="517865"/>
            <a:ext cx="10965543" cy="5822271"/>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360FCE4-7793-43A1-ACA7-4644F2EED293}"/>
              </a:ext>
            </a:extLst>
          </p:cNvPr>
          <p:cNvSpPr/>
          <p:nvPr/>
        </p:nvSpPr>
        <p:spPr>
          <a:xfrm>
            <a:off x="0" y="2358300"/>
            <a:ext cx="12192000" cy="2520000"/>
          </a:xfrm>
          <a:prstGeom prst="rect">
            <a:avLst/>
          </a:prstGeom>
          <a:gradFill>
            <a:gsLst>
              <a:gs pos="0">
                <a:schemeClr val="accent2"/>
              </a:gs>
              <a:gs pos="100000">
                <a:srgbClr val="AC25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立方体 2">
            <a:extLst>
              <a:ext uri="{FF2B5EF4-FFF2-40B4-BE49-F238E27FC236}">
                <a16:creationId xmlns:a16="http://schemas.microsoft.com/office/drawing/2014/main" id="{26A1D2D0-2370-43D4-AEF2-393E220B9194}"/>
              </a:ext>
            </a:extLst>
          </p:cNvPr>
          <p:cNvSpPr/>
          <p:nvPr/>
        </p:nvSpPr>
        <p:spPr>
          <a:xfrm>
            <a:off x="606000" y="1638300"/>
            <a:ext cx="10980000" cy="3960000"/>
          </a:xfrm>
          <a:prstGeom prst="cube">
            <a:avLst>
              <a:gd name="adj" fmla="val 1292"/>
            </a:avLst>
          </a:prstGeom>
          <a:solidFill>
            <a:schemeClr val="bg1"/>
          </a:solidFill>
          <a:ln w="6350">
            <a:gradFill>
              <a:gsLst>
                <a:gs pos="0">
                  <a:srgbClr val="9E0406"/>
                </a:gs>
                <a:gs pos="100000">
                  <a:srgbClr val="9E0406">
                    <a:alpha val="0"/>
                  </a:srgbClr>
                </a:gs>
              </a:gsLst>
              <a:lin ang="5400000" scaled="1"/>
            </a:gradFill>
          </a:ln>
          <a:effectLst>
            <a:outerShdw blurRad="381000" dist="63500" dir="18900000" algn="b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9E34D8DB-E83A-4435-877A-5C5E9632AE80}"/>
              </a:ext>
            </a:extLst>
          </p:cNvPr>
          <p:cNvSpPr/>
          <p:nvPr/>
        </p:nvSpPr>
        <p:spPr>
          <a:xfrm>
            <a:off x="4361710" y="1910140"/>
            <a:ext cx="6878320" cy="3551934"/>
          </a:xfrm>
          <a:prstGeom prst="rect">
            <a:avLst/>
          </a:prstGeom>
        </p:spPr>
        <p:txBody>
          <a:bodyPr wrap="square">
            <a:spAutoFit/>
          </a:bodyPr>
          <a:lstStyle/>
          <a:p>
            <a:pPr>
              <a:lnSpc>
                <a:spcPct val="150000"/>
              </a:lnSpc>
            </a:pPr>
            <a:r>
              <a:rPr lang="zh-CN" altLang="en-US" sz="2400" b="1" dirty="0">
                <a:latin typeface="楷体" panose="02010609060101010101" pitchFamily="49" charset="-122"/>
                <a:ea typeface="楷体" panose="02010609060101010101" pitchFamily="49" charset="-122"/>
              </a:rPr>
              <a:t>    我们主张，和平统一后，台湾可以实行不同于祖国大陆的社会制度，依法实行高度自治，两种社会制度长期共存、共同发展。</a:t>
            </a:r>
            <a:r>
              <a:rPr lang="en-US" altLang="zh-CN" sz="2400" b="1" dirty="0">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我们将继续团结台湾同胞，积极探索“两制”台湾方案，丰富和平统一实践。</a:t>
            </a:r>
            <a:endParaRPr lang="en-US" altLang="zh-CN" sz="2400" b="1" dirty="0">
              <a:latin typeface="楷体" panose="02010609060101010101" pitchFamily="49" charset="-122"/>
              <a:ea typeface="楷体" panose="02010609060101010101" pitchFamily="49" charset="-122"/>
            </a:endParaRPr>
          </a:p>
          <a:p>
            <a:pPr algn="r">
              <a:lnSpc>
                <a:spcPct val="120000"/>
              </a:lnSpc>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台湾问题与新时代中国统一事业</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白皮书</a:t>
            </a:r>
            <a:endParaRPr lang="en-US" altLang="zh-CN" b="1" dirty="0">
              <a:latin typeface="楷体" panose="02010609060101010101" pitchFamily="49" charset="-122"/>
              <a:ea typeface="楷体" panose="02010609060101010101" pitchFamily="49" charset="-122"/>
            </a:endParaRPr>
          </a:p>
          <a:p>
            <a:pPr algn="r">
              <a:lnSpc>
                <a:spcPct val="120000"/>
              </a:lnSpc>
              <a:spcBef>
                <a:spcPts val="800"/>
              </a:spcBef>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2022</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8</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10</a:t>
            </a:r>
            <a:r>
              <a:rPr lang="zh-CN" altLang="en-US" b="1" dirty="0">
                <a:latin typeface="楷体" panose="02010609060101010101" pitchFamily="49" charset="-122"/>
                <a:ea typeface="楷体" panose="02010609060101010101" pitchFamily="49" charset="-122"/>
              </a:rPr>
              <a:t>日）</a:t>
            </a:r>
          </a:p>
        </p:txBody>
      </p:sp>
      <p:pic>
        <p:nvPicPr>
          <p:cNvPr id="4098" name="Picture 2" descr="http://t15.baidu.com/it/u=721205944,2518733413&amp;fm=224&amp;app=112&amp;f=JPEG?w=500&amp;h=500">
            <a:extLst>
              <a:ext uri="{FF2B5EF4-FFF2-40B4-BE49-F238E27FC236}">
                <a16:creationId xmlns:a16="http://schemas.microsoft.com/office/drawing/2014/main" id="{C6410F16-629F-4767-82BF-2759ADDF0A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85" t="533" r="18545" b="4133"/>
          <a:stretch/>
        </p:blipFill>
        <p:spPr bwMode="auto">
          <a:xfrm>
            <a:off x="1069340" y="888990"/>
            <a:ext cx="2946400" cy="4540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20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对角圆角矩形 21"/>
          <p:cNvSpPr/>
          <p:nvPr/>
        </p:nvSpPr>
        <p:spPr>
          <a:xfrm>
            <a:off x="3482975" y="745805"/>
            <a:ext cx="522605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panose="020B0503020204020204" pitchFamily="34" charset="-122"/>
                <a:ea typeface="微软雅黑" panose="020B0503020204020204" pitchFamily="34" charset="-122"/>
              </a:rPr>
              <a:t>如何理解中央对香港、澳门的全面管治权</a:t>
            </a:r>
          </a:p>
        </p:txBody>
      </p:sp>
      <p:grpSp>
        <p:nvGrpSpPr>
          <p:cNvPr id="7" name="组合 6"/>
          <p:cNvGrpSpPr/>
          <p:nvPr/>
        </p:nvGrpSpPr>
        <p:grpSpPr>
          <a:xfrm>
            <a:off x="557166" y="1646555"/>
            <a:ext cx="5226050" cy="4231640"/>
            <a:chOff x="1004" y="2813"/>
            <a:chExt cx="7549" cy="6664"/>
          </a:xfrm>
        </p:grpSpPr>
        <p:sp>
          <p:nvSpPr>
            <p:cNvPr id="22" name="文本框 21"/>
            <p:cNvSpPr txBox="1"/>
            <p:nvPr/>
          </p:nvSpPr>
          <p:spPr>
            <a:xfrm>
              <a:off x="1274" y="3164"/>
              <a:ext cx="7010" cy="5962"/>
            </a:xfrm>
            <a:prstGeom prst="rect">
              <a:avLst/>
            </a:prstGeom>
            <a:noFill/>
          </p:spPr>
          <p:txBody>
            <a:bodyPr wrap="square">
              <a:spAutoFit/>
            </a:bodyPr>
            <a:lstStyle/>
            <a:p>
              <a:pPr indent="539750" algn="just">
                <a:lnSpc>
                  <a:spcPct val="150000"/>
                </a:lnSpc>
              </a:pP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近年来，香港社会有些人鼓吹香港有所谓“固有权力”“自主权力”等，否认或抗拒中央对香港的管治权。事实上，我国是单一制国家，中央对包括香港、澳门特别行政区在内的所有区域拥有全面管治权，香港、澳门两个特别行政区的高度自治权不是固有的，主权和治权都在中央，其高度自治权是中央授予的。</a:t>
              </a:r>
              <a:endParaRPr lang="zh-CN" altLang="zh-CN" sz="20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 name="矩形 5"/>
            <p:cNvSpPr/>
            <p:nvPr/>
          </p:nvSpPr>
          <p:spPr>
            <a:xfrm>
              <a:off x="1004" y="2813"/>
              <a:ext cx="7549" cy="6664"/>
            </a:xfrm>
            <a:prstGeom prst="rect">
              <a:avLst/>
            </a:prstGeom>
            <a:noFill/>
            <a:ln w="3810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buClr>
                  <a:srgbClr val="B00000"/>
                </a:buClr>
                <a:buFont typeface="Wingdings" panose="05000000000000000000" charset="0"/>
                <a:buNone/>
              </a:pPr>
              <a:endParaRPr lang="zh-CN" altLang="en-US"/>
            </a:p>
          </p:txBody>
        </p:sp>
      </p:gr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977119" y="1766887"/>
            <a:ext cx="5655946" cy="3770631"/>
          </a:xfrm>
          <a:prstGeom prst="rect">
            <a:avLst/>
          </a:prstGeom>
          <a:noFill/>
          <a:ln w="38100">
            <a:solidFill>
              <a:srgbClr val="FFFFFF"/>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矩形 7"/>
          <p:cNvSpPr/>
          <p:nvPr/>
        </p:nvSpPr>
        <p:spPr>
          <a:xfrm>
            <a:off x="5707493" y="5600411"/>
            <a:ext cx="6220233" cy="336695"/>
          </a:xfrm>
          <a:prstGeom prst="rect">
            <a:avLst/>
          </a:prstGeom>
        </p:spPr>
        <p:txBody>
          <a:bodyPr wrap="square">
            <a:spAutoFit/>
          </a:bodyPr>
          <a:lstStyle/>
          <a:p>
            <a:pPr algn="ctr">
              <a:lnSpc>
                <a:spcPct val="150000"/>
              </a:lnSpc>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2022</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1</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3</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日</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11</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时许，香港特别行政区第七届立法会</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90</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位议员开始宣誓</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0" y="0"/>
            <a:ext cx="12192001" cy="6858000"/>
            <a:chOff x="0" y="0"/>
            <a:chExt cx="12192001" cy="6858000"/>
          </a:xfrm>
        </p:grpSpPr>
        <p:pic>
          <p:nvPicPr>
            <p:cNvPr id="6" name="图片 5"/>
            <p:cNvPicPr>
              <a:picLocks noChangeAspect="1"/>
            </p:cNvPicPr>
            <p:nvPr/>
          </p:nvPicPr>
          <p:blipFill>
            <a:blip r:embed="rId2"/>
            <a:stretch>
              <a:fillRect/>
            </a:stretch>
          </p:blipFill>
          <p:spPr>
            <a:xfrm>
              <a:off x="1" y="0"/>
              <a:ext cx="12192000" cy="6858000"/>
            </a:xfrm>
            <a:prstGeom prst="rect">
              <a:avLst/>
            </a:prstGeom>
            <a:noFill/>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6000" y="0"/>
              <a:ext cx="6480000" cy="3240000"/>
            </a:xfrm>
            <a:prstGeom prst="rect">
              <a:avLst/>
            </a:prstGeom>
          </p:spPr>
        </p:pic>
        <p:pic>
          <p:nvPicPr>
            <p:cNvPr id="7" name="图片 6"/>
            <p:cNvPicPr>
              <a:picLocks noChangeAspect="1"/>
            </p:cNvPicPr>
            <p:nvPr/>
          </p:nvPicPr>
          <p:blipFill rotWithShape="1">
            <a:blip r:embed="rId4"/>
            <a:srcRect b="37589"/>
            <a:stretch>
              <a:fillRect/>
            </a:stretch>
          </p:blipFill>
          <p:spPr>
            <a:xfrm>
              <a:off x="0" y="4694174"/>
              <a:ext cx="12192000" cy="2163826"/>
            </a:xfrm>
            <a:prstGeom prst="rect">
              <a:avLst/>
            </a:prstGeom>
          </p:spPr>
        </p:pic>
      </p:grpSp>
      <p:sp>
        <p:nvSpPr>
          <p:cNvPr id="3" name="文本框 2"/>
          <p:cNvSpPr txBox="1"/>
          <p:nvPr/>
        </p:nvSpPr>
        <p:spPr>
          <a:xfrm>
            <a:off x="1387020" y="3168000"/>
            <a:ext cx="9417963" cy="830997"/>
          </a:xfrm>
          <a:prstGeom prst="rect">
            <a:avLst/>
          </a:prstGeom>
          <a:noFill/>
        </p:spPr>
        <p:txBody>
          <a:bodyPr wrap="none" rtlCol="0">
            <a:spAutoFit/>
          </a:bodyPr>
          <a:lstStyle/>
          <a:p>
            <a:pPr algn="ctr"/>
            <a:r>
              <a:rPr lang="zh-CN" altLang="en-US" sz="4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坚持“一国两制”和推进祖国统一</a:t>
            </a:r>
          </a:p>
        </p:txBody>
      </p:sp>
      <p:sp>
        <p:nvSpPr>
          <p:cNvPr id="4" name="文本框 3"/>
          <p:cNvSpPr txBox="1"/>
          <p:nvPr/>
        </p:nvSpPr>
        <p:spPr>
          <a:xfrm>
            <a:off x="3962400" y="2088000"/>
            <a:ext cx="4267200" cy="830997"/>
          </a:xfrm>
          <a:prstGeom prst="rect">
            <a:avLst/>
          </a:prstGeom>
          <a:noFill/>
        </p:spPr>
        <p:txBody>
          <a:bodyPr wrap="square" rtlCol="0">
            <a:spAutoFit/>
          </a:bodyPr>
          <a:lstStyle/>
          <a:p>
            <a:pPr algn="ctr"/>
            <a:r>
              <a:rPr lang="zh-CN" altLang="en-US" sz="48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第十四讲</a:t>
            </a:r>
          </a:p>
        </p:txBody>
      </p:sp>
      <p:cxnSp>
        <p:nvCxnSpPr>
          <p:cNvPr id="5" name="直接连接符 4"/>
          <p:cNvCxnSpPr/>
          <p:nvPr/>
        </p:nvCxnSpPr>
        <p:spPr>
          <a:xfrm>
            <a:off x="1416000" y="3060000"/>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0"/>
            <a:ext cx="12192000" cy="6858000"/>
          </a:xfrm>
          <a:prstGeom prst="rect">
            <a:avLst/>
          </a:prstGeom>
          <a:noFill/>
        </p:spPr>
      </p:pic>
      <p:sp>
        <p:nvSpPr>
          <p:cNvPr id="3" name="矩形: 圆角 53"/>
          <p:cNvSpPr/>
          <p:nvPr/>
        </p:nvSpPr>
        <p:spPr>
          <a:xfrm>
            <a:off x="1236000" y="1087274"/>
            <a:ext cx="9720000" cy="4683452"/>
          </a:xfrm>
          <a:prstGeom prst="rect">
            <a:avLst/>
          </a:pr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矩形 3"/>
          <p:cNvSpPr/>
          <p:nvPr/>
        </p:nvSpPr>
        <p:spPr>
          <a:xfrm>
            <a:off x="2136000" y="1917000"/>
            <a:ext cx="7920000" cy="3015121"/>
          </a:xfrm>
          <a:prstGeom prst="rect">
            <a:avLst/>
          </a:prstGeom>
        </p:spPr>
        <p:txBody>
          <a:bodyPr wrap="square">
            <a:spAutoFit/>
          </a:bodyPr>
          <a:lstStyle/>
          <a:p>
            <a:pPr indent="539750" algn="just">
              <a:lnSpc>
                <a:spcPct val="150000"/>
              </a:lnSpc>
            </a:pPr>
            <a:r>
              <a:rPr lang="zh-CN" altLang="en-US" sz="2400" b="1" dirty="0">
                <a:latin typeface="楷体" panose="02010609060101010101" pitchFamily="49" charset="-122"/>
                <a:ea typeface="楷体" panose="02010609060101010101" pitchFamily="49" charset="-122"/>
              </a:rPr>
              <a:t>任何危害国家主权安全、挑战中央权力和香港特别行政区基本法权威、利用香港对内地进行渗透破坏的活动，都是对底线的触碰，都是绝不能允许的。</a:t>
            </a:r>
            <a:endParaRPr lang="en-US" altLang="zh-CN" sz="2400" b="1" dirty="0">
              <a:latin typeface="楷体" panose="02010609060101010101" pitchFamily="49" charset="-122"/>
              <a:ea typeface="楷体" panose="02010609060101010101" pitchFamily="49" charset="-122"/>
            </a:endParaRPr>
          </a:p>
          <a:p>
            <a:pPr indent="539750" algn="r">
              <a:lnSpc>
                <a:spcPct val="120000"/>
              </a:lnSpc>
              <a:spcBef>
                <a:spcPts val="800"/>
              </a:spcBef>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习近平在庆祝香港回归祖国</a:t>
            </a:r>
            <a:r>
              <a:rPr lang="en-US" altLang="zh-CN" b="1" dirty="0">
                <a:latin typeface="楷体" panose="02010609060101010101" pitchFamily="49" charset="-122"/>
                <a:ea typeface="楷体" panose="02010609060101010101" pitchFamily="49" charset="-122"/>
              </a:rPr>
              <a:t>20</a:t>
            </a:r>
            <a:r>
              <a:rPr lang="zh-CN" altLang="en-US" b="1" dirty="0">
                <a:latin typeface="楷体" panose="02010609060101010101" pitchFamily="49" charset="-122"/>
                <a:ea typeface="楷体" panose="02010609060101010101" pitchFamily="49" charset="-122"/>
              </a:rPr>
              <a:t>周年大会暨香港特别行政区</a:t>
            </a:r>
            <a:endParaRPr lang="en-US" altLang="zh-CN" b="1" dirty="0">
              <a:latin typeface="楷体" panose="02010609060101010101" pitchFamily="49" charset="-122"/>
              <a:ea typeface="楷体" panose="02010609060101010101" pitchFamily="49" charset="-122"/>
            </a:endParaRPr>
          </a:p>
          <a:p>
            <a:pPr indent="539750" algn="r">
              <a:lnSpc>
                <a:spcPct val="120000"/>
              </a:lnSpc>
              <a:spcBef>
                <a:spcPts val="800"/>
              </a:spcBef>
            </a:pPr>
            <a:r>
              <a:rPr lang="zh-CN" altLang="en-US" b="1" dirty="0">
                <a:latin typeface="楷体" panose="02010609060101010101" pitchFamily="49" charset="-122"/>
                <a:ea typeface="楷体" panose="02010609060101010101" pitchFamily="49" charset="-122"/>
              </a:rPr>
              <a:t>第五届政府就职典礼上的讲话</a:t>
            </a:r>
            <a:endParaRPr lang="en-US" altLang="zh-CN" b="1" dirty="0">
              <a:latin typeface="楷体" panose="02010609060101010101" pitchFamily="49" charset="-122"/>
              <a:ea typeface="楷体" panose="02010609060101010101" pitchFamily="49" charset="-122"/>
            </a:endParaRPr>
          </a:p>
          <a:p>
            <a:pPr indent="539750" algn="r">
              <a:lnSpc>
                <a:spcPct val="120000"/>
              </a:lnSpc>
              <a:spcBef>
                <a:spcPts val="800"/>
              </a:spcBef>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2017</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7</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1</a:t>
            </a:r>
            <a:r>
              <a:rPr lang="zh-CN" altLang="en-US" b="1" dirty="0">
                <a:latin typeface="楷体" panose="02010609060101010101" pitchFamily="49" charset="-122"/>
                <a:ea typeface="楷体" panose="02010609060101010101" pitchFamily="49" charset="-122"/>
              </a:rPr>
              <a:t>日）</a:t>
            </a:r>
          </a:p>
        </p:txBody>
      </p:sp>
      <p:sp>
        <p:nvSpPr>
          <p:cNvPr id="5" name="图文框 4"/>
          <p:cNvSpPr/>
          <p:nvPr/>
        </p:nvSpPr>
        <p:spPr>
          <a:xfrm>
            <a:off x="876000" y="729000"/>
            <a:ext cx="10440000" cy="5400000"/>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a:extLst>
              <a:ext uri="{FF2B5EF4-FFF2-40B4-BE49-F238E27FC236}">
                <a16:creationId xmlns:a16="http://schemas.microsoft.com/office/drawing/2014/main" id="{D68842EF-86F5-492F-B375-E594D50EE07D}"/>
              </a:ext>
            </a:extLst>
          </p:cNvPr>
          <p:cNvGrpSpPr/>
          <p:nvPr/>
        </p:nvGrpSpPr>
        <p:grpSpPr>
          <a:xfrm>
            <a:off x="4206000" y="3502548"/>
            <a:ext cx="3780000" cy="900000"/>
            <a:chOff x="4231247" y="3280298"/>
            <a:chExt cx="3780000" cy="900000"/>
          </a:xfrm>
        </p:grpSpPr>
        <p:sp>
          <p:nvSpPr>
            <p:cNvPr id="46" name="圆角矩形 4"/>
            <p:cNvSpPr/>
            <p:nvPr/>
          </p:nvSpPr>
          <p:spPr>
            <a:xfrm>
              <a:off x="4553963" y="3429000"/>
              <a:ext cx="1332000" cy="540000"/>
            </a:xfrm>
            <a:prstGeom prst="roundRect">
              <a:avLst/>
            </a:prstGeom>
            <a:gradFill>
              <a:gsLst>
                <a:gs pos="0">
                  <a:srgbClr val="AF0000"/>
                </a:gs>
                <a:gs pos="100000">
                  <a:srgbClr val="DD1807"/>
                </a:gs>
              </a:gsLst>
              <a:lin ang="5400000" scaled="0"/>
            </a:gradFill>
            <a:ln w="19050">
              <a:gradFill>
                <a:gsLst>
                  <a:gs pos="0">
                    <a:srgbClr val="FAE7D0"/>
                  </a:gs>
                  <a:gs pos="24000">
                    <a:srgbClr val="FAE7D0"/>
                  </a:gs>
                  <a:gs pos="83000">
                    <a:srgbClr val="D49A78"/>
                  </a:gs>
                  <a:gs pos="100000">
                    <a:srgbClr val="EFD0B6"/>
                  </a:gs>
                </a:gsLst>
                <a:lin ang="5400000" scaled="1"/>
              </a:gradFill>
            </a:ln>
            <a:effectLst>
              <a:outerShdw dist="101600" dir="2700000" algn="tl" rotWithShape="0">
                <a:srgbClr val="EFD0B6"/>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2000" b="1" spc="3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Lato Black" pitchFamily="34" charset="0"/>
                </a:rPr>
                <a:t>宪法</a:t>
              </a:r>
            </a:p>
          </p:txBody>
        </p:sp>
        <p:sp>
          <p:nvSpPr>
            <p:cNvPr id="50" name="圆角矩形 4"/>
            <p:cNvSpPr/>
            <p:nvPr/>
          </p:nvSpPr>
          <p:spPr>
            <a:xfrm>
              <a:off x="6306039" y="3429000"/>
              <a:ext cx="1332000" cy="540000"/>
            </a:xfrm>
            <a:prstGeom prst="roundRect">
              <a:avLst/>
            </a:prstGeom>
            <a:gradFill>
              <a:gsLst>
                <a:gs pos="0">
                  <a:srgbClr val="AF0000"/>
                </a:gs>
                <a:gs pos="100000">
                  <a:srgbClr val="DD1807"/>
                </a:gs>
              </a:gsLst>
              <a:lin ang="5400000" scaled="0"/>
            </a:gradFill>
            <a:ln w="19050">
              <a:gradFill>
                <a:gsLst>
                  <a:gs pos="0">
                    <a:srgbClr val="FAE7D0"/>
                  </a:gs>
                  <a:gs pos="24000">
                    <a:srgbClr val="FAE7D0"/>
                  </a:gs>
                  <a:gs pos="83000">
                    <a:srgbClr val="D49A78"/>
                  </a:gs>
                  <a:gs pos="100000">
                    <a:srgbClr val="EFD0B6"/>
                  </a:gs>
                </a:gsLst>
                <a:lin ang="5400000" scaled="1"/>
              </a:gradFill>
            </a:ln>
            <a:effectLst>
              <a:outerShdw dist="101600" dir="2700000" algn="tl" rotWithShape="0">
                <a:srgbClr val="EFD0B6"/>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Lato Black" pitchFamily="34" charset="0"/>
                </a:rPr>
                <a:t>基本法</a:t>
              </a:r>
            </a:p>
          </p:txBody>
        </p:sp>
        <p:sp>
          <p:nvSpPr>
            <p:cNvPr id="49" name="矩形: 圆角 48"/>
            <p:cNvSpPr/>
            <p:nvPr/>
          </p:nvSpPr>
          <p:spPr>
            <a:xfrm>
              <a:off x="4231247" y="3280298"/>
              <a:ext cx="3780000" cy="900000"/>
            </a:xfrm>
            <a:prstGeom prst="roundRect">
              <a:avLst>
                <a:gd name="adj" fmla="val 9088"/>
              </a:avLst>
            </a:prstGeom>
            <a:noFill/>
            <a:ln w="19050">
              <a:solidFill>
                <a:srgbClr val="B00000"/>
              </a:solidFill>
              <a:prstDash val="dash"/>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grpSp>
      <p:sp>
        <p:nvSpPr>
          <p:cNvPr id="53" name="箭头: 右 52"/>
          <p:cNvSpPr/>
          <p:nvPr/>
        </p:nvSpPr>
        <p:spPr>
          <a:xfrm rot="5400000" flipH="1">
            <a:off x="5952000" y="2964820"/>
            <a:ext cx="288000" cy="432000"/>
          </a:xfrm>
          <a:prstGeom prst="rightArrow">
            <a:avLst>
              <a:gd name="adj1" fmla="val 52935"/>
              <a:gd name="adj2" fmla="val 47443"/>
            </a:avLst>
          </a:prstGeom>
          <a:gradFill>
            <a:gsLst>
              <a:gs pos="0">
                <a:srgbClr val="AF0000"/>
              </a:gs>
              <a:gs pos="100000">
                <a:srgbClr val="DD1807"/>
              </a:gs>
            </a:gsLst>
            <a:lin ang="540000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lt1"/>
              </a:solidFill>
            </a:endParaRPr>
          </a:p>
        </p:txBody>
      </p:sp>
      <p:sp>
        <p:nvSpPr>
          <p:cNvPr id="45" name="对角圆角矩形 21"/>
          <p:cNvSpPr/>
          <p:nvPr/>
        </p:nvSpPr>
        <p:spPr>
          <a:xfrm>
            <a:off x="2985854" y="957870"/>
            <a:ext cx="6218704"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中央依据宪法和基本法对特别行政区拥有全面管治权</a:t>
            </a:r>
          </a:p>
        </p:txBody>
      </p:sp>
      <p:grpSp>
        <p:nvGrpSpPr>
          <p:cNvPr id="25" name="组合 24">
            <a:extLst>
              <a:ext uri="{FF2B5EF4-FFF2-40B4-BE49-F238E27FC236}">
                <a16:creationId xmlns:a16="http://schemas.microsoft.com/office/drawing/2014/main" id="{53593C7D-47A8-4C2A-91F4-DE5E3CE138AE}"/>
              </a:ext>
            </a:extLst>
          </p:cNvPr>
          <p:cNvGrpSpPr/>
          <p:nvPr/>
        </p:nvGrpSpPr>
        <p:grpSpPr>
          <a:xfrm>
            <a:off x="843625" y="1809590"/>
            <a:ext cx="10529749" cy="1160118"/>
            <a:chOff x="843625" y="1809590"/>
            <a:chExt cx="10529749" cy="1160118"/>
          </a:xfrm>
        </p:grpSpPr>
        <p:grpSp>
          <p:nvGrpSpPr>
            <p:cNvPr id="10" name="组合 9"/>
            <p:cNvGrpSpPr/>
            <p:nvPr/>
          </p:nvGrpSpPr>
          <p:grpSpPr>
            <a:xfrm>
              <a:off x="843625" y="2501708"/>
              <a:ext cx="10529749" cy="468000"/>
              <a:chOff x="-637914" y="4704382"/>
              <a:chExt cx="10529749" cy="1396092"/>
            </a:xfrm>
          </p:grpSpPr>
          <p:sp>
            <p:nvSpPr>
              <p:cNvPr id="71" name="矩形: 圆角 70"/>
              <p:cNvSpPr/>
              <p:nvPr/>
            </p:nvSpPr>
            <p:spPr>
              <a:xfrm>
                <a:off x="-637914" y="4704382"/>
                <a:ext cx="10529749" cy="1396092"/>
              </a:xfrm>
              <a:prstGeom prst="roundRect">
                <a:avLst>
                  <a:gd name="adj" fmla="val 0"/>
                </a:avLst>
              </a:prstGeom>
              <a:gradFill>
                <a:gsLst>
                  <a:gs pos="0">
                    <a:srgbClr val="EFD0B6"/>
                  </a:gs>
                  <a:gs pos="100000">
                    <a:srgbClr val="FFF4EB"/>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3578769" y="4851550"/>
                <a:ext cx="2069797" cy="1101755"/>
              </a:xfrm>
              <a:prstGeom prst="rect">
                <a:avLst/>
              </a:prstGeom>
            </p:spPr>
            <p:txBody>
              <a:bodyPr vert="horz" wrap="none">
                <a:spAutoFit/>
              </a:bodyPr>
              <a:lstStyle/>
              <a:p>
                <a:r>
                  <a:rPr lang="zh-CN" altLang="en-US" b="1" kern="0" spc="300" dirty="0">
                    <a:solidFill>
                      <a:srgbClr val="9E0406"/>
                    </a:solidFill>
                    <a:latin typeface="微软雅黑" panose="020B0503020204020204" pitchFamily="34" charset="-122"/>
                    <a:ea typeface="微软雅黑" panose="020B0503020204020204" pitchFamily="34" charset="-122"/>
                  </a:rPr>
                  <a:t>中央全面管治权</a:t>
                </a:r>
              </a:p>
            </p:txBody>
          </p:sp>
        </p:grpSp>
        <p:grpSp>
          <p:nvGrpSpPr>
            <p:cNvPr id="24" name="组合 23">
              <a:extLst>
                <a:ext uri="{FF2B5EF4-FFF2-40B4-BE49-F238E27FC236}">
                  <a16:creationId xmlns:a16="http://schemas.microsoft.com/office/drawing/2014/main" id="{B3E9F867-9D84-4379-8E03-92F4A16E8DB1}"/>
                </a:ext>
              </a:extLst>
            </p:cNvPr>
            <p:cNvGrpSpPr/>
            <p:nvPr/>
          </p:nvGrpSpPr>
          <p:grpSpPr>
            <a:xfrm>
              <a:off x="843625" y="1809590"/>
              <a:ext cx="10529749" cy="617755"/>
              <a:chOff x="843625" y="1746090"/>
              <a:chExt cx="10529749" cy="617755"/>
            </a:xfrm>
          </p:grpSpPr>
          <p:grpSp>
            <p:nvGrpSpPr>
              <p:cNvPr id="22" name="组合 21">
                <a:extLst>
                  <a:ext uri="{FF2B5EF4-FFF2-40B4-BE49-F238E27FC236}">
                    <a16:creationId xmlns:a16="http://schemas.microsoft.com/office/drawing/2014/main" id="{01DFF6B8-6668-463E-A359-2DCB7E04D239}"/>
                  </a:ext>
                </a:extLst>
              </p:cNvPr>
              <p:cNvGrpSpPr/>
              <p:nvPr/>
            </p:nvGrpSpPr>
            <p:grpSpPr>
              <a:xfrm>
                <a:off x="843625" y="1748963"/>
                <a:ext cx="2627999" cy="612009"/>
                <a:chOff x="328613" y="1698033"/>
                <a:chExt cx="2627999" cy="612009"/>
              </a:xfrm>
            </p:grpSpPr>
            <p:sp>
              <p:nvSpPr>
                <p:cNvPr id="63" name="流程图: 手动输入 62"/>
                <p:cNvSpPr/>
                <p:nvPr/>
              </p:nvSpPr>
              <p:spPr>
                <a:xfrm flipH="1">
                  <a:off x="2848612" y="1698033"/>
                  <a:ext cx="108000" cy="612009"/>
                </a:xfrm>
                <a:prstGeom prst="flowChartManualInput">
                  <a:avLst/>
                </a:prstGeom>
                <a:solidFill>
                  <a:srgbClr val="9E04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64" name="矩形 63"/>
                <p:cNvSpPr/>
                <p:nvPr/>
              </p:nvSpPr>
              <p:spPr>
                <a:xfrm flipH="1">
                  <a:off x="328613" y="1698042"/>
                  <a:ext cx="2520000" cy="612000"/>
                </a:xfrm>
                <a:prstGeom prst="rect">
                  <a:avLst/>
                </a:prstGeom>
                <a:gradFill>
                  <a:gsLst>
                    <a:gs pos="100000">
                      <a:srgbClr val="AF0000"/>
                    </a:gs>
                    <a:gs pos="37000">
                      <a:srgbClr val="FF900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行政长官和主要官员</a:t>
                  </a:r>
                  <a:endParaRPr lang="en-US" altLang="zh-CN" sz="16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zh-CN" altLang="en-US" sz="16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任命权</a:t>
                  </a:r>
                </a:p>
              </p:txBody>
            </p:sp>
          </p:grpSp>
          <p:grpSp>
            <p:nvGrpSpPr>
              <p:cNvPr id="20" name="组合 19">
                <a:extLst>
                  <a:ext uri="{FF2B5EF4-FFF2-40B4-BE49-F238E27FC236}">
                    <a16:creationId xmlns:a16="http://schemas.microsoft.com/office/drawing/2014/main" id="{0843DB5C-361A-43AA-95FB-4669DC6FEFFF}"/>
                  </a:ext>
                </a:extLst>
              </p:cNvPr>
              <p:cNvGrpSpPr/>
              <p:nvPr/>
            </p:nvGrpSpPr>
            <p:grpSpPr>
              <a:xfrm>
                <a:off x="6111458" y="1746090"/>
                <a:ext cx="2627998" cy="617755"/>
                <a:chOff x="6206276" y="1716358"/>
                <a:chExt cx="2627998" cy="617755"/>
              </a:xfrm>
            </p:grpSpPr>
            <p:sp>
              <p:nvSpPr>
                <p:cNvPr id="69" name="矩形 68"/>
                <p:cNvSpPr/>
                <p:nvPr/>
              </p:nvSpPr>
              <p:spPr>
                <a:xfrm flipH="1">
                  <a:off x="6206276" y="1716358"/>
                  <a:ext cx="2520000" cy="612000"/>
                </a:xfrm>
                <a:prstGeom prst="rect">
                  <a:avLst/>
                </a:prstGeom>
                <a:gradFill>
                  <a:gsLst>
                    <a:gs pos="100000">
                      <a:srgbClr val="AF0000"/>
                    </a:gs>
                    <a:gs pos="28000">
                      <a:srgbClr val="FF900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Lato Black" pitchFamily="34" charset="0"/>
                    </a:rPr>
                    <a:t>中央政府向行政长官发出</a:t>
                  </a:r>
                  <a:endParaRPr lang="en-US" alt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Lato Black" pitchFamily="34" charset="0"/>
                  </a:endParaRPr>
                </a:p>
                <a:p>
                  <a:pPr algn="ctr"/>
                  <a:r>
                    <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Lato Black" pitchFamily="34" charset="0"/>
                    </a:rPr>
                    <a:t>指令权</a:t>
                  </a:r>
                </a:p>
              </p:txBody>
            </p:sp>
            <p:sp>
              <p:nvSpPr>
                <p:cNvPr id="70" name="流程图: 手动输入 69"/>
                <p:cNvSpPr/>
                <p:nvPr/>
              </p:nvSpPr>
              <p:spPr>
                <a:xfrm flipH="1">
                  <a:off x="8726274" y="1722104"/>
                  <a:ext cx="108000" cy="612009"/>
                </a:xfrm>
                <a:prstGeom prst="flowChartManualInput">
                  <a:avLst/>
                </a:prstGeom>
                <a:solidFill>
                  <a:srgbClr val="9E04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21" name="组合 20">
                <a:extLst>
                  <a:ext uri="{FF2B5EF4-FFF2-40B4-BE49-F238E27FC236}">
                    <a16:creationId xmlns:a16="http://schemas.microsoft.com/office/drawing/2014/main" id="{E7F3DE53-B4CF-4F0A-9DDC-A27C2C90E87B}"/>
                  </a:ext>
                </a:extLst>
              </p:cNvPr>
              <p:cNvGrpSpPr/>
              <p:nvPr/>
            </p:nvGrpSpPr>
            <p:grpSpPr>
              <a:xfrm>
                <a:off x="3477542" y="1748963"/>
                <a:ext cx="2627998" cy="612009"/>
                <a:chOff x="3340716" y="1687850"/>
                <a:chExt cx="2627998" cy="612009"/>
              </a:xfrm>
            </p:grpSpPr>
            <p:sp>
              <p:nvSpPr>
                <p:cNvPr id="67" name="矩形 66"/>
                <p:cNvSpPr/>
                <p:nvPr/>
              </p:nvSpPr>
              <p:spPr>
                <a:xfrm flipH="1">
                  <a:off x="3340716" y="1687859"/>
                  <a:ext cx="2520000" cy="612000"/>
                </a:xfrm>
                <a:prstGeom prst="rect">
                  <a:avLst/>
                </a:prstGeom>
                <a:gradFill>
                  <a:gsLst>
                    <a:gs pos="0">
                      <a:srgbClr val="EFD0B6"/>
                    </a:gs>
                    <a:gs pos="100000">
                      <a:srgbClr val="FFF4EB"/>
                    </a:gs>
                  </a:gsLst>
                  <a:lin ang="16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C00000"/>
                      </a:solidFill>
                      <a:latin typeface="微软雅黑" panose="020B0503020204020204" pitchFamily="34" charset="-122"/>
                      <a:ea typeface="微软雅黑" panose="020B0503020204020204" pitchFamily="34" charset="-122"/>
                      <a:cs typeface="Lato Black" pitchFamily="34" charset="0"/>
                    </a:rPr>
                    <a:t>基本法解释权和修改权</a:t>
                  </a:r>
                </a:p>
              </p:txBody>
            </p:sp>
            <p:sp>
              <p:nvSpPr>
                <p:cNvPr id="37" name="流程图: 手动输入 36">
                  <a:extLst>
                    <a:ext uri="{FF2B5EF4-FFF2-40B4-BE49-F238E27FC236}">
                      <a16:creationId xmlns:a16="http://schemas.microsoft.com/office/drawing/2014/main" id="{69B2757B-3FA8-4F46-9238-648A98626A1D}"/>
                    </a:ext>
                  </a:extLst>
                </p:cNvPr>
                <p:cNvSpPr/>
                <p:nvPr/>
              </p:nvSpPr>
              <p:spPr>
                <a:xfrm flipH="1">
                  <a:off x="5860714" y="1687850"/>
                  <a:ext cx="108000" cy="612009"/>
                </a:xfrm>
                <a:prstGeom prst="flowChartManualInput">
                  <a:avLst/>
                </a:prstGeom>
                <a:solidFill>
                  <a:srgbClr val="D4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23" name="组合 22">
                <a:extLst>
                  <a:ext uri="{FF2B5EF4-FFF2-40B4-BE49-F238E27FC236}">
                    <a16:creationId xmlns:a16="http://schemas.microsoft.com/office/drawing/2014/main" id="{B3F46B1C-04BB-4B1C-ACE9-366E9271B9E6}"/>
                  </a:ext>
                </a:extLst>
              </p:cNvPr>
              <p:cNvGrpSpPr/>
              <p:nvPr/>
            </p:nvGrpSpPr>
            <p:grpSpPr>
              <a:xfrm>
                <a:off x="8745374" y="1746090"/>
                <a:ext cx="2628000" cy="617755"/>
                <a:chOff x="8842324" y="1716358"/>
                <a:chExt cx="2628000" cy="617755"/>
              </a:xfrm>
            </p:grpSpPr>
            <p:sp>
              <p:nvSpPr>
                <p:cNvPr id="38" name="矩形 37">
                  <a:extLst>
                    <a:ext uri="{FF2B5EF4-FFF2-40B4-BE49-F238E27FC236}">
                      <a16:creationId xmlns:a16="http://schemas.microsoft.com/office/drawing/2014/main" id="{599EC79C-9C89-402E-A884-8F2A46EA9C2A}"/>
                    </a:ext>
                  </a:extLst>
                </p:cNvPr>
                <p:cNvSpPr/>
                <p:nvPr/>
              </p:nvSpPr>
              <p:spPr>
                <a:xfrm flipH="1">
                  <a:off x="8842324" y="1722113"/>
                  <a:ext cx="2520000" cy="612000"/>
                </a:xfrm>
                <a:prstGeom prst="rect">
                  <a:avLst/>
                </a:prstGeom>
                <a:gradFill>
                  <a:gsLst>
                    <a:gs pos="0">
                      <a:srgbClr val="EFD0B6"/>
                    </a:gs>
                    <a:gs pos="100000">
                      <a:srgbClr val="FFF4EB"/>
                    </a:gs>
                  </a:gsLst>
                  <a:lin ang="16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C00000"/>
                      </a:solidFill>
                      <a:latin typeface="微软雅黑" panose="020B0503020204020204" pitchFamily="34" charset="-122"/>
                      <a:ea typeface="微软雅黑" panose="020B0503020204020204" pitchFamily="34" charset="-122"/>
                      <a:cs typeface="Lato Black" pitchFamily="34" charset="0"/>
                    </a:rPr>
                    <a:t>中央对特别行政区</a:t>
                  </a:r>
                  <a:endParaRPr lang="en-US" altLang="zh-CN" sz="1600" b="1" dirty="0">
                    <a:solidFill>
                      <a:srgbClr val="C00000"/>
                    </a:solidFill>
                    <a:latin typeface="微软雅黑" panose="020B0503020204020204" pitchFamily="34" charset="-122"/>
                    <a:ea typeface="微软雅黑" panose="020B0503020204020204" pitchFamily="34" charset="-122"/>
                    <a:cs typeface="Lato Black" pitchFamily="34" charset="0"/>
                  </a:endParaRPr>
                </a:p>
                <a:p>
                  <a:pPr algn="ctr"/>
                  <a:r>
                    <a:rPr lang="zh-CN" altLang="en-US" sz="1600" b="1" dirty="0">
                      <a:solidFill>
                        <a:srgbClr val="C00000"/>
                      </a:solidFill>
                      <a:latin typeface="微软雅黑" panose="020B0503020204020204" pitchFamily="34" charset="-122"/>
                      <a:ea typeface="微软雅黑" panose="020B0503020204020204" pitchFamily="34" charset="-122"/>
                      <a:cs typeface="Lato Black" pitchFamily="34" charset="0"/>
                    </a:rPr>
                    <a:t>法律备案权</a:t>
                  </a:r>
                </a:p>
              </p:txBody>
            </p:sp>
            <p:sp>
              <p:nvSpPr>
                <p:cNvPr id="39" name="流程图: 手动输入 38">
                  <a:extLst>
                    <a:ext uri="{FF2B5EF4-FFF2-40B4-BE49-F238E27FC236}">
                      <a16:creationId xmlns:a16="http://schemas.microsoft.com/office/drawing/2014/main" id="{F5B725E5-7EEB-4666-BF33-99560348053A}"/>
                    </a:ext>
                  </a:extLst>
                </p:cNvPr>
                <p:cNvSpPr/>
                <p:nvPr/>
              </p:nvSpPr>
              <p:spPr>
                <a:xfrm flipH="1">
                  <a:off x="11362324" y="1716358"/>
                  <a:ext cx="108000" cy="612009"/>
                </a:xfrm>
                <a:prstGeom prst="flowChartManualInput">
                  <a:avLst/>
                </a:prstGeom>
                <a:solidFill>
                  <a:srgbClr val="D4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grpSp>
      <p:grpSp>
        <p:nvGrpSpPr>
          <p:cNvPr id="18" name="组合 17">
            <a:extLst>
              <a:ext uri="{FF2B5EF4-FFF2-40B4-BE49-F238E27FC236}">
                <a16:creationId xmlns:a16="http://schemas.microsoft.com/office/drawing/2014/main" id="{1CFF4086-22EA-4C1C-835E-334DD0602BE1}"/>
              </a:ext>
            </a:extLst>
          </p:cNvPr>
          <p:cNvGrpSpPr/>
          <p:nvPr/>
        </p:nvGrpSpPr>
        <p:grpSpPr>
          <a:xfrm>
            <a:off x="1349922" y="4961673"/>
            <a:ext cx="9492156" cy="1162559"/>
            <a:chOff x="1349922" y="4663223"/>
            <a:chExt cx="9492156" cy="1162559"/>
          </a:xfrm>
        </p:grpSpPr>
        <p:grpSp>
          <p:nvGrpSpPr>
            <p:cNvPr id="44" name="组合 43">
              <a:extLst>
                <a:ext uri="{FF2B5EF4-FFF2-40B4-BE49-F238E27FC236}">
                  <a16:creationId xmlns:a16="http://schemas.microsoft.com/office/drawing/2014/main" id="{44F83450-40F7-45D9-BDBD-AB5DA9A5A090}"/>
                </a:ext>
              </a:extLst>
            </p:cNvPr>
            <p:cNvGrpSpPr/>
            <p:nvPr/>
          </p:nvGrpSpPr>
          <p:grpSpPr>
            <a:xfrm>
              <a:off x="1349922" y="4663223"/>
              <a:ext cx="9492156" cy="468000"/>
              <a:chOff x="-131617" y="1176240"/>
              <a:chExt cx="9492156" cy="1396092"/>
            </a:xfrm>
          </p:grpSpPr>
          <p:sp>
            <p:nvSpPr>
              <p:cNvPr id="75" name="矩形: 圆角 74">
                <a:extLst>
                  <a:ext uri="{FF2B5EF4-FFF2-40B4-BE49-F238E27FC236}">
                    <a16:creationId xmlns:a16="http://schemas.microsoft.com/office/drawing/2014/main" id="{B56F02FD-7B5B-4B9C-A530-2EFED620A50D}"/>
                  </a:ext>
                </a:extLst>
              </p:cNvPr>
              <p:cNvSpPr/>
              <p:nvPr/>
            </p:nvSpPr>
            <p:spPr>
              <a:xfrm>
                <a:off x="-131617" y="1176240"/>
                <a:ext cx="9492156" cy="1396092"/>
              </a:xfrm>
              <a:prstGeom prst="roundRect">
                <a:avLst>
                  <a:gd name="adj" fmla="val 0"/>
                </a:avLst>
              </a:prstGeom>
              <a:gradFill>
                <a:gsLst>
                  <a:gs pos="0">
                    <a:srgbClr val="EFD0B6"/>
                  </a:gs>
                  <a:gs pos="100000">
                    <a:srgbClr val="FFF4EB"/>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a:extLst>
                  <a:ext uri="{FF2B5EF4-FFF2-40B4-BE49-F238E27FC236}">
                    <a16:creationId xmlns:a16="http://schemas.microsoft.com/office/drawing/2014/main" id="{5D7B5F37-B44A-4FBD-AFA8-3519EF27CB27}"/>
                  </a:ext>
                </a:extLst>
              </p:cNvPr>
              <p:cNvSpPr/>
              <p:nvPr/>
            </p:nvSpPr>
            <p:spPr>
              <a:xfrm>
                <a:off x="3175606" y="1305146"/>
                <a:ext cx="2877711" cy="1101755"/>
              </a:xfrm>
              <a:prstGeom prst="rect">
                <a:avLst/>
              </a:prstGeom>
            </p:spPr>
            <p:txBody>
              <a:bodyPr vert="horz" wrap="none">
                <a:spAutoFit/>
              </a:bodyPr>
              <a:lstStyle/>
              <a:p>
                <a:r>
                  <a:rPr lang="zh-CN" altLang="en-US" b="1" kern="0" spc="300" dirty="0">
                    <a:solidFill>
                      <a:srgbClr val="9E0406"/>
                    </a:solidFill>
                    <a:latin typeface="微软雅黑" panose="020B0503020204020204" pitchFamily="34" charset="-122"/>
                    <a:ea typeface="微软雅黑" panose="020B0503020204020204" pitchFamily="34" charset="-122"/>
                  </a:rPr>
                  <a:t>特别行政区高度自治权</a:t>
                </a:r>
              </a:p>
            </p:txBody>
          </p:sp>
        </p:grpSp>
        <p:grpSp>
          <p:nvGrpSpPr>
            <p:cNvPr id="17" name="组合 16">
              <a:extLst>
                <a:ext uri="{FF2B5EF4-FFF2-40B4-BE49-F238E27FC236}">
                  <a16:creationId xmlns:a16="http://schemas.microsoft.com/office/drawing/2014/main" id="{002D315D-945C-4FA3-917E-25B1260E0F29}"/>
                </a:ext>
              </a:extLst>
            </p:cNvPr>
            <p:cNvGrpSpPr/>
            <p:nvPr/>
          </p:nvGrpSpPr>
          <p:grpSpPr>
            <a:xfrm>
              <a:off x="1349922" y="5213772"/>
              <a:ext cx="9492156" cy="612010"/>
              <a:chOff x="870143" y="5213772"/>
              <a:chExt cx="9492156" cy="612010"/>
            </a:xfrm>
          </p:grpSpPr>
          <p:grpSp>
            <p:nvGrpSpPr>
              <p:cNvPr id="16" name="组合 15">
                <a:extLst>
                  <a:ext uri="{FF2B5EF4-FFF2-40B4-BE49-F238E27FC236}">
                    <a16:creationId xmlns:a16="http://schemas.microsoft.com/office/drawing/2014/main" id="{1DBD2EEE-85F9-4444-80F0-4C77993F3B36}"/>
                  </a:ext>
                </a:extLst>
              </p:cNvPr>
              <p:cNvGrpSpPr/>
              <p:nvPr/>
            </p:nvGrpSpPr>
            <p:grpSpPr>
              <a:xfrm>
                <a:off x="870143" y="5213772"/>
                <a:ext cx="3164053" cy="612009"/>
                <a:chOff x="-123799" y="5526550"/>
                <a:chExt cx="3164053" cy="612009"/>
              </a:xfrm>
            </p:grpSpPr>
            <p:sp>
              <p:nvSpPr>
                <p:cNvPr id="48" name="流程图: 手动输入 47">
                  <a:extLst>
                    <a:ext uri="{FF2B5EF4-FFF2-40B4-BE49-F238E27FC236}">
                      <a16:creationId xmlns:a16="http://schemas.microsoft.com/office/drawing/2014/main" id="{9614D49F-E5BA-4611-B715-8E6150BACAEB}"/>
                    </a:ext>
                  </a:extLst>
                </p:cNvPr>
                <p:cNvSpPr/>
                <p:nvPr/>
              </p:nvSpPr>
              <p:spPr>
                <a:xfrm flipH="1">
                  <a:off x="2932254" y="5526550"/>
                  <a:ext cx="108000" cy="612009"/>
                </a:xfrm>
                <a:prstGeom prst="flowChartManualInput">
                  <a:avLst/>
                </a:prstGeom>
                <a:solidFill>
                  <a:srgbClr val="9E04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51" name="矩形 50">
                  <a:extLst>
                    <a:ext uri="{FF2B5EF4-FFF2-40B4-BE49-F238E27FC236}">
                      <a16:creationId xmlns:a16="http://schemas.microsoft.com/office/drawing/2014/main" id="{BFE233F5-83B2-44E1-9D75-0369AC9A6D9D}"/>
                    </a:ext>
                  </a:extLst>
                </p:cNvPr>
                <p:cNvSpPr/>
                <p:nvPr/>
              </p:nvSpPr>
              <p:spPr>
                <a:xfrm flipH="1">
                  <a:off x="-123799" y="5526559"/>
                  <a:ext cx="3060000" cy="612000"/>
                </a:xfrm>
                <a:prstGeom prst="rect">
                  <a:avLst/>
                </a:prstGeom>
                <a:gradFill>
                  <a:gsLst>
                    <a:gs pos="100000">
                      <a:srgbClr val="AF0000"/>
                    </a:gs>
                    <a:gs pos="37000">
                      <a:srgbClr val="FF900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行政管理权</a:t>
                  </a:r>
                </a:p>
              </p:txBody>
            </p:sp>
          </p:grpSp>
          <p:grpSp>
            <p:nvGrpSpPr>
              <p:cNvPr id="14" name="组合 13">
                <a:extLst>
                  <a:ext uri="{FF2B5EF4-FFF2-40B4-BE49-F238E27FC236}">
                    <a16:creationId xmlns:a16="http://schemas.microsoft.com/office/drawing/2014/main" id="{6904149A-01DB-405A-82F7-3C1DCFDC8D85}"/>
                  </a:ext>
                </a:extLst>
              </p:cNvPr>
              <p:cNvGrpSpPr/>
              <p:nvPr/>
            </p:nvGrpSpPr>
            <p:grpSpPr>
              <a:xfrm>
                <a:off x="7198248" y="5213772"/>
                <a:ext cx="3164051" cy="612009"/>
                <a:chOff x="7196274" y="5213778"/>
                <a:chExt cx="3164051" cy="612009"/>
              </a:xfrm>
            </p:grpSpPr>
            <p:sp>
              <p:nvSpPr>
                <p:cNvPr id="54" name="矩形 53">
                  <a:extLst>
                    <a:ext uri="{FF2B5EF4-FFF2-40B4-BE49-F238E27FC236}">
                      <a16:creationId xmlns:a16="http://schemas.microsoft.com/office/drawing/2014/main" id="{17C7AD7E-E5B9-473D-9C76-0C991C20E437}"/>
                    </a:ext>
                  </a:extLst>
                </p:cNvPr>
                <p:cNvSpPr/>
                <p:nvPr/>
              </p:nvSpPr>
              <p:spPr>
                <a:xfrm flipH="1">
                  <a:off x="7196274" y="5213782"/>
                  <a:ext cx="3060000" cy="612000"/>
                </a:xfrm>
                <a:prstGeom prst="rect">
                  <a:avLst/>
                </a:prstGeom>
                <a:gradFill>
                  <a:gsLst>
                    <a:gs pos="100000">
                      <a:srgbClr val="AF0000"/>
                    </a:gs>
                    <a:gs pos="28000">
                      <a:srgbClr val="FF900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Lato Black" pitchFamily="34" charset="0"/>
                    </a:rPr>
                    <a:t>独立的司法权和终审权</a:t>
                  </a:r>
                </a:p>
              </p:txBody>
            </p:sp>
            <p:sp>
              <p:nvSpPr>
                <p:cNvPr id="55" name="流程图: 手动输入 54">
                  <a:extLst>
                    <a:ext uri="{FF2B5EF4-FFF2-40B4-BE49-F238E27FC236}">
                      <a16:creationId xmlns:a16="http://schemas.microsoft.com/office/drawing/2014/main" id="{8AA9B277-3269-429F-AF0A-13BDA9DAD800}"/>
                    </a:ext>
                  </a:extLst>
                </p:cNvPr>
                <p:cNvSpPr/>
                <p:nvPr/>
              </p:nvSpPr>
              <p:spPr>
                <a:xfrm flipH="1">
                  <a:off x="10252325" y="5213778"/>
                  <a:ext cx="108000" cy="612009"/>
                </a:xfrm>
                <a:prstGeom prst="flowChartManualInput">
                  <a:avLst/>
                </a:prstGeom>
                <a:solidFill>
                  <a:srgbClr val="9E04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15" name="组合 14">
                <a:extLst>
                  <a:ext uri="{FF2B5EF4-FFF2-40B4-BE49-F238E27FC236}">
                    <a16:creationId xmlns:a16="http://schemas.microsoft.com/office/drawing/2014/main" id="{92429482-FFB6-401C-A72C-7115BC2B26AE}"/>
                  </a:ext>
                </a:extLst>
              </p:cNvPr>
              <p:cNvGrpSpPr/>
              <p:nvPr/>
            </p:nvGrpSpPr>
            <p:grpSpPr>
              <a:xfrm>
                <a:off x="4032221" y="5213773"/>
                <a:ext cx="3164053" cy="612009"/>
                <a:chOff x="3096225" y="5023278"/>
                <a:chExt cx="3164053" cy="612009"/>
              </a:xfrm>
            </p:grpSpPr>
            <p:sp>
              <p:nvSpPr>
                <p:cNvPr id="52" name="矩形 51">
                  <a:extLst>
                    <a:ext uri="{FF2B5EF4-FFF2-40B4-BE49-F238E27FC236}">
                      <a16:creationId xmlns:a16="http://schemas.microsoft.com/office/drawing/2014/main" id="{2CEEFB0A-09B1-425F-B907-90BB30622178}"/>
                    </a:ext>
                  </a:extLst>
                </p:cNvPr>
                <p:cNvSpPr/>
                <p:nvPr/>
              </p:nvSpPr>
              <p:spPr>
                <a:xfrm flipH="1">
                  <a:off x="3096225" y="5023287"/>
                  <a:ext cx="3060000" cy="612000"/>
                </a:xfrm>
                <a:prstGeom prst="rect">
                  <a:avLst/>
                </a:prstGeom>
                <a:gradFill>
                  <a:gsLst>
                    <a:gs pos="0">
                      <a:srgbClr val="EFD0B6"/>
                    </a:gs>
                    <a:gs pos="100000">
                      <a:srgbClr val="FFF4EB"/>
                    </a:gs>
                  </a:gsLst>
                  <a:lin ang="16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C00000"/>
                      </a:solidFill>
                      <a:latin typeface="微软雅黑" panose="020B0503020204020204" pitchFamily="34" charset="-122"/>
                      <a:ea typeface="微软雅黑" panose="020B0503020204020204" pitchFamily="34" charset="-122"/>
                      <a:cs typeface="Lato Black" pitchFamily="34" charset="0"/>
                    </a:rPr>
                    <a:t>立法权</a:t>
                  </a:r>
                </a:p>
              </p:txBody>
            </p:sp>
            <p:sp>
              <p:nvSpPr>
                <p:cNvPr id="72" name="流程图: 手动输入 71">
                  <a:extLst>
                    <a:ext uri="{FF2B5EF4-FFF2-40B4-BE49-F238E27FC236}">
                      <a16:creationId xmlns:a16="http://schemas.microsoft.com/office/drawing/2014/main" id="{06FC9282-6429-4A11-ABFD-EA62166E1BFF}"/>
                    </a:ext>
                  </a:extLst>
                </p:cNvPr>
                <p:cNvSpPr/>
                <p:nvPr/>
              </p:nvSpPr>
              <p:spPr>
                <a:xfrm flipH="1">
                  <a:off x="6152278" y="5023278"/>
                  <a:ext cx="108000" cy="612009"/>
                </a:xfrm>
                <a:prstGeom prst="flowChartManualInput">
                  <a:avLst/>
                </a:prstGeom>
                <a:solidFill>
                  <a:srgbClr val="D4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grpSp>
      <p:sp>
        <p:nvSpPr>
          <p:cNvPr id="77" name="箭头: 右 76">
            <a:extLst>
              <a:ext uri="{FF2B5EF4-FFF2-40B4-BE49-F238E27FC236}">
                <a16:creationId xmlns:a16="http://schemas.microsoft.com/office/drawing/2014/main" id="{88BC7748-C373-42A4-90E4-4E3415623C3E}"/>
              </a:ext>
            </a:extLst>
          </p:cNvPr>
          <p:cNvSpPr/>
          <p:nvPr/>
        </p:nvSpPr>
        <p:spPr>
          <a:xfrm rot="16200000" flipH="1" flipV="1">
            <a:off x="5952000" y="4466550"/>
            <a:ext cx="288000" cy="432000"/>
          </a:xfrm>
          <a:prstGeom prst="rightArrow">
            <a:avLst>
              <a:gd name="adj1" fmla="val 52935"/>
              <a:gd name="adj2" fmla="val 47443"/>
            </a:avLst>
          </a:prstGeom>
          <a:gradFill>
            <a:gsLst>
              <a:gs pos="0">
                <a:srgbClr val="AF0000"/>
              </a:gs>
              <a:gs pos="100000">
                <a:srgbClr val="DD1807"/>
              </a:gs>
            </a:gsLst>
            <a:lin ang="540000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0"/>
            <a:ext cx="12192000" cy="6858000"/>
          </a:xfrm>
          <a:prstGeom prst="rect">
            <a:avLst/>
          </a:prstGeom>
          <a:noFill/>
        </p:spPr>
      </p:pic>
      <p:sp>
        <p:nvSpPr>
          <p:cNvPr id="3" name="矩形: 圆角 53"/>
          <p:cNvSpPr/>
          <p:nvPr/>
        </p:nvSpPr>
        <p:spPr>
          <a:xfrm>
            <a:off x="1236000" y="972764"/>
            <a:ext cx="9720000" cy="4912473"/>
          </a:xfrm>
          <a:prstGeom prst="rect">
            <a:avLst/>
          </a:pr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矩形 3"/>
          <p:cNvSpPr/>
          <p:nvPr/>
        </p:nvSpPr>
        <p:spPr>
          <a:xfrm>
            <a:off x="1486800" y="1331534"/>
            <a:ext cx="9218399" cy="4400115"/>
          </a:xfrm>
          <a:prstGeom prst="rect">
            <a:avLst/>
          </a:prstGeom>
        </p:spPr>
        <p:txBody>
          <a:bodyPr wrap="square">
            <a:spAutoFit/>
          </a:bodyPr>
          <a:lstStyle/>
          <a:p>
            <a:pPr indent="539750" algn="just">
              <a:lnSpc>
                <a:spcPct val="150000"/>
              </a:lnSpc>
            </a:pPr>
            <a:r>
              <a:rPr lang="zh-CN" altLang="en-US" sz="2200" b="1" dirty="0">
                <a:latin typeface="楷体" panose="02010609060101010101" pitchFamily="49" charset="-122"/>
                <a:ea typeface="楷体" panose="02010609060101010101" pitchFamily="49" charset="-122"/>
              </a:rPr>
              <a:t>中央政府对特别行政区拥有全面管治权，这是特别行政区高度自治权的源头，同时中央充分尊重和坚定维护特别行政区依法享有的高度自治权。落实中央全面管治权和保障特别行政区高度自治权是统一衔接的，也只有做到这一点，才能够把特别行政区治理好。特别行政区坚持实行行政主导体制，行政、立法、司法机关依照基本法和相关法律履行职责，行政机关和立法机关既互相制衡又互相配合，司法机关依法独立行使审判权。</a:t>
            </a:r>
            <a:endParaRPr lang="en-US" altLang="zh-CN" sz="2200" b="1" dirty="0">
              <a:latin typeface="楷体" panose="02010609060101010101" pitchFamily="49" charset="-122"/>
              <a:ea typeface="楷体" panose="02010609060101010101" pitchFamily="49" charset="-122"/>
            </a:endParaRPr>
          </a:p>
          <a:p>
            <a:pPr algn="r">
              <a:lnSpc>
                <a:spcPct val="120000"/>
              </a:lnSpc>
              <a:spcBef>
                <a:spcPts val="800"/>
              </a:spcBef>
            </a:pPr>
            <a:r>
              <a:rPr lang="en-US" altLang="zh-CN"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sym typeface="Helvetica" panose="020B0604020202020204" pitchFamily="34" charset="0"/>
              </a:rPr>
              <a:t>——</a:t>
            </a:r>
            <a:r>
              <a:rPr lang="zh-CN" altLang="en-US"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rPr>
              <a:t>习近平在庆祝香港回归祖国</a:t>
            </a:r>
            <a:r>
              <a:rPr lang="en-US" altLang="zh-CN"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rPr>
              <a:t>25</a:t>
            </a:r>
            <a:r>
              <a:rPr lang="zh-CN" altLang="en-US"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rPr>
              <a:t>周年大会暨香港特别行政区</a:t>
            </a:r>
            <a:endParaRPr lang="en-US" altLang="zh-CN"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endParaRPr>
          </a:p>
          <a:p>
            <a:pPr algn="r">
              <a:lnSpc>
                <a:spcPct val="120000"/>
              </a:lnSpc>
              <a:spcBef>
                <a:spcPts val="800"/>
              </a:spcBef>
            </a:pPr>
            <a:r>
              <a:rPr lang="zh-CN" altLang="en-US"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rPr>
              <a:t>第六届政府就职典礼上的讲话</a:t>
            </a:r>
            <a:endParaRPr lang="en-US" altLang="zh-CN"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endParaRPr>
          </a:p>
          <a:p>
            <a:pPr algn="r">
              <a:lnSpc>
                <a:spcPct val="120000"/>
              </a:lnSpc>
              <a:spcBef>
                <a:spcPts val="800"/>
              </a:spcBef>
            </a:pPr>
            <a:r>
              <a:rPr lang="zh-CN" altLang="en-US"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rPr>
              <a:t>（</a:t>
            </a:r>
            <a:r>
              <a:rPr lang="en-US" altLang="zh-CN"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rPr>
              <a:t>2022</a:t>
            </a:r>
            <a:r>
              <a:rPr lang="zh-CN" altLang="en-US"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rPr>
              <a:t>年</a:t>
            </a:r>
            <a:r>
              <a:rPr lang="en-US" altLang="zh-CN"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rPr>
              <a:t>7</a:t>
            </a:r>
            <a:r>
              <a:rPr lang="zh-CN" altLang="en-US"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rPr>
              <a:t>月</a:t>
            </a:r>
            <a:r>
              <a:rPr lang="en-US" altLang="zh-CN"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rPr>
              <a:t>1</a:t>
            </a:r>
            <a:r>
              <a:rPr lang="zh-CN" altLang="en-US"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rPr>
              <a:t>日）</a:t>
            </a:r>
            <a:endParaRPr lang="zh-CN" altLang="en-US"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sym typeface="Helvetica" panose="020B0604020202020204" pitchFamily="34" charset="0"/>
            </a:endParaRPr>
          </a:p>
        </p:txBody>
      </p:sp>
      <p:sp>
        <p:nvSpPr>
          <p:cNvPr id="5" name="图文框 4"/>
          <p:cNvSpPr/>
          <p:nvPr/>
        </p:nvSpPr>
        <p:spPr>
          <a:xfrm>
            <a:off x="876000" y="613356"/>
            <a:ext cx="10440000" cy="5631289"/>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976253" y="936000"/>
            <a:ext cx="6239494" cy="430887"/>
          </a:xfrm>
          <a:prstGeom prst="rect">
            <a:avLst/>
          </a:prstGeom>
          <a:noFill/>
        </p:spPr>
        <p:txBody>
          <a:bodyPr wrap="square">
            <a:spAutoFit/>
          </a:bodyPr>
          <a:lstStyle>
            <a:defPPr>
              <a:defRPr lang="zh-CN"/>
            </a:defPPr>
            <a:lvl1pPr lvl="0" algn="ctr">
              <a:buClr>
                <a:srgbClr val="C00000"/>
              </a:buClr>
              <a:buSzPct val="80000"/>
              <a:defRPr sz="22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dirty="0"/>
              <a:t>（三）坚定不移贯彻“一国两制”方针</a:t>
            </a:r>
          </a:p>
        </p:txBody>
      </p:sp>
      <p:grpSp>
        <p:nvGrpSpPr>
          <p:cNvPr id="3" name="组合 2"/>
          <p:cNvGrpSpPr/>
          <p:nvPr/>
        </p:nvGrpSpPr>
        <p:grpSpPr>
          <a:xfrm>
            <a:off x="949960" y="1688465"/>
            <a:ext cx="10292715" cy="4373880"/>
            <a:chOff x="1521" y="2954"/>
            <a:chExt cx="16209" cy="6888"/>
          </a:xfrm>
        </p:grpSpPr>
        <p:grpSp>
          <p:nvGrpSpPr>
            <p:cNvPr id="4" name="组合 3"/>
            <p:cNvGrpSpPr/>
            <p:nvPr/>
          </p:nvGrpSpPr>
          <p:grpSpPr>
            <a:xfrm>
              <a:off x="1521" y="2954"/>
              <a:ext cx="16209" cy="6888"/>
              <a:chOff x="1064709" y="1638633"/>
              <a:chExt cx="10293024" cy="3818085"/>
            </a:xfrm>
          </p:grpSpPr>
          <p:sp>
            <p:nvSpPr>
              <p:cNvPr id="5" name="图文框 4"/>
              <p:cNvSpPr/>
              <p:nvPr/>
            </p:nvSpPr>
            <p:spPr>
              <a:xfrm>
                <a:off x="1064709" y="1638633"/>
                <a:ext cx="10080000" cy="3600000"/>
              </a:xfrm>
              <a:prstGeom prst="frame">
                <a:avLst>
                  <a:gd name="adj1" fmla="val 3688"/>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1277733" y="1856718"/>
                <a:ext cx="10080000" cy="3600000"/>
                <a:chOff x="1277733" y="1856718"/>
                <a:chExt cx="10080000" cy="3600000"/>
              </a:xfrm>
            </p:grpSpPr>
            <p:sp>
              <p:nvSpPr>
                <p:cNvPr id="7" name="矩形 6"/>
                <p:cNvSpPr/>
                <p:nvPr/>
              </p:nvSpPr>
              <p:spPr>
                <a:xfrm>
                  <a:off x="1277733" y="1856718"/>
                  <a:ext cx="10080000" cy="360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77733" y="4196718"/>
                  <a:ext cx="7380000" cy="1260000"/>
                </a:xfrm>
                <a:prstGeom prst="rect">
                  <a:avLst/>
                </a:prstGeom>
              </p:spPr>
            </p:pic>
          </p:grpSp>
        </p:grpSp>
        <p:sp>
          <p:nvSpPr>
            <p:cNvPr id="15" name="矩形 14"/>
            <p:cNvSpPr/>
            <p:nvPr/>
          </p:nvSpPr>
          <p:spPr>
            <a:xfrm>
              <a:off x="2821" y="3821"/>
              <a:ext cx="13607" cy="5445"/>
            </a:xfrm>
            <a:prstGeom prst="rect">
              <a:avLst/>
            </a:prstGeom>
          </p:spPr>
          <p:txBody>
            <a:bodyPr wrap="square">
              <a:spAutoFit/>
            </a:bodyPr>
            <a:lstStyle/>
            <a:p>
              <a:pPr algn="just">
                <a:lnSpc>
                  <a:spcPct val="150000"/>
                </a:lnSpc>
              </a:pPr>
              <a:r>
                <a:rPr lang="zh-CN" altLang="en-US" sz="22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　</a:t>
              </a:r>
              <a:r>
                <a:rPr lang="zh-CN" altLang="en-US" sz="2200" b="1" dirty="0">
                  <a:latin typeface="楷体" panose="02010609060101010101" pitchFamily="49" charset="-122"/>
                  <a:ea typeface="楷体" panose="02010609060101010101" pitchFamily="49" charset="-122"/>
                </a:rPr>
                <a:t>　我们要全面准确贯彻“一国两制”、“港人治港”、“澳人治澳”、高度自治的方针，落实中央对香港、澳门特别行政区全面管治权，落实特别行政区维护国家安全的法律制度和执行机制，维护国家主权、安全、发展利益，维护特别行政区社会大局稳定，保持香港、澳门长期繁荣稳定。</a:t>
              </a:r>
              <a:endParaRPr lang="en-US" altLang="zh-CN" sz="2200" b="1" dirty="0">
                <a:latin typeface="楷体" panose="02010609060101010101" pitchFamily="49" charset="-122"/>
                <a:ea typeface="楷体" panose="02010609060101010101" pitchFamily="49" charset="-122"/>
              </a:endParaRPr>
            </a:p>
            <a:p>
              <a:pPr algn="r">
                <a:lnSpc>
                  <a:spcPct val="120000"/>
                </a:lnSpc>
                <a:spcBef>
                  <a:spcPts val="800"/>
                </a:spcBef>
              </a:pPr>
              <a:r>
                <a:rPr lang="en-US" altLang="zh-CN" b="1" dirty="0">
                  <a:solidFill>
                    <a:schemeClr val="tx1">
                      <a:lumMod val="85000"/>
                      <a:lumOff val="15000"/>
                    </a:schemeClr>
                  </a:solidFill>
                  <a:latin typeface="楷体" panose="02010609060101010101" pitchFamily="49" charset="-122"/>
                  <a:ea typeface="楷体" panose="02010609060101010101" pitchFamily="49" charset="-122"/>
                </a:rPr>
                <a:t>——</a:t>
              </a:r>
              <a:r>
                <a:rPr lang="zh-CN" altLang="en-US" b="1" dirty="0">
                  <a:solidFill>
                    <a:schemeClr val="tx1">
                      <a:lumMod val="85000"/>
                      <a:lumOff val="15000"/>
                    </a:schemeClr>
                  </a:solidFill>
                  <a:latin typeface="楷体" panose="02010609060101010101" pitchFamily="49" charset="-122"/>
                  <a:ea typeface="楷体" panose="02010609060101010101" pitchFamily="49" charset="-122"/>
                </a:rPr>
                <a:t>习近平在庆祝中国共产党成立</a:t>
              </a:r>
              <a:r>
                <a:rPr lang="en-US" altLang="zh-CN" b="1" dirty="0">
                  <a:solidFill>
                    <a:schemeClr val="tx1">
                      <a:lumMod val="85000"/>
                      <a:lumOff val="15000"/>
                    </a:schemeClr>
                  </a:solidFill>
                  <a:latin typeface="楷体" panose="02010609060101010101" pitchFamily="49" charset="-122"/>
                  <a:ea typeface="楷体" panose="02010609060101010101" pitchFamily="49" charset="-122"/>
                </a:rPr>
                <a:t>100</a:t>
              </a:r>
              <a:r>
                <a:rPr lang="zh-CN" altLang="en-US" b="1" dirty="0">
                  <a:solidFill>
                    <a:schemeClr val="tx1">
                      <a:lumMod val="85000"/>
                      <a:lumOff val="15000"/>
                    </a:schemeClr>
                  </a:solidFill>
                  <a:latin typeface="楷体" panose="02010609060101010101" pitchFamily="49" charset="-122"/>
                  <a:ea typeface="楷体" panose="02010609060101010101" pitchFamily="49" charset="-122"/>
                </a:rPr>
                <a:t>周年大会上的讲话</a:t>
              </a:r>
              <a:endParaRPr lang="en-US" altLang="zh-CN" b="1" dirty="0">
                <a:solidFill>
                  <a:schemeClr val="tx1">
                    <a:lumMod val="85000"/>
                    <a:lumOff val="15000"/>
                  </a:schemeClr>
                </a:solidFill>
                <a:latin typeface="楷体" panose="02010609060101010101" pitchFamily="49" charset="-122"/>
                <a:ea typeface="楷体" panose="02010609060101010101" pitchFamily="49" charset="-122"/>
              </a:endParaRPr>
            </a:p>
            <a:p>
              <a:pPr algn="r">
                <a:lnSpc>
                  <a:spcPct val="120000"/>
                </a:lnSpc>
                <a:spcBef>
                  <a:spcPts val="800"/>
                </a:spcBef>
              </a:pPr>
              <a:r>
                <a:rPr lang="zh-CN" altLang="en-US" b="1" dirty="0">
                  <a:solidFill>
                    <a:schemeClr val="tx1">
                      <a:lumMod val="85000"/>
                      <a:lumOff val="15000"/>
                    </a:schemeClr>
                  </a:solidFill>
                  <a:latin typeface="楷体" panose="02010609060101010101" pitchFamily="49" charset="-122"/>
                  <a:ea typeface="楷体" panose="02010609060101010101" pitchFamily="49" charset="-122"/>
                </a:rPr>
                <a:t>（</a:t>
              </a:r>
              <a:r>
                <a:rPr lang="en-US" altLang="zh-CN" b="1" dirty="0">
                  <a:solidFill>
                    <a:schemeClr val="tx1">
                      <a:lumMod val="85000"/>
                      <a:lumOff val="15000"/>
                    </a:schemeClr>
                  </a:solidFill>
                  <a:latin typeface="楷体" panose="02010609060101010101" pitchFamily="49" charset="-122"/>
                  <a:ea typeface="楷体" panose="02010609060101010101" pitchFamily="49" charset="-122"/>
                </a:rPr>
                <a:t>2021</a:t>
              </a:r>
              <a:r>
                <a:rPr lang="zh-CN" altLang="en-US" b="1" dirty="0">
                  <a:solidFill>
                    <a:schemeClr val="tx1">
                      <a:lumMod val="85000"/>
                      <a:lumOff val="15000"/>
                    </a:schemeClr>
                  </a:solidFill>
                  <a:latin typeface="楷体" panose="02010609060101010101" pitchFamily="49" charset="-122"/>
                  <a:ea typeface="楷体" panose="02010609060101010101" pitchFamily="49" charset="-122"/>
                </a:rPr>
                <a:t>年</a:t>
              </a:r>
              <a:r>
                <a:rPr lang="en-US" altLang="zh-CN" b="1" dirty="0">
                  <a:solidFill>
                    <a:schemeClr val="tx1">
                      <a:lumMod val="85000"/>
                      <a:lumOff val="15000"/>
                    </a:schemeClr>
                  </a:solidFill>
                  <a:latin typeface="楷体" panose="02010609060101010101" pitchFamily="49" charset="-122"/>
                  <a:ea typeface="楷体" panose="02010609060101010101" pitchFamily="49" charset="-122"/>
                </a:rPr>
                <a:t>7</a:t>
              </a:r>
              <a:r>
                <a:rPr lang="zh-CN" altLang="en-US" b="1" dirty="0">
                  <a:solidFill>
                    <a:schemeClr val="tx1">
                      <a:lumMod val="85000"/>
                      <a:lumOff val="15000"/>
                    </a:schemeClr>
                  </a:solidFill>
                  <a:latin typeface="楷体" panose="02010609060101010101" pitchFamily="49" charset="-122"/>
                  <a:ea typeface="楷体" panose="02010609060101010101" pitchFamily="49" charset="-122"/>
                </a:rPr>
                <a:t>月</a:t>
              </a:r>
              <a:r>
                <a:rPr lang="en-US" altLang="zh-CN" b="1" dirty="0">
                  <a:solidFill>
                    <a:schemeClr val="tx1">
                      <a:lumMod val="85000"/>
                      <a:lumOff val="15000"/>
                    </a:schemeClr>
                  </a:solidFill>
                  <a:latin typeface="楷体" panose="02010609060101010101" pitchFamily="49" charset="-122"/>
                  <a:ea typeface="楷体" panose="02010609060101010101" pitchFamily="49" charset="-122"/>
                </a:rPr>
                <a:t>1</a:t>
              </a:r>
              <a:r>
                <a:rPr lang="zh-CN" altLang="en-US" b="1" dirty="0">
                  <a:solidFill>
                    <a:schemeClr val="tx1">
                      <a:lumMod val="85000"/>
                      <a:lumOff val="15000"/>
                    </a:schemeClr>
                  </a:solidFill>
                  <a:latin typeface="楷体" panose="02010609060101010101" pitchFamily="49" charset="-122"/>
                  <a:ea typeface="楷体" panose="02010609060101010101" pitchFamily="49" charset="-122"/>
                </a:rPr>
                <a:t>日）</a:t>
              </a:r>
              <a:endParaRPr lang="zh-CN" altLang="en-US" b="1" dirty="0">
                <a:solidFill>
                  <a:schemeClr val="tx1"/>
                </a:solidFill>
                <a:effectLst/>
                <a:latin typeface="楷体" panose="02010609060101010101" pitchFamily="49" charset="-122"/>
                <a:ea typeface="楷体" panose="02010609060101010101" pitchFamily="49" charset="-122"/>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对角圆角矩形 21"/>
          <p:cNvSpPr/>
          <p:nvPr/>
        </p:nvSpPr>
        <p:spPr>
          <a:xfrm>
            <a:off x="2753653" y="936000"/>
            <a:ext cx="6684694"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支持特别行政区政府和行政长官依法施政、积极作为</a:t>
            </a:r>
          </a:p>
        </p:txBody>
      </p:sp>
      <p:sp>
        <p:nvSpPr>
          <p:cNvPr id="180" name="矩形 179"/>
          <p:cNvSpPr/>
          <p:nvPr/>
        </p:nvSpPr>
        <p:spPr>
          <a:xfrm>
            <a:off x="308321" y="5580291"/>
            <a:ext cx="5493013" cy="646331"/>
          </a:xfrm>
          <a:prstGeom prst="rect">
            <a:avLst/>
          </a:prstGeom>
        </p:spPr>
        <p:txBody>
          <a:bodyPr wrap="square">
            <a:spAutoFit/>
          </a:bodyPr>
          <a:lstStyle/>
          <a:p>
            <a:pPr indent="288290" algn="just">
              <a:lnSpc>
                <a:spcPct val="150000"/>
              </a:lnSpc>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 2019</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12</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20</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日，中共中央总书记、国家主席、中央军委主席习近平监誓，澳门特别行政区第五任行政长官贺一诚宣誓就职</a:t>
            </a:r>
          </a:p>
        </p:txBody>
      </p:sp>
      <p:pic>
        <p:nvPicPr>
          <p:cNvPr id="3074" name="Picture 2" descr="https://pics6.baidu.com/feed/5fdf8db1cb134954539e55c17d410152d0094aa8.jpeg?token=e316be1620d017334be43c6fda95b3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6470" y="1816866"/>
            <a:ext cx="5742940" cy="3602990"/>
          </a:xfrm>
          <a:prstGeom prst="rect">
            <a:avLst/>
          </a:prstGeom>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矩形 1"/>
          <p:cNvSpPr/>
          <p:nvPr/>
        </p:nvSpPr>
        <p:spPr>
          <a:xfrm>
            <a:off x="6171433" y="5580291"/>
            <a:ext cx="5493013" cy="646331"/>
          </a:xfrm>
          <a:prstGeom prst="rect">
            <a:avLst/>
          </a:prstGeom>
        </p:spPr>
        <p:txBody>
          <a:bodyPr wrap="square">
            <a:spAutoFit/>
          </a:bodyPr>
          <a:lstStyle/>
          <a:p>
            <a:pPr indent="288290" algn="just">
              <a:lnSpc>
                <a:spcPct val="150000"/>
              </a:lnSpc>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 2022</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7</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1</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日，中共中央总书记、国家主席、中央军委主席习近平监誓，香港特别行政区第六任行政长官李家超宣誓就职</a:t>
            </a:r>
          </a:p>
        </p:txBody>
      </p:sp>
      <p:pic>
        <p:nvPicPr>
          <p:cNvPr id="1026" name="Picture 2" descr="http://www.workercn.cn/html/files/2020-08/10/202008101634319234374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850" y="1815369"/>
            <a:ext cx="5446800" cy="3605984"/>
          </a:xfrm>
          <a:prstGeom prst="rect">
            <a:avLst/>
          </a:prstGeom>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2" y="3370412"/>
            <a:ext cx="12191998" cy="2709000"/>
          </a:xfrm>
          <a:prstGeom prst="rect">
            <a:avLst/>
          </a:prstGeom>
          <a:gradFill>
            <a:gsLst>
              <a:gs pos="0">
                <a:srgbClr val="FAE7D0"/>
              </a:gs>
              <a:gs pos="100000">
                <a:srgbClr val="D49A78"/>
              </a:gs>
            </a:gsLst>
            <a:lin ang="0" scaled="0"/>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矩形 20"/>
          <p:cNvSpPr/>
          <p:nvPr/>
        </p:nvSpPr>
        <p:spPr>
          <a:xfrm flipH="1">
            <a:off x="787399" y="3702450"/>
            <a:ext cx="10617202" cy="2043655"/>
          </a:xfrm>
          <a:prstGeom prst="rect">
            <a:avLst/>
          </a:prstGeom>
          <a:solidFill>
            <a:schemeClr val="bg1"/>
          </a:solidFill>
          <a:ln>
            <a:gradFill>
              <a:gsLst>
                <a:gs pos="0">
                  <a:srgbClr val="B00000"/>
                </a:gs>
                <a:gs pos="24000">
                  <a:schemeClr val="bg1"/>
                </a:gs>
                <a:gs pos="83000">
                  <a:schemeClr val="bg1"/>
                </a:gs>
                <a:gs pos="100000">
                  <a:srgbClr val="B00000"/>
                </a:gs>
              </a:gsLst>
              <a:lin ang="2700000" scaled="0"/>
            </a:grad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文本框 17"/>
          <p:cNvSpPr txBox="1"/>
          <p:nvPr/>
        </p:nvSpPr>
        <p:spPr>
          <a:xfrm>
            <a:off x="1153434" y="1626082"/>
            <a:ext cx="9885133" cy="1422954"/>
          </a:xfrm>
          <a:prstGeom prst="rect">
            <a:avLst/>
          </a:prstGeom>
          <a:noFill/>
        </p:spPr>
        <p:txBody>
          <a:bodyPr wrap="square">
            <a:spAutoFit/>
          </a:bodyPr>
          <a:lstStyle/>
          <a:p>
            <a:pPr indent="457200" algn="just">
              <a:lnSpc>
                <a:spcPct val="150000"/>
              </a:lnSpc>
            </a:pPr>
            <a:r>
              <a:rPr lang="zh-CN" altLang="en-US" sz="200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 在“一国两制”的实践中，必须把坚持“一国”原则和尊重“两制”差异有机结合起来，做到坚守“一国”之本，实现“两制”和谐相处、彼此促进，既要把实行社会主义制度的内地建设好，也要把实行资本主义制度的香港、澳门建设好。</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1243764" y="3956021"/>
            <a:ext cx="3627250" cy="1536511"/>
          </a:xfrm>
          <a:prstGeom prst="rect">
            <a:avLst/>
          </a:prstGeom>
          <a:noFill/>
        </p:spPr>
        <p:txBody>
          <a:bodyPr wrap="square">
            <a:spAutoFit/>
          </a:bodyPr>
          <a:lstStyle/>
          <a:p>
            <a:pPr algn="ctr">
              <a:lnSpc>
                <a:spcPct val="150000"/>
              </a:lnSpc>
            </a:pPr>
            <a:r>
              <a:rPr lang="zh-CN" altLang="en-US" sz="2200"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sym typeface="+mn-ea"/>
              </a:rPr>
              <a:t>不断支持内地与港澳地区在</a:t>
            </a:r>
            <a:r>
              <a:rPr lang="en-US" altLang="zh-CN" sz="2200"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sym typeface="+mn-ea"/>
              </a:rPr>
              <a:t>CEPA</a:t>
            </a:r>
            <a:r>
              <a:rPr lang="zh-CN" altLang="en-US" sz="2200"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sym typeface="+mn-ea"/>
              </a:rPr>
              <a:t>框架下不断扩大和升级经贸合作</a:t>
            </a:r>
            <a:endParaRPr lang="zh-CN" altLang="en-US" sz="2200"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endParaRPr>
          </a:p>
        </p:txBody>
      </p:sp>
      <p:sp>
        <p:nvSpPr>
          <p:cNvPr id="13" name="箭头: 虚尾 12"/>
          <p:cNvSpPr/>
          <p:nvPr/>
        </p:nvSpPr>
        <p:spPr>
          <a:xfrm>
            <a:off x="5343645" y="4371419"/>
            <a:ext cx="752355" cy="706479"/>
          </a:xfrm>
          <a:prstGeom prst="stripedRightArrow">
            <a:avLst/>
          </a:prstGeom>
          <a:gradFill>
            <a:gsLst>
              <a:gs pos="100000">
                <a:srgbClr val="AF0000"/>
              </a:gs>
              <a:gs pos="14000">
                <a:srgbClr val="DD1807"/>
              </a:gs>
            </a:gsLst>
            <a:lin ang="4200000" scaled="0"/>
          </a:gradFill>
          <a:ln>
            <a:noFill/>
          </a:ln>
          <a:effectLst>
            <a:outerShdw blurRad="1905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6" name="对角圆角矩形 21"/>
          <p:cNvSpPr/>
          <p:nvPr/>
        </p:nvSpPr>
        <p:spPr>
          <a:xfrm>
            <a:off x="2593813" y="936000"/>
            <a:ext cx="7004375"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坚守“一国”之本，实现“两制”和谐相处、彼此促进</a:t>
            </a:r>
          </a:p>
        </p:txBody>
      </p:sp>
      <p:sp>
        <p:nvSpPr>
          <p:cNvPr id="14" name="椭圆 13">
            <a:extLst>
              <a:ext uri="{FF2B5EF4-FFF2-40B4-BE49-F238E27FC236}">
                <a16:creationId xmlns:a16="http://schemas.microsoft.com/office/drawing/2014/main" id="{5054A6BB-593B-4DD3-BAAE-41A91D7745C0}"/>
              </a:ext>
            </a:extLst>
          </p:cNvPr>
          <p:cNvSpPr/>
          <p:nvPr/>
        </p:nvSpPr>
        <p:spPr>
          <a:xfrm>
            <a:off x="6984984" y="3286719"/>
            <a:ext cx="3002716" cy="3002716"/>
          </a:xfrm>
          <a:prstGeom prst="ellipse">
            <a:avLst/>
          </a:prstGeom>
          <a:noFill/>
          <a:ln w="25400">
            <a:gradFill>
              <a:gsLst>
                <a:gs pos="50000">
                  <a:srgbClr val="C00000"/>
                </a:gs>
                <a:gs pos="0">
                  <a:srgbClr val="FF9000"/>
                </a:gs>
                <a:gs pos="100000">
                  <a:srgbClr val="FF9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id="{2E80D312-E9A1-4D5C-AB3B-01F88E902F1A}"/>
              </a:ext>
            </a:extLst>
          </p:cNvPr>
          <p:cNvPicPr>
            <a:picLocks noChangeAspect="1"/>
          </p:cNvPicPr>
          <p:nvPr/>
        </p:nvPicPr>
        <p:blipFill>
          <a:blip r:embed="rId3" cstate="print">
            <a:extLst>
              <a:ext uri="{28A0092B-C50C-407E-A947-70E740481C1C}">
                <a14:useLocalDpi xmlns:a14="http://schemas.microsoft.com/office/drawing/2010/main" val="0"/>
              </a:ext>
            </a:extLst>
          </a:blip>
          <a:srcRect l="20000" r="20000"/>
          <a:stretch/>
        </p:blipFill>
        <p:spPr>
          <a:xfrm>
            <a:off x="6552640" y="3084076"/>
            <a:ext cx="1800000" cy="1800000"/>
          </a:xfrm>
          <a:prstGeom prst="ellipse">
            <a:avLst/>
          </a:prstGeom>
          <a:noFill/>
          <a:ln w="38100">
            <a:solidFill>
              <a:srgbClr val="FFFFFF"/>
            </a:solidFill>
          </a:ln>
          <a:effectLst>
            <a:outerShdw blurRad="50800" dist="38100" dir="2700000" algn="tl" rotWithShape="0">
              <a:prstClr val="black">
                <a:alpha val="40000"/>
              </a:prstClr>
            </a:outerShdw>
          </a:effectLst>
        </p:spPr>
      </p:pic>
      <p:pic>
        <p:nvPicPr>
          <p:cNvPr id="23" name="图片 22">
            <a:extLst>
              <a:ext uri="{FF2B5EF4-FFF2-40B4-BE49-F238E27FC236}">
                <a16:creationId xmlns:a16="http://schemas.microsoft.com/office/drawing/2014/main" id="{20E9117E-9DE3-428A-8111-78B9A273A802}"/>
              </a:ext>
            </a:extLst>
          </p:cNvPr>
          <p:cNvPicPr>
            <a:picLocks noChangeAspect="1"/>
          </p:cNvPicPr>
          <p:nvPr/>
        </p:nvPicPr>
        <p:blipFill>
          <a:blip r:embed="rId4" cstate="print">
            <a:extLst>
              <a:ext uri="{28A0092B-C50C-407E-A947-70E740481C1C}">
                <a14:useLocalDpi xmlns:a14="http://schemas.microsoft.com/office/drawing/2010/main" val="0"/>
              </a:ext>
            </a:extLst>
          </a:blip>
          <a:srcRect l="24412" r="24412"/>
          <a:stretch/>
        </p:blipFill>
        <p:spPr>
          <a:xfrm>
            <a:off x="7585674" y="4797948"/>
            <a:ext cx="1800000" cy="1800000"/>
          </a:xfrm>
          <a:prstGeom prst="ellipse">
            <a:avLst/>
          </a:prstGeom>
          <a:noFill/>
          <a:ln w="38100">
            <a:solidFill>
              <a:srgbClr val="FFFFFF"/>
            </a:solidFill>
          </a:ln>
          <a:effectLst>
            <a:outerShdw blurRad="50800" dist="38100" dir="2700000" algn="tl" rotWithShape="0">
              <a:prstClr val="black">
                <a:alpha val="40000"/>
              </a:prstClr>
            </a:outerShdw>
          </a:effectLst>
        </p:spPr>
      </p:pic>
      <p:pic>
        <p:nvPicPr>
          <p:cNvPr id="25" name="图片 24">
            <a:extLst>
              <a:ext uri="{FF2B5EF4-FFF2-40B4-BE49-F238E27FC236}">
                <a16:creationId xmlns:a16="http://schemas.microsoft.com/office/drawing/2014/main" id="{8687CB72-FDA1-4147-8BC8-CCB8922904D3}"/>
              </a:ext>
            </a:extLst>
          </p:cNvPr>
          <p:cNvPicPr>
            <a:picLocks noChangeAspect="1"/>
          </p:cNvPicPr>
          <p:nvPr/>
        </p:nvPicPr>
        <p:blipFill>
          <a:blip r:embed="rId5" cstate="print">
            <a:extLst>
              <a:ext uri="{28A0092B-C50C-407E-A947-70E740481C1C}">
                <a14:useLocalDpi xmlns:a14="http://schemas.microsoft.com/office/drawing/2010/main" val="0"/>
              </a:ext>
            </a:extLst>
          </a:blip>
          <a:srcRect l="16676" r="16676"/>
          <a:stretch/>
        </p:blipFill>
        <p:spPr>
          <a:xfrm>
            <a:off x="8809280" y="3084076"/>
            <a:ext cx="1799166" cy="1799166"/>
          </a:xfrm>
          <a:prstGeom prst="ellipse">
            <a:avLst/>
          </a:prstGeom>
          <a:noFill/>
          <a:ln w="38100">
            <a:solidFill>
              <a:srgbClr val="FFFFFF"/>
            </a:solidFill>
          </a:ln>
          <a:effectLst>
            <a:outerShdw blurRad="50800" dist="38100" dir="2700000" algn="tl" rotWithShape="0">
              <a:prstClr val="black">
                <a:alpha val="40000"/>
              </a:prstClr>
            </a:outerShdw>
          </a:effectLst>
        </p:spPr>
      </p:pic>
      <p:sp>
        <p:nvSpPr>
          <p:cNvPr id="26" name="文本框 25">
            <a:extLst>
              <a:ext uri="{FF2B5EF4-FFF2-40B4-BE49-F238E27FC236}">
                <a16:creationId xmlns:a16="http://schemas.microsoft.com/office/drawing/2014/main" id="{20B502A4-E8DA-4929-8764-59DFF9C814DE}"/>
              </a:ext>
            </a:extLst>
          </p:cNvPr>
          <p:cNvSpPr txBox="1"/>
          <p:nvPr/>
        </p:nvSpPr>
        <p:spPr>
          <a:xfrm>
            <a:off x="7399057" y="4280246"/>
            <a:ext cx="2174570" cy="1015663"/>
          </a:xfrm>
          <a:prstGeom prst="rect">
            <a:avLst/>
          </a:prstGeom>
          <a:noFill/>
        </p:spPr>
        <p:txBody>
          <a:bodyPr wrap="none" rtlCol="0" anchor="t">
            <a:spAutoFit/>
          </a:bodyPr>
          <a:lstStyle/>
          <a:p>
            <a:r>
              <a:rPr lang="en-US" altLang="zh-CN"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sym typeface="+mn-ea"/>
              </a:rPr>
              <a:t>CEPA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237368"/>
            <a:ext cx="12192000" cy="3524354"/>
          </a:xfrm>
          <a:prstGeom prst="rect">
            <a:avLst/>
          </a:prstGeom>
          <a:solidFill>
            <a:srgbClr val="B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对角圆角矩形 21"/>
          <p:cNvSpPr/>
          <p:nvPr/>
        </p:nvSpPr>
        <p:spPr>
          <a:xfrm>
            <a:off x="1880990" y="936000"/>
            <a:ext cx="8430021"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在“一国”前提下，“两制”成为保持社会长期繁荣的最佳制度形式</a:t>
            </a:r>
          </a:p>
        </p:txBody>
      </p:sp>
      <p:sp>
        <p:nvSpPr>
          <p:cNvPr id="15" name="文本框 14"/>
          <p:cNvSpPr txBox="1"/>
          <p:nvPr/>
        </p:nvSpPr>
        <p:spPr>
          <a:xfrm>
            <a:off x="7022465" y="2595560"/>
            <a:ext cx="4803775" cy="2862322"/>
          </a:xfrm>
          <a:prstGeom prst="rect">
            <a:avLst/>
          </a:prstGeom>
          <a:noFill/>
        </p:spPr>
        <p:txBody>
          <a:bodyPr wrap="square">
            <a:spAutoFit/>
          </a:bodyPr>
          <a:lstStyle>
            <a:defPPr>
              <a:defRPr lang="zh-CN"/>
            </a:defPPr>
            <a:lvl1pPr indent="457200" algn="just">
              <a:lnSpc>
                <a:spcPct val="150000"/>
              </a:lnSpc>
              <a:defRPr sz="200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indent="539750"/>
            <a:r>
              <a:rPr lang="zh-CN" altLang="en-US" b="1" dirty="0">
                <a:solidFill>
                  <a:schemeClr val="bg1"/>
                </a:solidFill>
                <a:effectLst>
                  <a:outerShdw blurRad="38100" dist="38100" dir="2700000" algn="tl">
                    <a:srgbClr val="000000">
                      <a:alpha val="43137"/>
                    </a:srgbClr>
                  </a:outerShdw>
                </a:effectLst>
              </a:rPr>
              <a:t>香港、澳门长期遭受殖民统治，受西方资本主义制度影响深重，与国家主体社会主义制度存在较大差异。在“一国”的前提下，“两制”并存具有最大程度的包容性和适应性，为港澳顺利回归、保持长期繁荣稳定提供了最佳制度形式。</a:t>
            </a:r>
          </a:p>
        </p:txBody>
      </p:sp>
      <p:sp>
        <p:nvSpPr>
          <p:cNvPr id="9" name="矩形 8"/>
          <p:cNvSpPr/>
          <p:nvPr/>
        </p:nvSpPr>
        <p:spPr>
          <a:xfrm>
            <a:off x="1005575" y="6077600"/>
            <a:ext cx="5090425" cy="336695"/>
          </a:xfrm>
          <a:prstGeom prst="rect">
            <a:avLst/>
          </a:prstGeom>
        </p:spPr>
        <p:txBody>
          <a:bodyPr wrap="square">
            <a:spAutoFit/>
          </a:bodyPr>
          <a:lstStyle/>
          <a:p>
            <a:pPr algn="ctr">
              <a:lnSpc>
                <a:spcPct val="150000"/>
              </a:lnSpc>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2022</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1</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12</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日，香港特别行政区第七届立法会举行首次会议</a:t>
            </a:r>
          </a:p>
        </p:txBody>
      </p:sp>
      <p:pic>
        <p:nvPicPr>
          <p:cNvPr id="8" name="Picture 2">
            <a:extLst>
              <a:ext uri="{FF2B5EF4-FFF2-40B4-BE49-F238E27FC236}">
                <a16:creationId xmlns:a16="http://schemas.microsoft.com/office/drawing/2014/main" id="{208C1071-349C-4B13-ACE7-F59F7B7472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11584" y="1997315"/>
            <a:ext cx="6055255" cy="4036836"/>
          </a:xfrm>
          <a:prstGeom prst="rect">
            <a:avLst/>
          </a:prstGeom>
          <a:noFill/>
          <a:ln w="38100">
            <a:solidFill>
              <a:srgbClr val="FFFFFF"/>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BEBA8EAE-BF5A-486C-A8C5-ECC9F3942E4B}">
                <a14:imgProps xmlns:a14="http://schemas.microsoft.com/office/drawing/2010/main">
                  <a14:imgLayer r:embed="rId3">
                    <a14:imgEffect>
                      <a14:artisticBlur radius="19"/>
                    </a14:imgEffect>
                  </a14:imgLayer>
                </a14:imgProps>
              </a:ext>
            </a:extLst>
          </a:blip>
          <a:srcRect l="126"/>
          <a:stretch>
            <a:fillRect/>
          </a:stretch>
        </p:blipFill>
        <p:spPr>
          <a:xfrm>
            <a:off x="0" y="-1494"/>
            <a:ext cx="12191999" cy="6860989"/>
          </a:xfrm>
          <a:prstGeom prst="rect">
            <a:avLst/>
          </a:prstGeom>
        </p:spPr>
      </p:pic>
      <p:sp>
        <p:nvSpPr>
          <p:cNvPr id="3" name="矩形 2"/>
          <p:cNvSpPr/>
          <p:nvPr/>
        </p:nvSpPr>
        <p:spPr>
          <a:xfrm>
            <a:off x="1" y="0"/>
            <a:ext cx="12192000" cy="68580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1"/>
            <a:ext cx="12192000" cy="3246410"/>
          </a:xfrm>
          <a:prstGeom prst="rect">
            <a:avLst/>
          </a:prstGeom>
        </p:spPr>
      </p:pic>
      <p:pic>
        <p:nvPicPr>
          <p:cNvPr id="5" name="图片 4"/>
          <p:cNvPicPr preferRelativeResize="0"/>
          <p:nvPr/>
        </p:nvPicPr>
        <p:blipFill rotWithShape="1">
          <a:blip r:embed="rId5" cstate="print">
            <a:extLst>
              <a:ext uri="{28A0092B-C50C-407E-A947-70E740481C1C}">
                <a14:useLocalDpi xmlns:a14="http://schemas.microsoft.com/office/drawing/2010/main" val="0"/>
              </a:ext>
            </a:extLst>
          </a:blip>
          <a:srcRect t="29937" b="29938"/>
          <a:stretch>
            <a:fillRect/>
          </a:stretch>
        </p:blipFill>
        <p:spPr>
          <a:xfrm>
            <a:off x="-114000" y="2079000"/>
            <a:ext cx="12420000" cy="2700000"/>
          </a:xfrm>
          <a:prstGeom prst="cube">
            <a:avLst>
              <a:gd name="adj" fmla="val 1454"/>
            </a:avLst>
          </a:prstGeom>
          <a:noFill/>
          <a:effectLst>
            <a:outerShdw blurRad="381000" dist="127000" dir="5400000" algn="t" rotWithShape="0">
              <a:prstClr val="black">
                <a:alpha val="15000"/>
              </a:prstClr>
            </a:outerShdw>
          </a:effectLst>
        </p:spPr>
      </p:pic>
      <p:sp>
        <p:nvSpPr>
          <p:cNvPr id="6" name="文本框 5"/>
          <p:cNvSpPr txBox="1"/>
          <p:nvPr/>
        </p:nvSpPr>
        <p:spPr>
          <a:xfrm>
            <a:off x="620784" y="2592000"/>
            <a:ext cx="10950434" cy="646331"/>
          </a:xfrm>
          <a:prstGeom prst="rect">
            <a:avLst/>
          </a:prstGeom>
          <a:noFill/>
        </p:spPr>
        <p:txBody>
          <a:bodyPr wrap="none" rtlCol="0">
            <a:spAutoFit/>
          </a:bodyPr>
          <a:lstStyle/>
          <a:p>
            <a:pPr algn="ctr"/>
            <a:r>
              <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二、为什么说“一国两制”行得通、办得到、得人心</a:t>
            </a:r>
          </a:p>
        </p:txBody>
      </p:sp>
      <p:cxnSp>
        <p:nvCxnSpPr>
          <p:cNvPr id="7" name="直接连接符 6"/>
          <p:cNvCxnSpPr/>
          <p:nvPr/>
        </p:nvCxnSpPr>
        <p:spPr>
          <a:xfrm>
            <a:off x="1416000" y="3429000"/>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286303" y="3683671"/>
            <a:ext cx="7619394" cy="461665"/>
          </a:xfrm>
          <a:prstGeom prst="rect">
            <a:avLst/>
          </a:prstGeom>
          <a:noFill/>
        </p:spPr>
        <p:txBody>
          <a:bodyPr wrap="none" rtlCol="0">
            <a:spAutoFit/>
          </a:bodyPr>
          <a:lstStyle/>
          <a:p>
            <a:pPr algn="ctr"/>
            <a:r>
              <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“一国两制”是保持港澳长期繁荣稳定的最佳制度</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28295" y="785495"/>
            <a:ext cx="11459845" cy="3544570"/>
            <a:chOff x="1064709" y="1638633"/>
            <a:chExt cx="10293024" cy="3818085"/>
          </a:xfrm>
        </p:grpSpPr>
        <p:sp>
          <p:nvSpPr>
            <p:cNvPr id="5" name="图文框 4"/>
            <p:cNvSpPr/>
            <p:nvPr/>
          </p:nvSpPr>
          <p:spPr>
            <a:xfrm>
              <a:off x="1064709" y="1638633"/>
              <a:ext cx="10080000" cy="3600000"/>
            </a:xfrm>
            <a:prstGeom prst="frame">
              <a:avLst>
                <a:gd name="adj1" fmla="val 3688"/>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1277733" y="1856718"/>
              <a:ext cx="10080000" cy="3600000"/>
              <a:chOff x="1277733" y="1856718"/>
              <a:chExt cx="10080000" cy="3600000"/>
            </a:xfrm>
          </p:grpSpPr>
          <p:sp>
            <p:nvSpPr>
              <p:cNvPr id="14" name="矩形 13"/>
              <p:cNvSpPr/>
              <p:nvPr/>
            </p:nvSpPr>
            <p:spPr>
              <a:xfrm>
                <a:off x="1277733" y="1856718"/>
                <a:ext cx="10080000" cy="360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77733" y="4196718"/>
                <a:ext cx="7380000" cy="1260000"/>
              </a:xfrm>
              <a:prstGeom prst="rect">
                <a:avLst/>
              </a:prstGeom>
            </p:spPr>
          </p:pic>
        </p:grpSp>
      </p:grpSp>
      <p:sp>
        <p:nvSpPr>
          <p:cNvPr id="16" name="矩形 15"/>
          <p:cNvSpPr/>
          <p:nvPr/>
        </p:nvSpPr>
        <p:spPr>
          <a:xfrm>
            <a:off x="1084981" y="1032580"/>
            <a:ext cx="10022038" cy="3281860"/>
          </a:xfrm>
          <a:prstGeom prst="rect">
            <a:avLst/>
          </a:prstGeom>
        </p:spPr>
        <p:txBody>
          <a:bodyPr wrap="square">
            <a:spAutoFit/>
          </a:bodyPr>
          <a:lstStyle/>
          <a:p>
            <a:pPr algn="just">
              <a:lnSpc>
                <a:spcPct val="150000"/>
              </a:lnSpc>
            </a:pPr>
            <a:r>
              <a:rPr lang="zh-CN" altLang="en-US" sz="22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　  </a:t>
            </a:r>
            <a:r>
              <a:rPr sz="2200" b="1" dirty="0">
                <a:latin typeface="楷体" panose="02010609060101010101" pitchFamily="49" charset="-122"/>
                <a:ea typeface="楷体" panose="02010609060101010101" pitchFamily="49" charset="-122"/>
              </a:rPr>
              <a:t>今天，我要再次强调，“一国两制”是经过实践反复检验了的，符合国家、民族根本利益，符合香港、澳门根本利益，得到14亿多祖国人民鼎力支持，得到香港、澳门居民一致拥护，也得到国际社会普遍赞同。这样的好制度，没有任何理由改变，必须长期坚持！</a:t>
            </a:r>
            <a:endParaRPr b="1" dirty="0">
              <a:latin typeface="楷体" panose="02010609060101010101" pitchFamily="49" charset="-122"/>
              <a:ea typeface="楷体" panose="02010609060101010101" pitchFamily="49" charset="-122"/>
            </a:endParaRPr>
          </a:p>
          <a:p>
            <a:pPr algn="r">
              <a:lnSpc>
                <a:spcPct val="120000"/>
              </a:lnSpc>
            </a:pPr>
            <a:r>
              <a:rPr b="1" dirty="0">
                <a:latin typeface="楷体" panose="02010609060101010101" pitchFamily="49" charset="-122"/>
                <a:ea typeface="楷体" panose="02010609060101010101" pitchFamily="49" charset="-122"/>
              </a:rPr>
              <a:t>——习近平在庆祝香港回归祖国25周年大会暨香港特别行政</a:t>
            </a:r>
            <a:r>
              <a:rPr lang="zh-CN" altLang="en-US" b="1" dirty="0">
                <a:latin typeface="楷体" panose="02010609060101010101" pitchFamily="49" charset="-122"/>
                <a:ea typeface="楷体" panose="02010609060101010101" pitchFamily="49" charset="-122"/>
              </a:rPr>
              <a:t>区</a:t>
            </a:r>
            <a:endParaRPr lang="en-US" altLang="zh-CN" b="1" dirty="0">
              <a:latin typeface="楷体" panose="02010609060101010101" pitchFamily="49" charset="-122"/>
              <a:ea typeface="楷体" panose="02010609060101010101" pitchFamily="49" charset="-122"/>
            </a:endParaRPr>
          </a:p>
          <a:p>
            <a:pPr algn="r">
              <a:lnSpc>
                <a:spcPct val="120000"/>
              </a:lnSpc>
              <a:spcBef>
                <a:spcPts val="800"/>
              </a:spcBef>
            </a:pPr>
            <a:r>
              <a:rPr b="1" dirty="0" err="1">
                <a:latin typeface="楷体" panose="02010609060101010101" pitchFamily="49" charset="-122"/>
                <a:ea typeface="楷体" panose="02010609060101010101" pitchFamily="49" charset="-122"/>
              </a:rPr>
              <a:t>第六届政府就职典礼上的讲话</a:t>
            </a:r>
            <a:endParaRPr lang="en-US" b="1" dirty="0">
              <a:latin typeface="楷体" panose="02010609060101010101" pitchFamily="49" charset="-122"/>
              <a:ea typeface="楷体" panose="02010609060101010101" pitchFamily="49" charset="-122"/>
            </a:endParaRPr>
          </a:p>
          <a:p>
            <a:pPr algn="r">
              <a:lnSpc>
                <a:spcPct val="120000"/>
              </a:lnSpc>
              <a:spcBef>
                <a:spcPts val="800"/>
              </a:spcBef>
            </a:pPr>
            <a:r>
              <a:rPr b="1" dirty="0">
                <a:latin typeface="楷体" panose="02010609060101010101" pitchFamily="49" charset="-122"/>
                <a:ea typeface="楷体" panose="02010609060101010101" pitchFamily="49" charset="-122"/>
              </a:rPr>
              <a:t>(2022年7月</a:t>
            </a:r>
            <a:r>
              <a:rPr lang="en-US" altLang="zh-CN" b="1" dirty="0">
                <a:latin typeface="楷体" panose="02010609060101010101" pitchFamily="49" charset="-122"/>
                <a:ea typeface="楷体" panose="02010609060101010101" pitchFamily="49" charset="-122"/>
              </a:rPr>
              <a:t>1</a:t>
            </a:r>
            <a:r>
              <a:rPr b="1" dirty="0">
                <a:latin typeface="楷体" panose="02010609060101010101" pitchFamily="49" charset="-122"/>
                <a:ea typeface="楷体" panose="02010609060101010101" pitchFamily="49" charset="-122"/>
              </a:rPr>
              <a:t>日)</a:t>
            </a:r>
          </a:p>
        </p:txBody>
      </p:sp>
      <p:grpSp>
        <p:nvGrpSpPr>
          <p:cNvPr id="20" name="组合 19"/>
          <p:cNvGrpSpPr/>
          <p:nvPr/>
        </p:nvGrpSpPr>
        <p:grpSpPr>
          <a:xfrm>
            <a:off x="969963" y="4429795"/>
            <a:ext cx="10498455" cy="2068830"/>
            <a:chOff x="1627" y="6816"/>
            <a:chExt cx="16533" cy="3258"/>
          </a:xfrm>
        </p:grpSpPr>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b="54526"/>
            <a:stretch>
              <a:fillRect/>
            </a:stretch>
          </p:blipFill>
          <p:spPr>
            <a:xfrm>
              <a:off x="1627" y="7124"/>
              <a:ext cx="3166" cy="2115"/>
            </a:xfrm>
            <a:prstGeom prst="rect">
              <a:avLst/>
            </a:prstGeom>
            <a:ln>
              <a:noFill/>
            </a:ln>
            <a:effectLst>
              <a:outerShdw blurRad="292100" dist="139700" dir="2700000" algn="tl" rotWithShape="0">
                <a:srgbClr val="333333">
                  <a:alpha val="65000"/>
                </a:srgbClr>
              </a:outerShdw>
            </a:effectLst>
          </p:spPr>
        </p:pic>
        <p:grpSp>
          <p:nvGrpSpPr>
            <p:cNvPr id="18" name="组合 17"/>
            <p:cNvGrpSpPr/>
            <p:nvPr/>
          </p:nvGrpSpPr>
          <p:grpSpPr>
            <a:xfrm>
              <a:off x="5166" y="6816"/>
              <a:ext cx="12994" cy="2785"/>
              <a:chOff x="-447" y="5780"/>
              <a:chExt cx="12994" cy="2785"/>
            </a:xfrm>
          </p:grpSpPr>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t="45878"/>
              <a:stretch>
                <a:fillRect/>
              </a:stretch>
            </p:blipFill>
            <p:spPr>
              <a:xfrm>
                <a:off x="-447" y="5780"/>
                <a:ext cx="3400" cy="2704"/>
              </a:xfrm>
              <a:prstGeom prst="rect">
                <a:avLst/>
              </a:prstGeom>
              <a:ln>
                <a:noFill/>
              </a:ln>
              <a:effectLst>
                <a:outerShdw blurRad="292100" dist="139700" dir="2700000" algn="tl" rotWithShape="0">
                  <a:srgbClr val="333333">
                    <a:alpha val="65000"/>
                  </a:srgbClr>
                </a:outerShdw>
              </a:effectLst>
            </p:spPr>
          </p:pic>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t="48131"/>
              <a:stretch>
                <a:fillRect/>
              </a:stretch>
            </p:blipFill>
            <p:spPr>
              <a:xfrm>
                <a:off x="8999" y="5861"/>
                <a:ext cx="3548" cy="2704"/>
              </a:xfrm>
              <a:prstGeom prst="rect">
                <a:avLst/>
              </a:prstGeom>
              <a:ln>
                <a:noFill/>
              </a:ln>
              <a:effectLst>
                <a:outerShdw blurRad="292100" dist="139700" dir="2700000" algn="tl" rotWithShape="0">
                  <a:srgbClr val="333333">
                    <a:alpha val="65000"/>
                  </a:srgbClr>
                </a:outerShdw>
              </a:effectLst>
            </p:spPr>
          </p:pic>
        </p:grpSp>
        <p:sp>
          <p:nvSpPr>
            <p:cNvPr id="12" name="文本框 11"/>
            <p:cNvSpPr txBox="1"/>
            <p:nvPr/>
          </p:nvSpPr>
          <p:spPr>
            <a:xfrm>
              <a:off x="1659" y="9544"/>
              <a:ext cx="6618" cy="530"/>
            </a:xfrm>
            <a:prstGeom prst="rect">
              <a:avLst/>
            </a:prstGeom>
            <a:noFill/>
          </p:spPr>
          <p:txBody>
            <a:bodyPr wrap="square" rtlCol="0">
              <a:spAutoFit/>
            </a:bodyPr>
            <a:lstStyle/>
            <a:p>
              <a:pPr>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中华人民共和国香港特别行政区区旗（左）、区徽（右）</a:t>
              </a:r>
            </a:p>
          </p:txBody>
        </p:sp>
        <p:sp>
          <p:nvSpPr>
            <p:cNvPr id="19" name="文本框 18"/>
            <p:cNvSpPr txBox="1"/>
            <p:nvPr/>
          </p:nvSpPr>
          <p:spPr>
            <a:xfrm>
              <a:off x="11233" y="9601"/>
              <a:ext cx="6759" cy="434"/>
            </a:xfrm>
            <a:prstGeom prst="rect">
              <a:avLst/>
            </a:prstGeom>
            <a:noFill/>
          </p:spPr>
          <p:txBody>
            <a:bodyPr wrap="square" rtlCol="0" anchor="t">
              <a:spAutoFit/>
            </a:body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中华人民共和国澳门特别行政区区旗（左）、区徽（右）</a:t>
              </a:r>
            </a:p>
          </p:txBody>
        </p:sp>
      </p:grpSp>
      <p:pic>
        <p:nvPicPr>
          <p:cNvPr id="21" name="图片 20"/>
          <p:cNvPicPr>
            <a:picLocks noChangeAspect="1"/>
          </p:cNvPicPr>
          <p:nvPr/>
        </p:nvPicPr>
        <p:blipFill rotWithShape="1">
          <a:blip r:embed="rId8" cstate="print">
            <a:extLst>
              <a:ext uri="{28A0092B-C50C-407E-A947-70E740481C1C}">
                <a14:useLocalDpi xmlns:a14="http://schemas.microsoft.com/office/drawing/2010/main" val="0"/>
              </a:ext>
            </a:extLst>
          </a:blip>
          <a:srcRect b="54526"/>
          <a:stretch>
            <a:fillRect/>
          </a:stretch>
        </p:blipFill>
        <p:spPr>
          <a:xfrm>
            <a:off x="7070090" y="4624534"/>
            <a:ext cx="2010410" cy="134302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741059" y="877543"/>
            <a:ext cx="16200000" cy="5112635"/>
            <a:chOff x="-1656000" y="560041"/>
            <a:chExt cx="16200000" cy="5112635"/>
          </a:xfrm>
        </p:grpSpPr>
        <p:sp>
          <p:nvSpPr>
            <p:cNvPr id="3" name="平行四边形 2"/>
            <p:cNvSpPr/>
            <p:nvPr/>
          </p:nvSpPr>
          <p:spPr>
            <a:xfrm>
              <a:off x="-1656000" y="4160676"/>
              <a:ext cx="16200000" cy="1512000"/>
            </a:xfrm>
            <a:prstGeom prst="parallelogram">
              <a:avLst>
                <a:gd name="adj" fmla="val 147228"/>
              </a:avLst>
            </a:prstGeom>
            <a:solidFill>
              <a:schemeClr val="bg1">
                <a:lumMod val="95000"/>
              </a:schemeClr>
            </a:solidFill>
            <a:ln>
              <a:noFill/>
            </a:ln>
            <a:effectLst>
              <a:outerShdw dist="63500" dir="5400000" algn="t"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立方体 3"/>
            <p:cNvSpPr/>
            <p:nvPr/>
          </p:nvSpPr>
          <p:spPr>
            <a:xfrm>
              <a:off x="10433261" y="560041"/>
              <a:ext cx="1872000" cy="4320000"/>
            </a:xfrm>
            <a:prstGeom prst="cube">
              <a:avLst>
                <a:gd name="adj" fmla="val 4716"/>
              </a:avLst>
            </a:prstGeom>
            <a:gradFill>
              <a:gsLst>
                <a:gs pos="0">
                  <a:srgbClr val="F0BC7C"/>
                </a:gs>
                <a:gs pos="100000">
                  <a:schemeClr val="bg1">
                    <a:alpha val="0"/>
                  </a:schemeClr>
                </a:gs>
              </a:gsLst>
              <a:lin ang="54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0" y="1764000"/>
              <a:ext cx="1800000" cy="624176"/>
              <a:chOff x="11762383" y="4254174"/>
              <a:chExt cx="1800000" cy="624176"/>
            </a:xfrm>
          </p:grpSpPr>
          <p:sp>
            <p:nvSpPr>
              <p:cNvPr id="7" name="矩形 6"/>
              <p:cNvSpPr/>
              <p:nvPr/>
            </p:nvSpPr>
            <p:spPr>
              <a:xfrm>
                <a:off x="11762383" y="4254174"/>
                <a:ext cx="1800000" cy="144000"/>
              </a:xfrm>
              <a:prstGeom prst="rect">
                <a:avLst/>
              </a:prstGeom>
              <a:gradFill>
                <a:gsLst>
                  <a:gs pos="0">
                    <a:srgbClr val="FF9000"/>
                  </a:gs>
                  <a:gs pos="100000">
                    <a:srgbClr val="F7C973">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矩形 5"/>
              <p:cNvSpPr/>
              <p:nvPr/>
            </p:nvSpPr>
            <p:spPr>
              <a:xfrm>
                <a:off x="11762383" y="4494262"/>
                <a:ext cx="1800000" cy="144000"/>
              </a:xfrm>
              <a:prstGeom prst="rect">
                <a:avLst/>
              </a:prstGeom>
              <a:gradFill>
                <a:gsLst>
                  <a:gs pos="0">
                    <a:srgbClr val="D49A78"/>
                  </a:gs>
                  <a:gs pos="100000">
                    <a:srgbClr val="FFFDFD"/>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矩形 9"/>
              <p:cNvSpPr/>
              <p:nvPr/>
            </p:nvSpPr>
            <p:spPr>
              <a:xfrm>
                <a:off x="11762383" y="4734350"/>
                <a:ext cx="1800000" cy="144000"/>
              </a:xfrm>
              <a:prstGeom prst="rect">
                <a:avLst/>
              </a:prstGeom>
              <a:gradFill>
                <a:gsLst>
                  <a:gs pos="0">
                    <a:srgbClr val="B00000"/>
                  </a:gs>
                  <a:gs pos="100000">
                    <a:srgbClr val="B00000">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15" name="立方体 14"/>
            <p:cNvSpPr/>
            <p:nvPr/>
          </p:nvSpPr>
          <p:spPr>
            <a:xfrm>
              <a:off x="876000" y="930240"/>
              <a:ext cx="10440000" cy="4320000"/>
            </a:xfrm>
            <a:prstGeom prst="cube">
              <a:avLst>
                <a:gd name="adj" fmla="val 1590"/>
              </a:avLst>
            </a:prstGeom>
            <a:gradFill>
              <a:gsLst>
                <a:gs pos="0">
                  <a:srgbClr val="9E0406"/>
                </a:gs>
                <a:gs pos="100000">
                  <a:schemeClr val="accent2"/>
                </a:gs>
              </a:gsLst>
              <a:lin ang="1200000" scaled="0"/>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1830501" y="2232660"/>
            <a:ext cx="9364980" cy="2392680"/>
            <a:chOff x="2230" y="2835"/>
            <a:chExt cx="14748" cy="3768"/>
          </a:xfrm>
        </p:grpSpPr>
        <p:grpSp>
          <p:nvGrpSpPr>
            <p:cNvPr id="50" name="组合 49"/>
            <p:cNvGrpSpPr/>
            <p:nvPr/>
          </p:nvGrpSpPr>
          <p:grpSpPr>
            <a:xfrm>
              <a:off x="2230" y="2835"/>
              <a:ext cx="14748" cy="896"/>
              <a:chOff x="1416000" y="1780152"/>
              <a:chExt cx="9365113" cy="568907"/>
            </a:xfrm>
          </p:grpSpPr>
          <p:cxnSp>
            <p:nvCxnSpPr>
              <p:cNvPr id="16" name="直接连接符 15"/>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1421113" y="1780152"/>
                <a:ext cx="9360000" cy="42985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（一）</a:t>
                </a:r>
                <a:r>
                  <a:rPr lang="zh-CN" altLang="en-US" sz="2200" dirty="0">
                    <a:solidFill>
                      <a:schemeClr val="bg1"/>
                    </a:solidFill>
                    <a:effectLst>
                      <a:outerShdw blurRad="38100" dist="38100" dir="2700000" algn="tl">
                        <a:srgbClr val="000000">
                          <a:alpha val="43137"/>
                        </a:srgbClr>
                      </a:outerShdw>
                    </a:effectLst>
                    <a:sym typeface="+mn-ea"/>
                  </a:rPr>
                  <a:t>推动香港局势由乱到治的重大转折</a:t>
                </a:r>
                <a:endParaRPr lang="zh-CN" altLang="en-US" sz="2200" dirty="0">
                  <a:solidFill>
                    <a:schemeClr val="bg1"/>
                  </a:solidFill>
                  <a:effectLst>
                    <a:outerShdw blurRad="38100" dist="38100" dir="2700000" algn="tl">
                      <a:srgbClr val="000000">
                        <a:alpha val="43137"/>
                      </a:srgbClr>
                    </a:outerShdw>
                  </a:effectLst>
                </a:endParaRPr>
              </a:p>
            </p:txBody>
          </p:sp>
        </p:grpSp>
        <p:grpSp>
          <p:nvGrpSpPr>
            <p:cNvPr id="51" name="组合 50"/>
            <p:cNvGrpSpPr/>
            <p:nvPr/>
          </p:nvGrpSpPr>
          <p:grpSpPr>
            <a:xfrm>
              <a:off x="2230" y="4271"/>
              <a:ext cx="14748" cy="896"/>
              <a:chOff x="1416000" y="1780152"/>
              <a:chExt cx="9365113" cy="568907"/>
            </a:xfrm>
          </p:grpSpPr>
          <p:cxnSp>
            <p:nvCxnSpPr>
              <p:cNvPr id="52" name="直接连接符 51"/>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53" name="文本框 52"/>
              <p:cNvSpPr txBox="1"/>
              <p:nvPr/>
            </p:nvSpPr>
            <p:spPr>
              <a:xfrm>
                <a:off x="1421113" y="1780152"/>
                <a:ext cx="9360000" cy="42985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（二）</a:t>
                </a:r>
                <a:r>
                  <a:rPr lang="zh-CN" altLang="en-US" sz="2200" dirty="0">
                    <a:solidFill>
                      <a:schemeClr val="bg1"/>
                    </a:solidFill>
                    <a:effectLst>
                      <a:outerShdw blurRad="38100" dist="38100" dir="2700000" algn="tl">
                        <a:srgbClr val="000000">
                          <a:alpha val="43137"/>
                        </a:srgbClr>
                      </a:outerShdw>
                    </a:effectLst>
                    <a:sym typeface="+mn-ea"/>
                  </a:rPr>
                  <a:t>推进具有澳门特色的“一国两制”成功实践</a:t>
                </a:r>
                <a:endParaRPr lang="zh-CN" altLang="en-US" sz="2200" dirty="0">
                  <a:solidFill>
                    <a:schemeClr val="bg1"/>
                  </a:solidFill>
                  <a:effectLst>
                    <a:outerShdw blurRad="38100" dist="38100" dir="2700000" algn="tl">
                      <a:srgbClr val="000000">
                        <a:alpha val="43137"/>
                      </a:srgbClr>
                    </a:outerShdw>
                  </a:effectLst>
                </a:endParaRPr>
              </a:p>
            </p:txBody>
          </p:sp>
        </p:grpSp>
        <p:grpSp>
          <p:nvGrpSpPr>
            <p:cNvPr id="54" name="组合 53"/>
            <p:cNvGrpSpPr/>
            <p:nvPr/>
          </p:nvGrpSpPr>
          <p:grpSpPr>
            <a:xfrm>
              <a:off x="2230" y="5707"/>
              <a:ext cx="14748" cy="896"/>
              <a:chOff x="1416000" y="1780152"/>
              <a:chExt cx="9365113" cy="568907"/>
            </a:xfrm>
          </p:grpSpPr>
          <p:cxnSp>
            <p:nvCxnSpPr>
              <p:cNvPr id="55" name="直接连接符 54"/>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56" name="文本框 55"/>
              <p:cNvSpPr txBox="1"/>
              <p:nvPr/>
            </p:nvSpPr>
            <p:spPr>
              <a:xfrm>
                <a:off x="1421113" y="1780152"/>
                <a:ext cx="9360000" cy="42985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（三）</a:t>
                </a:r>
                <a:r>
                  <a:rPr lang="zh-CN" altLang="en-US" sz="2200" dirty="0">
                    <a:solidFill>
                      <a:schemeClr val="bg1"/>
                    </a:solidFill>
                    <a:effectLst>
                      <a:outerShdw blurRad="38100" dist="38100" dir="2700000" algn="tl">
                        <a:srgbClr val="000000">
                          <a:alpha val="43137"/>
                        </a:srgbClr>
                      </a:outerShdw>
                    </a:effectLst>
                    <a:sym typeface="+mn-ea"/>
                  </a:rPr>
                  <a:t>支持香港、澳门融入国家发展大局</a:t>
                </a:r>
                <a:endParaRPr lang="zh-CN" altLang="en-US" sz="2200" dirty="0">
                  <a:solidFill>
                    <a:schemeClr val="bg1"/>
                  </a:solidFill>
                  <a:effectLst>
                    <a:outerShdw blurRad="38100" dist="38100" dir="2700000" algn="tl">
                      <a:srgbClr val="000000">
                        <a:alpha val="43137"/>
                      </a:srgbClr>
                    </a:outerShdw>
                  </a:effectLst>
                </a:endParaRPr>
              </a:p>
            </p:txBody>
          </p:sp>
        </p:grpSp>
      </p:grpSp>
      <p:sp>
        <p:nvSpPr>
          <p:cNvPr id="22" name="矩形 21"/>
          <p:cNvSpPr/>
          <p:nvPr/>
        </p:nvSpPr>
        <p:spPr>
          <a:xfrm>
            <a:off x="2198801" y="2893060"/>
            <a:ext cx="309880" cy="429895"/>
          </a:xfrm>
          <a:prstGeom prst="rect">
            <a:avLst/>
          </a:prstGeom>
        </p:spPr>
        <p:txBody>
          <a:bodyPr wrap="none">
            <a:spAutoFit/>
          </a:bodyPr>
          <a:lstStyle/>
          <a:p>
            <a:pPr lvl="0"/>
            <a:endPar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5" name="矩形 24"/>
          <p:cNvSpPr/>
          <p:nvPr/>
        </p:nvSpPr>
        <p:spPr>
          <a:xfrm>
            <a:off x="2180386" y="3792855"/>
            <a:ext cx="7040245" cy="429895"/>
          </a:xfrm>
          <a:prstGeom prst="rect">
            <a:avLst/>
          </a:prstGeom>
        </p:spPr>
        <p:txBody>
          <a:bodyPr wrap="square">
            <a:spAutoFit/>
          </a:bodyPr>
          <a:lstStyle/>
          <a:p>
            <a:pPr lvl="0"/>
            <a:endPar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12192001" cy="6857999"/>
          </a:xfrm>
          <a:prstGeom prst="rect">
            <a:avLst/>
          </a:prstGeom>
          <a:gradFill>
            <a:gsLst>
              <a:gs pos="61000">
                <a:srgbClr val="D04D3A"/>
              </a:gs>
              <a:gs pos="0">
                <a:srgbClr val="B00000"/>
              </a:gs>
              <a:gs pos="100000">
                <a:srgbClr val="9E0406"/>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rotWithShape="1">
          <a:blip r:embed="rId3"/>
          <a:srcRect b="8243"/>
          <a:stretch>
            <a:fillRect/>
          </a:stretch>
        </p:blipFill>
        <p:spPr>
          <a:xfrm>
            <a:off x="516001" y="552893"/>
            <a:ext cx="11159999" cy="5760000"/>
          </a:xfrm>
          <a:prstGeom prst="rect">
            <a:avLst/>
          </a:prstGeom>
          <a:noFill/>
          <a:effectLst>
            <a:outerShdw blurRad="381000" dist="127000" dir="2700000" algn="tl" rotWithShape="0">
              <a:prstClr val="black">
                <a:alpha val="30000"/>
              </a:prstClr>
            </a:outerShdw>
          </a:effectLst>
        </p:spPr>
      </p:pic>
      <p:pic>
        <p:nvPicPr>
          <p:cNvPr id="6" name="图片 5" descr="图片包含 游戏机, 食物&#10;&#10;描述已自动生成"/>
          <p:cNvPicPr preferRelativeResize="0"/>
          <p:nvPr/>
        </p:nvPicPr>
        <p:blipFill>
          <a:blip r:embed="rId4">
            <a:duotone>
              <a:schemeClr val="accent2">
                <a:shade val="45000"/>
                <a:satMod val="135000"/>
              </a:schemeClr>
              <a:prstClr val="white"/>
            </a:duotone>
          </a:blip>
          <a:stretch>
            <a:fillRect/>
          </a:stretch>
        </p:blipFill>
        <p:spPr>
          <a:xfrm>
            <a:off x="516000" y="3522893"/>
            <a:ext cx="11160000" cy="2790000"/>
          </a:xfrm>
          <a:prstGeom prst="rect">
            <a:avLst/>
          </a:prstGeom>
        </p:spPr>
      </p:pic>
      <p:sp>
        <p:nvSpPr>
          <p:cNvPr id="5" name="图文框 4"/>
          <p:cNvSpPr/>
          <p:nvPr/>
        </p:nvSpPr>
        <p:spPr>
          <a:xfrm>
            <a:off x="516000" y="552893"/>
            <a:ext cx="11160000" cy="5760000"/>
          </a:xfrm>
          <a:prstGeom prst="frame">
            <a:avLst>
              <a:gd name="adj1" fmla="val 3681"/>
            </a:avLst>
          </a:prstGeom>
          <a:gradFill flip="none" rotWithShape="1">
            <a:gsLst>
              <a:gs pos="35000">
                <a:srgbClr val="FAE7D0"/>
              </a:gs>
              <a:gs pos="0">
                <a:srgbClr val="FFFDEB"/>
              </a:gs>
              <a:gs pos="100000">
                <a:srgbClr val="FFFDFD">
                  <a:alpha val="0"/>
                </a:srgbClr>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389760" y="4378860"/>
            <a:ext cx="8017790" cy="1132618"/>
          </a:xfrm>
          <a:prstGeom prst="rect">
            <a:avLst/>
          </a:prstGeom>
        </p:spPr>
        <p:txBody>
          <a:bodyPr wrap="square">
            <a:spAutoFit/>
          </a:bodyPr>
          <a:lstStyle/>
          <a:p>
            <a:pPr algn="r">
              <a:lnSpc>
                <a:spcPct val="130000"/>
              </a:lnSpc>
            </a:pP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中共中央关于党的百年奋斗重大成就和历史经验的决议</a:t>
            </a: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p>
          <a:p>
            <a:pPr algn="r">
              <a:lnSpc>
                <a:spcPct val="130000"/>
              </a:lnSpc>
            </a:pP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2021</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年</a:t>
            </a: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11</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月</a:t>
            </a: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11</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日）</a:t>
            </a:r>
          </a:p>
          <a:p>
            <a:pPr algn="just">
              <a:lnSpc>
                <a:spcPct val="130000"/>
              </a:lnSpc>
            </a:pPr>
            <a:endParaRPr lang="en-US" altLang="zh-CN" sz="1600" dirty="0">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a:outerShdw blurRad="38100" dist="38100" dir="2700000" algn="tl">
                  <a:srgbClr val="000000">
                    <a:alpha val="43137"/>
                  </a:srgbClr>
                </a:outerShdw>
              </a:effectLst>
              <a:latin typeface="方正粗楷简体" panose="02000000000000000000" pitchFamily="2" charset="-122"/>
              <a:ea typeface="方正粗楷简体" panose="02000000000000000000" pitchFamily="2" charset="-122"/>
            </a:endParaRPr>
          </a:p>
        </p:txBody>
      </p:sp>
      <p:sp>
        <p:nvSpPr>
          <p:cNvPr id="10" name="文本框 9"/>
          <p:cNvSpPr txBox="1"/>
          <p:nvPr/>
        </p:nvSpPr>
        <p:spPr>
          <a:xfrm>
            <a:off x="1945649" y="1877862"/>
            <a:ext cx="8300405" cy="2088691"/>
          </a:xfrm>
          <a:custGeom>
            <a:avLst/>
            <a:gdLst/>
            <a:ahLst/>
            <a:cxnLst/>
            <a:rect l="l" t="t" r="r" b="b"/>
            <a:pathLst>
              <a:path w="8300405" h="2088691">
                <a:moveTo>
                  <a:pt x="8001930" y="2017068"/>
                </a:moveTo>
                <a:cubicBezTo>
                  <a:pt x="7988040" y="2017068"/>
                  <a:pt x="7980660" y="2021843"/>
                  <a:pt x="7979792" y="2031393"/>
                </a:cubicBezTo>
                <a:cubicBezTo>
                  <a:pt x="7979792" y="2036602"/>
                  <a:pt x="7981962" y="2039640"/>
                  <a:pt x="7986303" y="2040508"/>
                </a:cubicBezTo>
                <a:cubicBezTo>
                  <a:pt x="7988908" y="2043113"/>
                  <a:pt x="7990210" y="2045283"/>
                  <a:pt x="7990210" y="2047020"/>
                </a:cubicBezTo>
                <a:cubicBezTo>
                  <a:pt x="7992814" y="2047888"/>
                  <a:pt x="7994985" y="2048322"/>
                  <a:pt x="7996721" y="2048322"/>
                </a:cubicBezTo>
                <a:cubicBezTo>
                  <a:pt x="8012348" y="2048322"/>
                  <a:pt x="8020161" y="2043113"/>
                  <a:pt x="8020161" y="2032695"/>
                </a:cubicBezTo>
                <a:cubicBezTo>
                  <a:pt x="8019293" y="2023145"/>
                  <a:pt x="8013216" y="2017936"/>
                  <a:pt x="8001930" y="2017068"/>
                </a:cubicBezTo>
                <a:close/>
                <a:moveTo>
                  <a:pt x="484808" y="2009255"/>
                </a:moveTo>
                <a:cubicBezTo>
                  <a:pt x="503039" y="2010123"/>
                  <a:pt x="517799" y="2012293"/>
                  <a:pt x="529084" y="2015766"/>
                </a:cubicBezTo>
                <a:cubicBezTo>
                  <a:pt x="541239" y="2018370"/>
                  <a:pt x="546448" y="2029656"/>
                  <a:pt x="544712" y="2049624"/>
                </a:cubicBezTo>
                <a:cubicBezTo>
                  <a:pt x="542107" y="2062647"/>
                  <a:pt x="534728" y="2064817"/>
                  <a:pt x="522573" y="2056135"/>
                </a:cubicBezTo>
                <a:cubicBezTo>
                  <a:pt x="503474" y="2037036"/>
                  <a:pt x="490017" y="2023145"/>
                  <a:pt x="482204" y="2014464"/>
                </a:cubicBezTo>
                <a:cubicBezTo>
                  <a:pt x="480467" y="2010991"/>
                  <a:pt x="481335" y="2009255"/>
                  <a:pt x="484808" y="2009255"/>
                </a:cubicBezTo>
                <a:close/>
                <a:moveTo>
                  <a:pt x="7444978" y="2000139"/>
                </a:moveTo>
                <a:cubicBezTo>
                  <a:pt x="7444978" y="1999271"/>
                  <a:pt x="7446280" y="1999271"/>
                  <a:pt x="7448884" y="2000139"/>
                </a:cubicBezTo>
                <a:cubicBezTo>
                  <a:pt x="7469720" y="2004480"/>
                  <a:pt x="7490556" y="2011859"/>
                  <a:pt x="7511392" y="2022277"/>
                </a:cubicBezTo>
                <a:cubicBezTo>
                  <a:pt x="7523547" y="2029222"/>
                  <a:pt x="7527888" y="2042245"/>
                  <a:pt x="7524414" y="2061344"/>
                </a:cubicBezTo>
                <a:cubicBezTo>
                  <a:pt x="7520074" y="2071762"/>
                  <a:pt x="7512694" y="2075235"/>
                  <a:pt x="7502276" y="2071762"/>
                </a:cubicBezTo>
                <a:cubicBezTo>
                  <a:pt x="7483177" y="2058740"/>
                  <a:pt x="7464512" y="2036168"/>
                  <a:pt x="7446280" y="2004046"/>
                </a:cubicBezTo>
                <a:cubicBezTo>
                  <a:pt x="7444544" y="2002309"/>
                  <a:pt x="7444110" y="2001007"/>
                  <a:pt x="7444978" y="2000139"/>
                </a:cubicBezTo>
                <a:close/>
                <a:moveTo>
                  <a:pt x="8001930" y="1997534"/>
                </a:moveTo>
                <a:cubicBezTo>
                  <a:pt x="8031448" y="1999271"/>
                  <a:pt x="8047074" y="2010991"/>
                  <a:pt x="8048810" y="2032695"/>
                </a:cubicBezTo>
                <a:cubicBezTo>
                  <a:pt x="8047074" y="2052663"/>
                  <a:pt x="8034486" y="2063949"/>
                  <a:pt x="8011046" y="2066553"/>
                </a:cubicBezTo>
                <a:cubicBezTo>
                  <a:pt x="8000628" y="2066553"/>
                  <a:pt x="7990210" y="2063949"/>
                  <a:pt x="7979792" y="2058740"/>
                </a:cubicBezTo>
                <a:cubicBezTo>
                  <a:pt x="7978056" y="2060476"/>
                  <a:pt x="7975451" y="2061344"/>
                  <a:pt x="7971978" y="2061344"/>
                </a:cubicBezTo>
                <a:cubicBezTo>
                  <a:pt x="7958956" y="2061344"/>
                  <a:pt x="7952444" y="2053531"/>
                  <a:pt x="7952444" y="2037904"/>
                </a:cubicBezTo>
                <a:cubicBezTo>
                  <a:pt x="7955049" y="2013595"/>
                  <a:pt x="7971544" y="2000139"/>
                  <a:pt x="8001930" y="1997534"/>
                </a:cubicBezTo>
                <a:close/>
                <a:moveTo>
                  <a:pt x="3703551" y="1997534"/>
                </a:moveTo>
                <a:cubicBezTo>
                  <a:pt x="3729596" y="1996666"/>
                  <a:pt x="3743052" y="2005348"/>
                  <a:pt x="3743920" y="2023579"/>
                </a:cubicBezTo>
                <a:cubicBezTo>
                  <a:pt x="3743052" y="2037470"/>
                  <a:pt x="3722650" y="2050926"/>
                  <a:pt x="3682715" y="2063949"/>
                </a:cubicBezTo>
                <a:cubicBezTo>
                  <a:pt x="3676638" y="2064817"/>
                  <a:pt x="3672731" y="2063949"/>
                  <a:pt x="3670995" y="2061344"/>
                </a:cubicBezTo>
                <a:cubicBezTo>
                  <a:pt x="3669258" y="2058740"/>
                  <a:pt x="3670560" y="2055701"/>
                  <a:pt x="3674901" y="2052229"/>
                </a:cubicBezTo>
                <a:cubicBezTo>
                  <a:pt x="3686187" y="2044415"/>
                  <a:pt x="3693133" y="2038772"/>
                  <a:pt x="3695737" y="2035299"/>
                </a:cubicBezTo>
                <a:cubicBezTo>
                  <a:pt x="3697473" y="2033563"/>
                  <a:pt x="3697907" y="2032261"/>
                  <a:pt x="3697039" y="2031393"/>
                </a:cubicBezTo>
                <a:cubicBezTo>
                  <a:pt x="3696171" y="2030524"/>
                  <a:pt x="3694435" y="2029656"/>
                  <a:pt x="3691830" y="2028788"/>
                </a:cubicBezTo>
                <a:cubicBezTo>
                  <a:pt x="3680544" y="2027052"/>
                  <a:pt x="3674901" y="2021843"/>
                  <a:pt x="3674901" y="2013161"/>
                </a:cubicBezTo>
                <a:cubicBezTo>
                  <a:pt x="3675769" y="2002743"/>
                  <a:pt x="3685319" y="1997534"/>
                  <a:pt x="3703551" y="1997534"/>
                </a:cubicBezTo>
                <a:close/>
                <a:moveTo>
                  <a:pt x="1128118" y="1989721"/>
                </a:moveTo>
                <a:cubicBezTo>
                  <a:pt x="1128986" y="1989721"/>
                  <a:pt x="1130288" y="1990589"/>
                  <a:pt x="1132025" y="1992325"/>
                </a:cubicBezTo>
                <a:cubicBezTo>
                  <a:pt x="1152860" y="2020106"/>
                  <a:pt x="1177603" y="2033997"/>
                  <a:pt x="1206252" y="2033997"/>
                </a:cubicBezTo>
                <a:cubicBezTo>
                  <a:pt x="1210593" y="2033997"/>
                  <a:pt x="1213198" y="2030959"/>
                  <a:pt x="1214066" y="2024881"/>
                </a:cubicBezTo>
                <a:cubicBezTo>
                  <a:pt x="1213198" y="2022277"/>
                  <a:pt x="1212330" y="2017936"/>
                  <a:pt x="1211462" y="2011859"/>
                </a:cubicBezTo>
                <a:cubicBezTo>
                  <a:pt x="1209725" y="2007518"/>
                  <a:pt x="1208857" y="2004480"/>
                  <a:pt x="1208857" y="2002743"/>
                </a:cubicBezTo>
                <a:cubicBezTo>
                  <a:pt x="1208857" y="2000139"/>
                  <a:pt x="1209291" y="1998837"/>
                  <a:pt x="1210159" y="1998837"/>
                </a:cubicBezTo>
                <a:cubicBezTo>
                  <a:pt x="1211896" y="1997968"/>
                  <a:pt x="1213198" y="1998402"/>
                  <a:pt x="1214066" y="2000139"/>
                </a:cubicBezTo>
                <a:cubicBezTo>
                  <a:pt x="1227089" y="2014029"/>
                  <a:pt x="1240111" y="2024881"/>
                  <a:pt x="1253134" y="2032695"/>
                </a:cubicBezTo>
                <a:cubicBezTo>
                  <a:pt x="1256606" y="2034431"/>
                  <a:pt x="1258342" y="2038338"/>
                  <a:pt x="1258342" y="2044415"/>
                </a:cubicBezTo>
                <a:cubicBezTo>
                  <a:pt x="1258342" y="2048756"/>
                  <a:pt x="1254870" y="2052229"/>
                  <a:pt x="1247925" y="2054833"/>
                </a:cubicBezTo>
                <a:cubicBezTo>
                  <a:pt x="1230561" y="2062647"/>
                  <a:pt x="1212330" y="2065251"/>
                  <a:pt x="1193230" y="2062647"/>
                </a:cubicBezTo>
                <a:cubicBezTo>
                  <a:pt x="1154163" y="2055701"/>
                  <a:pt x="1132025" y="2032695"/>
                  <a:pt x="1126816" y="1993628"/>
                </a:cubicBezTo>
                <a:cubicBezTo>
                  <a:pt x="1126816" y="1991023"/>
                  <a:pt x="1127250" y="1989721"/>
                  <a:pt x="1128118" y="1989721"/>
                </a:cubicBezTo>
                <a:close/>
                <a:moveTo>
                  <a:pt x="1152860" y="1979303"/>
                </a:moveTo>
                <a:cubicBezTo>
                  <a:pt x="1167619" y="1980171"/>
                  <a:pt x="1179773" y="1982341"/>
                  <a:pt x="1189323" y="1985814"/>
                </a:cubicBezTo>
                <a:cubicBezTo>
                  <a:pt x="1199741" y="1994496"/>
                  <a:pt x="1201912" y="2004914"/>
                  <a:pt x="1195835" y="2017068"/>
                </a:cubicBezTo>
                <a:cubicBezTo>
                  <a:pt x="1192362" y="2020541"/>
                  <a:pt x="1187587" y="2020975"/>
                  <a:pt x="1181510" y="2018370"/>
                </a:cubicBezTo>
                <a:cubicBezTo>
                  <a:pt x="1173696" y="2013161"/>
                  <a:pt x="1163713" y="2001441"/>
                  <a:pt x="1151558" y="1983210"/>
                </a:cubicBezTo>
                <a:cubicBezTo>
                  <a:pt x="1150690" y="1982341"/>
                  <a:pt x="1150256" y="1981473"/>
                  <a:pt x="1150256" y="1980605"/>
                </a:cubicBezTo>
                <a:cubicBezTo>
                  <a:pt x="1150256" y="1979737"/>
                  <a:pt x="1151124" y="1979303"/>
                  <a:pt x="1152860" y="1979303"/>
                </a:cubicBezTo>
                <a:close/>
                <a:moveTo>
                  <a:pt x="1111840" y="1978652"/>
                </a:moveTo>
                <a:cubicBezTo>
                  <a:pt x="1112708" y="1978652"/>
                  <a:pt x="1113359" y="1979303"/>
                  <a:pt x="1113793" y="1980605"/>
                </a:cubicBezTo>
                <a:cubicBezTo>
                  <a:pt x="1125079" y="2007518"/>
                  <a:pt x="1123777" y="2027920"/>
                  <a:pt x="1109887" y="2041811"/>
                </a:cubicBezTo>
                <a:cubicBezTo>
                  <a:pt x="1103809" y="2047020"/>
                  <a:pt x="1097298" y="2046151"/>
                  <a:pt x="1090353" y="2039206"/>
                </a:cubicBezTo>
                <a:cubicBezTo>
                  <a:pt x="1084276" y="2029656"/>
                  <a:pt x="1084710" y="2019238"/>
                  <a:pt x="1091655" y="2007952"/>
                </a:cubicBezTo>
                <a:cubicBezTo>
                  <a:pt x="1098600" y="1999271"/>
                  <a:pt x="1104243" y="1990155"/>
                  <a:pt x="1108584" y="1980605"/>
                </a:cubicBezTo>
                <a:cubicBezTo>
                  <a:pt x="1109887" y="1979303"/>
                  <a:pt x="1110971" y="1978652"/>
                  <a:pt x="1111840" y="1978652"/>
                </a:cubicBezTo>
                <a:close/>
                <a:moveTo>
                  <a:pt x="4185382" y="1978001"/>
                </a:moveTo>
                <a:cubicBezTo>
                  <a:pt x="4170623" y="1981473"/>
                  <a:pt x="4158035" y="1983210"/>
                  <a:pt x="4147617" y="1983210"/>
                </a:cubicBezTo>
                <a:cubicBezTo>
                  <a:pt x="4147617" y="1993628"/>
                  <a:pt x="4147183" y="2004046"/>
                  <a:pt x="4146314" y="2014464"/>
                </a:cubicBezTo>
                <a:cubicBezTo>
                  <a:pt x="4159337" y="2014464"/>
                  <a:pt x="4172359" y="2013595"/>
                  <a:pt x="4185382" y="2011859"/>
                </a:cubicBezTo>
                <a:cubicBezTo>
                  <a:pt x="4185382" y="1999705"/>
                  <a:pt x="4185382" y="1988419"/>
                  <a:pt x="4185382" y="1978001"/>
                </a:cubicBezTo>
                <a:close/>
                <a:moveTo>
                  <a:pt x="1216670" y="1975396"/>
                </a:moveTo>
                <a:cubicBezTo>
                  <a:pt x="1219275" y="1976264"/>
                  <a:pt x="1224050" y="1976698"/>
                  <a:pt x="1230995" y="1976698"/>
                </a:cubicBezTo>
                <a:cubicBezTo>
                  <a:pt x="1237941" y="1977566"/>
                  <a:pt x="1243149" y="1978001"/>
                  <a:pt x="1246622" y="1978001"/>
                </a:cubicBezTo>
                <a:cubicBezTo>
                  <a:pt x="1265722" y="1981473"/>
                  <a:pt x="1274838" y="1991457"/>
                  <a:pt x="1273969" y="2007952"/>
                </a:cubicBezTo>
                <a:cubicBezTo>
                  <a:pt x="1269629" y="2018370"/>
                  <a:pt x="1262683" y="2021409"/>
                  <a:pt x="1253134" y="2017068"/>
                </a:cubicBezTo>
                <a:cubicBezTo>
                  <a:pt x="1240979" y="2009255"/>
                  <a:pt x="1227956" y="1997100"/>
                  <a:pt x="1214066" y="1980605"/>
                </a:cubicBezTo>
                <a:cubicBezTo>
                  <a:pt x="1212330" y="1978869"/>
                  <a:pt x="1211896" y="1977566"/>
                  <a:pt x="1212764" y="1976698"/>
                </a:cubicBezTo>
                <a:cubicBezTo>
                  <a:pt x="1212764" y="1975830"/>
                  <a:pt x="1214066" y="1975396"/>
                  <a:pt x="1216670" y="1975396"/>
                </a:cubicBezTo>
                <a:close/>
                <a:moveTo>
                  <a:pt x="5411363" y="1972466"/>
                </a:moveTo>
                <a:cubicBezTo>
                  <a:pt x="5412014" y="1972683"/>
                  <a:pt x="5412557" y="1973226"/>
                  <a:pt x="5412990" y="1974094"/>
                </a:cubicBezTo>
                <a:cubicBezTo>
                  <a:pt x="5413859" y="1975830"/>
                  <a:pt x="5413425" y="1977132"/>
                  <a:pt x="5411688" y="1978001"/>
                </a:cubicBezTo>
                <a:cubicBezTo>
                  <a:pt x="5408216" y="1979737"/>
                  <a:pt x="5403007" y="1984078"/>
                  <a:pt x="5396061" y="1991023"/>
                </a:cubicBezTo>
                <a:cubicBezTo>
                  <a:pt x="5389984" y="1995364"/>
                  <a:pt x="5385210" y="1999271"/>
                  <a:pt x="5381736" y="2002743"/>
                </a:cubicBezTo>
                <a:cubicBezTo>
                  <a:pt x="5378264" y="2005348"/>
                  <a:pt x="5371319" y="2011425"/>
                  <a:pt x="5360901" y="2020975"/>
                </a:cubicBezTo>
                <a:cubicBezTo>
                  <a:pt x="5348747" y="2030524"/>
                  <a:pt x="5341801" y="2036168"/>
                  <a:pt x="5340065" y="2037904"/>
                </a:cubicBezTo>
                <a:cubicBezTo>
                  <a:pt x="5337461" y="2043113"/>
                  <a:pt x="5332685" y="2043113"/>
                  <a:pt x="5325740" y="2037904"/>
                </a:cubicBezTo>
                <a:cubicBezTo>
                  <a:pt x="5317058" y="2034431"/>
                  <a:pt x="5310547" y="2026618"/>
                  <a:pt x="5306207" y="2014464"/>
                </a:cubicBezTo>
                <a:cubicBezTo>
                  <a:pt x="5303602" y="2008386"/>
                  <a:pt x="5304905" y="2004914"/>
                  <a:pt x="5310113" y="2004046"/>
                </a:cubicBezTo>
                <a:cubicBezTo>
                  <a:pt x="5317058" y="2004914"/>
                  <a:pt x="5330081" y="2002309"/>
                  <a:pt x="5349180" y="1996232"/>
                </a:cubicBezTo>
                <a:cubicBezTo>
                  <a:pt x="5356994" y="1992759"/>
                  <a:pt x="5371319" y="1987116"/>
                  <a:pt x="5392154" y="1979303"/>
                </a:cubicBezTo>
                <a:cubicBezTo>
                  <a:pt x="5399968" y="1975830"/>
                  <a:pt x="5405611" y="1973660"/>
                  <a:pt x="5409084" y="1972792"/>
                </a:cubicBezTo>
                <a:cubicBezTo>
                  <a:pt x="5409952" y="1972358"/>
                  <a:pt x="5410712" y="1972249"/>
                  <a:pt x="5411363" y="1972466"/>
                </a:cubicBezTo>
                <a:close/>
                <a:moveTo>
                  <a:pt x="7148066" y="1967583"/>
                </a:moveTo>
                <a:cubicBezTo>
                  <a:pt x="7141988" y="1972792"/>
                  <a:pt x="7135912" y="1977132"/>
                  <a:pt x="7129834" y="1980605"/>
                </a:cubicBezTo>
                <a:cubicBezTo>
                  <a:pt x="7132438" y="1981473"/>
                  <a:pt x="7135912" y="1982341"/>
                  <a:pt x="7140252" y="1983210"/>
                </a:cubicBezTo>
                <a:cubicBezTo>
                  <a:pt x="7145461" y="1984078"/>
                  <a:pt x="7148500" y="1984946"/>
                  <a:pt x="7149368" y="1985814"/>
                </a:cubicBezTo>
                <a:cubicBezTo>
                  <a:pt x="7152841" y="1988419"/>
                  <a:pt x="7155011" y="1992759"/>
                  <a:pt x="7155879" y="1998837"/>
                </a:cubicBezTo>
                <a:cubicBezTo>
                  <a:pt x="7156748" y="1997100"/>
                  <a:pt x="7158918" y="1994062"/>
                  <a:pt x="7162390" y="1989721"/>
                </a:cubicBezTo>
                <a:cubicBezTo>
                  <a:pt x="7166732" y="1982775"/>
                  <a:pt x="7170204" y="1977566"/>
                  <a:pt x="7172808" y="1974094"/>
                </a:cubicBezTo>
                <a:cubicBezTo>
                  <a:pt x="7173677" y="1972358"/>
                  <a:pt x="7174110" y="1971055"/>
                  <a:pt x="7174110" y="1970187"/>
                </a:cubicBezTo>
                <a:cubicBezTo>
                  <a:pt x="7173242" y="1969319"/>
                  <a:pt x="7171940" y="1969319"/>
                  <a:pt x="7170204" y="1970187"/>
                </a:cubicBezTo>
                <a:cubicBezTo>
                  <a:pt x="7169336" y="1970187"/>
                  <a:pt x="7165429" y="1971055"/>
                  <a:pt x="7158484" y="1972792"/>
                </a:cubicBezTo>
                <a:cubicBezTo>
                  <a:pt x="7156748" y="1972792"/>
                  <a:pt x="7154577" y="1972358"/>
                  <a:pt x="7151972" y="1971489"/>
                </a:cubicBezTo>
                <a:close/>
                <a:moveTo>
                  <a:pt x="2852291" y="1967583"/>
                </a:moveTo>
                <a:cubicBezTo>
                  <a:pt x="2846214" y="1972792"/>
                  <a:pt x="2840137" y="1977132"/>
                  <a:pt x="2834060" y="1980605"/>
                </a:cubicBezTo>
                <a:cubicBezTo>
                  <a:pt x="2836664" y="1981473"/>
                  <a:pt x="2840137" y="1982341"/>
                  <a:pt x="2844478" y="1983210"/>
                </a:cubicBezTo>
                <a:cubicBezTo>
                  <a:pt x="2849687" y="1984078"/>
                  <a:pt x="2852725" y="1984946"/>
                  <a:pt x="2853593" y="1985814"/>
                </a:cubicBezTo>
                <a:cubicBezTo>
                  <a:pt x="2857066" y="1988419"/>
                  <a:pt x="2859236" y="1992759"/>
                  <a:pt x="2860104" y="1998837"/>
                </a:cubicBezTo>
                <a:cubicBezTo>
                  <a:pt x="2860973" y="1997100"/>
                  <a:pt x="2863143" y="1994062"/>
                  <a:pt x="2866616" y="1989721"/>
                </a:cubicBezTo>
                <a:cubicBezTo>
                  <a:pt x="2870956" y="1982775"/>
                  <a:pt x="2874429" y="1977566"/>
                  <a:pt x="2877034" y="1974094"/>
                </a:cubicBezTo>
                <a:cubicBezTo>
                  <a:pt x="2877902" y="1972358"/>
                  <a:pt x="2878336" y="1971055"/>
                  <a:pt x="2878336" y="1970187"/>
                </a:cubicBezTo>
                <a:cubicBezTo>
                  <a:pt x="2877468" y="1969319"/>
                  <a:pt x="2876165" y="1969319"/>
                  <a:pt x="2874429" y="1970187"/>
                </a:cubicBezTo>
                <a:cubicBezTo>
                  <a:pt x="2873561" y="1970187"/>
                  <a:pt x="2869654" y="1971055"/>
                  <a:pt x="2862709" y="1972792"/>
                </a:cubicBezTo>
                <a:cubicBezTo>
                  <a:pt x="2860973" y="1972792"/>
                  <a:pt x="2858802" y="1972358"/>
                  <a:pt x="2856198" y="1971489"/>
                </a:cubicBezTo>
                <a:close/>
                <a:moveTo>
                  <a:pt x="6713116" y="1963676"/>
                </a:moveTo>
                <a:cubicBezTo>
                  <a:pt x="6709643" y="1964544"/>
                  <a:pt x="6703566" y="1965846"/>
                  <a:pt x="6694884" y="1967583"/>
                </a:cubicBezTo>
                <a:cubicBezTo>
                  <a:pt x="6688807" y="1968451"/>
                  <a:pt x="6684032" y="1969319"/>
                  <a:pt x="6680560" y="1970187"/>
                </a:cubicBezTo>
                <a:cubicBezTo>
                  <a:pt x="6680560" y="1972792"/>
                  <a:pt x="6680560" y="1976264"/>
                  <a:pt x="6680560" y="1980605"/>
                </a:cubicBezTo>
                <a:cubicBezTo>
                  <a:pt x="6689242" y="1978869"/>
                  <a:pt x="6694450" y="1977566"/>
                  <a:pt x="6696186" y="1976698"/>
                </a:cubicBezTo>
                <a:cubicBezTo>
                  <a:pt x="6698790" y="1974962"/>
                  <a:pt x="6702264" y="1974528"/>
                  <a:pt x="6706604" y="1975396"/>
                </a:cubicBezTo>
                <a:cubicBezTo>
                  <a:pt x="6706604" y="1975396"/>
                  <a:pt x="6707472" y="1975830"/>
                  <a:pt x="6709208" y="1976698"/>
                </a:cubicBezTo>
                <a:cubicBezTo>
                  <a:pt x="6710945" y="1978435"/>
                  <a:pt x="6712248" y="1979737"/>
                  <a:pt x="6713116" y="1980605"/>
                </a:cubicBezTo>
                <a:close/>
                <a:moveTo>
                  <a:pt x="2417341" y="1963676"/>
                </a:moveTo>
                <a:cubicBezTo>
                  <a:pt x="2413868" y="1964544"/>
                  <a:pt x="2407791" y="1965846"/>
                  <a:pt x="2399109" y="1967583"/>
                </a:cubicBezTo>
                <a:cubicBezTo>
                  <a:pt x="2393032" y="1968451"/>
                  <a:pt x="2388257" y="1969319"/>
                  <a:pt x="2384785" y="1970187"/>
                </a:cubicBezTo>
                <a:cubicBezTo>
                  <a:pt x="2384785" y="1972792"/>
                  <a:pt x="2384785" y="1976264"/>
                  <a:pt x="2384785" y="1980605"/>
                </a:cubicBezTo>
                <a:cubicBezTo>
                  <a:pt x="2393466" y="1978869"/>
                  <a:pt x="2398675" y="1977566"/>
                  <a:pt x="2400412" y="1976698"/>
                </a:cubicBezTo>
                <a:cubicBezTo>
                  <a:pt x="2403016" y="1974962"/>
                  <a:pt x="2406489" y="1974528"/>
                  <a:pt x="2410830" y="1975396"/>
                </a:cubicBezTo>
                <a:cubicBezTo>
                  <a:pt x="2410830" y="1975396"/>
                  <a:pt x="2411698" y="1975830"/>
                  <a:pt x="2413434" y="1976698"/>
                </a:cubicBezTo>
                <a:cubicBezTo>
                  <a:pt x="2415171" y="1978435"/>
                  <a:pt x="2416473" y="1979737"/>
                  <a:pt x="2417341" y="1980605"/>
                </a:cubicBezTo>
                <a:close/>
                <a:moveTo>
                  <a:pt x="474390" y="1958467"/>
                </a:moveTo>
                <a:cubicBezTo>
                  <a:pt x="459631" y="1965412"/>
                  <a:pt x="446609" y="1971489"/>
                  <a:pt x="435323" y="1976698"/>
                </a:cubicBezTo>
                <a:cubicBezTo>
                  <a:pt x="437927" y="1976698"/>
                  <a:pt x="442268" y="1976264"/>
                  <a:pt x="448345" y="1975396"/>
                </a:cubicBezTo>
                <a:cubicBezTo>
                  <a:pt x="463972" y="1973660"/>
                  <a:pt x="475258" y="1972358"/>
                  <a:pt x="482204" y="1971489"/>
                </a:cubicBezTo>
                <a:cubicBezTo>
                  <a:pt x="479599" y="1966280"/>
                  <a:pt x="476995" y="1961940"/>
                  <a:pt x="474390" y="1958467"/>
                </a:cubicBezTo>
                <a:close/>
                <a:moveTo>
                  <a:pt x="105855" y="1941538"/>
                </a:moveTo>
                <a:cubicBezTo>
                  <a:pt x="102382" y="1941538"/>
                  <a:pt x="96739" y="1942406"/>
                  <a:pt x="88925" y="1944142"/>
                </a:cubicBezTo>
                <a:cubicBezTo>
                  <a:pt x="94134" y="1942406"/>
                  <a:pt x="92832" y="1942406"/>
                  <a:pt x="85019" y="1944142"/>
                </a:cubicBezTo>
                <a:cubicBezTo>
                  <a:pt x="85019" y="1950219"/>
                  <a:pt x="85019" y="1955428"/>
                  <a:pt x="85019" y="1959769"/>
                </a:cubicBezTo>
                <a:cubicBezTo>
                  <a:pt x="87623" y="1958901"/>
                  <a:pt x="91096" y="1958033"/>
                  <a:pt x="95437" y="1957165"/>
                </a:cubicBezTo>
                <a:cubicBezTo>
                  <a:pt x="100646" y="1956296"/>
                  <a:pt x="104118" y="1955862"/>
                  <a:pt x="105855" y="1955862"/>
                </a:cubicBezTo>
                <a:close/>
                <a:moveTo>
                  <a:pt x="7013934" y="1938933"/>
                </a:moveTo>
                <a:cubicBezTo>
                  <a:pt x="7008726" y="1940669"/>
                  <a:pt x="7003950" y="1941538"/>
                  <a:pt x="6999610" y="1941538"/>
                </a:cubicBezTo>
                <a:cubicBezTo>
                  <a:pt x="6999610" y="1948483"/>
                  <a:pt x="6999610" y="1955862"/>
                  <a:pt x="6999610" y="1963676"/>
                </a:cubicBezTo>
                <a:cubicBezTo>
                  <a:pt x="7001346" y="1963676"/>
                  <a:pt x="7003950" y="1963676"/>
                  <a:pt x="7007423" y="1963676"/>
                </a:cubicBezTo>
                <a:cubicBezTo>
                  <a:pt x="7010896" y="1962808"/>
                  <a:pt x="7013934" y="1962374"/>
                  <a:pt x="7016538" y="1962374"/>
                </a:cubicBezTo>
                <a:cubicBezTo>
                  <a:pt x="7016538" y="1958901"/>
                  <a:pt x="7016973" y="1954560"/>
                  <a:pt x="7017841" y="1949351"/>
                </a:cubicBezTo>
                <a:cubicBezTo>
                  <a:pt x="7017841" y="1945878"/>
                  <a:pt x="7017841" y="1943274"/>
                  <a:pt x="7017841" y="1941538"/>
                </a:cubicBezTo>
                <a:cubicBezTo>
                  <a:pt x="7017841" y="1939801"/>
                  <a:pt x="7016538" y="1938933"/>
                  <a:pt x="7013934" y="1938933"/>
                </a:cubicBezTo>
                <a:close/>
                <a:moveTo>
                  <a:pt x="2718160" y="1938933"/>
                </a:moveTo>
                <a:cubicBezTo>
                  <a:pt x="2712951" y="1940669"/>
                  <a:pt x="2708176" y="1941538"/>
                  <a:pt x="2703835" y="1941538"/>
                </a:cubicBezTo>
                <a:cubicBezTo>
                  <a:pt x="2703835" y="1948483"/>
                  <a:pt x="2703835" y="1955862"/>
                  <a:pt x="2703835" y="1963676"/>
                </a:cubicBezTo>
                <a:cubicBezTo>
                  <a:pt x="2705571" y="1963676"/>
                  <a:pt x="2708176" y="1963676"/>
                  <a:pt x="2711648" y="1963676"/>
                </a:cubicBezTo>
                <a:cubicBezTo>
                  <a:pt x="2715121" y="1962808"/>
                  <a:pt x="2718160" y="1962374"/>
                  <a:pt x="2720764" y="1962374"/>
                </a:cubicBezTo>
                <a:cubicBezTo>
                  <a:pt x="2720764" y="1958901"/>
                  <a:pt x="2721198" y="1954560"/>
                  <a:pt x="2722066" y="1949351"/>
                </a:cubicBezTo>
                <a:cubicBezTo>
                  <a:pt x="2722066" y="1945878"/>
                  <a:pt x="2722066" y="1943274"/>
                  <a:pt x="2722066" y="1941538"/>
                </a:cubicBezTo>
                <a:cubicBezTo>
                  <a:pt x="2722066" y="1939801"/>
                  <a:pt x="2720764" y="1938933"/>
                  <a:pt x="2718160" y="1938933"/>
                </a:cubicBezTo>
                <a:close/>
                <a:moveTo>
                  <a:pt x="3064557" y="1936329"/>
                </a:moveTo>
                <a:cubicBezTo>
                  <a:pt x="3064557" y="1967583"/>
                  <a:pt x="3064123" y="1994496"/>
                  <a:pt x="3063255" y="2017068"/>
                </a:cubicBezTo>
                <a:cubicBezTo>
                  <a:pt x="3081486" y="2001441"/>
                  <a:pt x="3099718" y="1976698"/>
                  <a:pt x="3117949" y="1942840"/>
                </a:cubicBezTo>
                <a:cubicBezTo>
                  <a:pt x="3112740" y="1943708"/>
                  <a:pt x="3106229" y="1945010"/>
                  <a:pt x="3098416" y="1946747"/>
                </a:cubicBezTo>
                <a:cubicBezTo>
                  <a:pt x="3094075" y="1947615"/>
                  <a:pt x="3091036" y="1948049"/>
                  <a:pt x="3089300" y="1948049"/>
                </a:cubicBezTo>
                <a:cubicBezTo>
                  <a:pt x="3085827" y="1948049"/>
                  <a:pt x="3081920" y="1947181"/>
                  <a:pt x="3077580" y="1945444"/>
                </a:cubicBezTo>
                <a:cubicBezTo>
                  <a:pt x="3073239" y="1943708"/>
                  <a:pt x="3068898" y="1940669"/>
                  <a:pt x="3064557" y="1936329"/>
                </a:cubicBezTo>
                <a:close/>
                <a:moveTo>
                  <a:pt x="6710836" y="1930794"/>
                </a:moveTo>
                <a:cubicBezTo>
                  <a:pt x="6710186" y="1930143"/>
                  <a:pt x="6709208" y="1930251"/>
                  <a:pt x="6707906" y="1931120"/>
                </a:cubicBezTo>
                <a:cubicBezTo>
                  <a:pt x="6699225" y="1932856"/>
                  <a:pt x="6690544" y="1935026"/>
                  <a:pt x="6681862" y="1937631"/>
                </a:cubicBezTo>
                <a:cubicBezTo>
                  <a:pt x="6681862" y="1939367"/>
                  <a:pt x="6681862" y="1941104"/>
                  <a:pt x="6681862" y="1942840"/>
                </a:cubicBezTo>
                <a:lnTo>
                  <a:pt x="6681862" y="1948049"/>
                </a:lnTo>
                <a:cubicBezTo>
                  <a:pt x="6686202" y="1946313"/>
                  <a:pt x="6688807" y="1945010"/>
                  <a:pt x="6689675" y="1944142"/>
                </a:cubicBezTo>
                <a:cubicBezTo>
                  <a:pt x="6694016" y="1942406"/>
                  <a:pt x="6698357" y="1942406"/>
                  <a:pt x="6702698" y="1944142"/>
                </a:cubicBezTo>
                <a:cubicBezTo>
                  <a:pt x="6707906" y="1945878"/>
                  <a:pt x="6711380" y="1948049"/>
                  <a:pt x="6713116" y="1950653"/>
                </a:cubicBezTo>
                <a:cubicBezTo>
                  <a:pt x="6712248" y="1945444"/>
                  <a:pt x="6711813" y="1940235"/>
                  <a:pt x="6711813" y="1935026"/>
                </a:cubicBezTo>
                <a:cubicBezTo>
                  <a:pt x="6711813" y="1932856"/>
                  <a:pt x="6711488" y="1931445"/>
                  <a:pt x="6710836" y="1930794"/>
                </a:cubicBezTo>
                <a:close/>
                <a:moveTo>
                  <a:pt x="2415062" y="1930794"/>
                </a:moveTo>
                <a:cubicBezTo>
                  <a:pt x="2414411" y="1930143"/>
                  <a:pt x="2413434" y="1930251"/>
                  <a:pt x="2412132" y="1931120"/>
                </a:cubicBezTo>
                <a:cubicBezTo>
                  <a:pt x="2403450" y="1932856"/>
                  <a:pt x="2394768" y="1935026"/>
                  <a:pt x="2386087" y="1937631"/>
                </a:cubicBezTo>
                <a:cubicBezTo>
                  <a:pt x="2386087" y="1939367"/>
                  <a:pt x="2386087" y="1941104"/>
                  <a:pt x="2386087" y="1942840"/>
                </a:cubicBezTo>
                <a:lnTo>
                  <a:pt x="2386087" y="1948049"/>
                </a:lnTo>
                <a:cubicBezTo>
                  <a:pt x="2390428" y="1946313"/>
                  <a:pt x="2393032" y="1945010"/>
                  <a:pt x="2393900" y="1944142"/>
                </a:cubicBezTo>
                <a:cubicBezTo>
                  <a:pt x="2398241" y="1942406"/>
                  <a:pt x="2402582" y="1942406"/>
                  <a:pt x="2406923" y="1944142"/>
                </a:cubicBezTo>
                <a:cubicBezTo>
                  <a:pt x="2412132" y="1945878"/>
                  <a:pt x="2415604" y="1948049"/>
                  <a:pt x="2417341" y="1950653"/>
                </a:cubicBezTo>
                <a:cubicBezTo>
                  <a:pt x="2416473" y="1945444"/>
                  <a:pt x="2416039" y="1940235"/>
                  <a:pt x="2416039" y="1935026"/>
                </a:cubicBezTo>
                <a:cubicBezTo>
                  <a:pt x="2416039" y="1932856"/>
                  <a:pt x="2415713" y="1931445"/>
                  <a:pt x="2415062" y="1930794"/>
                </a:cubicBezTo>
                <a:close/>
                <a:moveTo>
                  <a:pt x="6767810" y="1928515"/>
                </a:moveTo>
                <a:cubicBezTo>
                  <a:pt x="6779964" y="1930252"/>
                  <a:pt x="6789514" y="1935026"/>
                  <a:pt x="6796459" y="1942840"/>
                </a:cubicBezTo>
                <a:cubicBezTo>
                  <a:pt x="6799064" y="1946313"/>
                  <a:pt x="6799064" y="1950219"/>
                  <a:pt x="6796459" y="1954560"/>
                </a:cubicBezTo>
                <a:cubicBezTo>
                  <a:pt x="6793854" y="1958901"/>
                  <a:pt x="6792118" y="1968885"/>
                  <a:pt x="6791250" y="1984512"/>
                </a:cubicBezTo>
                <a:cubicBezTo>
                  <a:pt x="6804272" y="1973226"/>
                  <a:pt x="6813822" y="1961071"/>
                  <a:pt x="6819900" y="1948049"/>
                </a:cubicBezTo>
                <a:cubicBezTo>
                  <a:pt x="6820768" y="1942840"/>
                  <a:pt x="6823806" y="1941104"/>
                  <a:pt x="6829016" y="1942840"/>
                </a:cubicBezTo>
                <a:cubicBezTo>
                  <a:pt x="6840302" y="1946313"/>
                  <a:pt x="6848549" y="1952390"/>
                  <a:pt x="6853758" y="1961071"/>
                </a:cubicBezTo>
                <a:cubicBezTo>
                  <a:pt x="6857231" y="1967149"/>
                  <a:pt x="6856797" y="1971489"/>
                  <a:pt x="6852456" y="1974094"/>
                </a:cubicBezTo>
                <a:cubicBezTo>
                  <a:pt x="6837698" y="1979303"/>
                  <a:pt x="6816862" y="1987116"/>
                  <a:pt x="6789948" y="1997534"/>
                </a:cubicBezTo>
                <a:cubicBezTo>
                  <a:pt x="6789948" y="2001007"/>
                  <a:pt x="6789948" y="2004914"/>
                  <a:pt x="6789948" y="2009255"/>
                </a:cubicBezTo>
                <a:cubicBezTo>
                  <a:pt x="6789948" y="2017068"/>
                  <a:pt x="6796026" y="2022711"/>
                  <a:pt x="6808180" y="2026184"/>
                </a:cubicBezTo>
                <a:cubicBezTo>
                  <a:pt x="6815125" y="2028788"/>
                  <a:pt x="6825543" y="2028354"/>
                  <a:pt x="6839434" y="2024881"/>
                </a:cubicBezTo>
                <a:cubicBezTo>
                  <a:pt x="6848984" y="2022277"/>
                  <a:pt x="6855494" y="2017936"/>
                  <a:pt x="6858967" y="2011859"/>
                </a:cubicBezTo>
                <a:cubicBezTo>
                  <a:pt x="6860704" y="2007518"/>
                  <a:pt x="6863742" y="1998837"/>
                  <a:pt x="6868082" y="1985814"/>
                </a:cubicBezTo>
                <a:cubicBezTo>
                  <a:pt x="6868951" y="1982341"/>
                  <a:pt x="6869385" y="1980171"/>
                  <a:pt x="6869385" y="1979303"/>
                </a:cubicBezTo>
                <a:cubicBezTo>
                  <a:pt x="6871122" y="1975830"/>
                  <a:pt x="6872858" y="1974094"/>
                  <a:pt x="6874594" y="1974094"/>
                </a:cubicBezTo>
                <a:cubicBezTo>
                  <a:pt x="6876330" y="1974094"/>
                  <a:pt x="6877198" y="1975830"/>
                  <a:pt x="6877198" y="1979303"/>
                </a:cubicBezTo>
                <a:cubicBezTo>
                  <a:pt x="6879803" y="1994930"/>
                  <a:pt x="6883710" y="2007084"/>
                  <a:pt x="6888918" y="2015766"/>
                </a:cubicBezTo>
                <a:cubicBezTo>
                  <a:pt x="6891523" y="2020106"/>
                  <a:pt x="6892826" y="2026618"/>
                  <a:pt x="6892826" y="2035299"/>
                </a:cubicBezTo>
                <a:cubicBezTo>
                  <a:pt x="6893694" y="2040508"/>
                  <a:pt x="6889353" y="2045283"/>
                  <a:pt x="6879803" y="2049624"/>
                </a:cubicBezTo>
                <a:cubicBezTo>
                  <a:pt x="6871122" y="2053965"/>
                  <a:pt x="6852890" y="2057004"/>
                  <a:pt x="6825108" y="2058740"/>
                </a:cubicBezTo>
                <a:cubicBezTo>
                  <a:pt x="6807746" y="2058740"/>
                  <a:pt x="6792986" y="2056135"/>
                  <a:pt x="6780832" y="2050926"/>
                </a:cubicBezTo>
                <a:cubicBezTo>
                  <a:pt x="6767810" y="2043113"/>
                  <a:pt x="6761733" y="2030524"/>
                  <a:pt x="6762601" y="2013161"/>
                </a:cubicBezTo>
                <a:cubicBezTo>
                  <a:pt x="6762601" y="2003611"/>
                  <a:pt x="6762601" y="1991891"/>
                  <a:pt x="6762601" y="1978001"/>
                </a:cubicBezTo>
                <a:cubicBezTo>
                  <a:pt x="6763470" y="1955428"/>
                  <a:pt x="6762601" y="1941538"/>
                  <a:pt x="6759996" y="1936329"/>
                </a:cubicBezTo>
                <a:cubicBezTo>
                  <a:pt x="6758260" y="1931120"/>
                  <a:pt x="6760865" y="1928515"/>
                  <a:pt x="6767810" y="1928515"/>
                </a:cubicBezTo>
                <a:close/>
                <a:moveTo>
                  <a:pt x="4186684" y="1928515"/>
                </a:moveTo>
                <a:cubicBezTo>
                  <a:pt x="4183211" y="1928515"/>
                  <a:pt x="4176700" y="1929383"/>
                  <a:pt x="4167150" y="1931120"/>
                </a:cubicBezTo>
                <a:cubicBezTo>
                  <a:pt x="4158469" y="1931988"/>
                  <a:pt x="4151957" y="1932856"/>
                  <a:pt x="4147617" y="1933724"/>
                </a:cubicBezTo>
                <a:cubicBezTo>
                  <a:pt x="4147617" y="1942406"/>
                  <a:pt x="4147617" y="1951087"/>
                  <a:pt x="4147617" y="1959769"/>
                </a:cubicBezTo>
                <a:cubicBezTo>
                  <a:pt x="4150221" y="1958901"/>
                  <a:pt x="4153694" y="1957599"/>
                  <a:pt x="4158035" y="1955862"/>
                </a:cubicBezTo>
                <a:cubicBezTo>
                  <a:pt x="4162375" y="1954994"/>
                  <a:pt x="4165414" y="1954126"/>
                  <a:pt x="4167150" y="1953258"/>
                </a:cubicBezTo>
                <a:cubicBezTo>
                  <a:pt x="4172359" y="1950653"/>
                  <a:pt x="4177568" y="1950219"/>
                  <a:pt x="4182777" y="1951956"/>
                </a:cubicBezTo>
                <a:cubicBezTo>
                  <a:pt x="4183646" y="1951956"/>
                  <a:pt x="4184514" y="1952390"/>
                  <a:pt x="4185382" y="1953258"/>
                </a:cubicBezTo>
                <a:cubicBezTo>
                  <a:pt x="4186250" y="1953258"/>
                  <a:pt x="4186684" y="1953692"/>
                  <a:pt x="4186684" y="1954560"/>
                </a:cubicBezTo>
                <a:cubicBezTo>
                  <a:pt x="4186684" y="1945010"/>
                  <a:pt x="4186684" y="1936329"/>
                  <a:pt x="4186684" y="1928515"/>
                </a:cubicBezTo>
                <a:close/>
                <a:moveTo>
                  <a:pt x="2472035" y="1928515"/>
                </a:moveTo>
                <a:cubicBezTo>
                  <a:pt x="2484190" y="1930251"/>
                  <a:pt x="2493739" y="1935026"/>
                  <a:pt x="2500685" y="1942840"/>
                </a:cubicBezTo>
                <a:cubicBezTo>
                  <a:pt x="2503289" y="1946313"/>
                  <a:pt x="2503289" y="1950219"/>
                  <a:pt x="2500685" y="1954560"/>
                </a:cubicBezTo>
                <a:cubicBezTo>
                  <a:pt x="2498080" y="1958901"/>
                  <a:pt x="2496344" y="1968885"/>
                  <a:pt x="2495476" y="1984512"/>
                </a:cubicBezTo>
                <a:cubicBezTo>
                  <a:pt x="2508498" y="1973226"/>
                  <a:pt x="2518048" y="1961071"/>
                  <a:pt x="2524125" y="1948049"/>
                </a:cubicBezTo>
                <a:cubicBezTo>
                  <a:pt x="2524993" y="1942840"/>
                  <a:pt x="2528032" y="1941104"/>
                  <a:pt x="2533241" y="1942840"/>
                </a:cubicBezTo>
                <a:cubicBezTo>
                  <a:pt x="2544527" y="1946313"/>
                  <a:pt x="2552774" y="1952390"/>
                  <a:pt x="2557983" y="1961071"/>
                </a:cubicBezTo>
                <a:cubicBezTo>
                  <a:pt x="2561456" y="1967149"/>
                  <a:pt x="2561022" y="1971489"/>
                  <a:pt x="2556681" y="1974094"/>
                </a:cubicBezTo>
                <a:cubicBezTo>
                  <a:pt x="2541922" y="1979303"/>
                  <a:pt x="2521086" y="1987116"/>
                  <a:pt x="2494173" y="1997534"/>
                </a:cubicBezTo>
                <a:cubicBezTo>
                  <a:pt x="2494173" y="2001007"/>
                  <a:pt x="2494173" y="2004914"/>
                  <a:pt x="2494173" y="2009255"/>
                </a:cubicBezTo>
                <a:cubicBezTo>
                  <a:pt x="2494173" y="2017068"/>
                  <a:pt x="2500250" y="2022711"/>
                  <a:pt x="2512405" y="2026184"/>
                </a:cubicBezTo>
                <a:cubicBezTo>
                  <a:pt x="2519350" y="2028788"/>
                  <a:pt x="2529768" y="2028354"/>
                  <a:pt x="2543659" y="2024881"/>
                </a:cubicBezTo>
                <a:cubicBezTo>
                  <a:pt x="2553209" y="2022277"/>
                  <a:pt x="2559720" y="2017936"/>
                  <a:pt x="2563192" y="2011859"/>
                </a:cubicBezTo>
                <a:cubicBezTo>
                  <a:pt x="2564929" y="2007518"/>
                  <a:pt x="2567967" y="1998837"/>
                  <a:pt x="2572308" y="1985814"/>
                </a:cubicBezTo>
                <a:cubicBezTo>
                  <a:pt x="2573176" y="1982341"/>
                  <a:pt x="2573610" y="1980171"/>
                  <a:pt x="2573610" y="1979303"/>
                </a:cubicBezTo>
                <a:cubicBezTo>
                  <a:pt x="2575347" y="1975830"/>
                  <a:pt x="2577083" y="1974094"/>
                  <a:pt x="2578819" y="1974094"/>
                </a:cubicBezTo>
                <a:cubicBezTo>
                  <a:pt x="2580556" y="1974094"/>
                  <a:pt x="2581424" y="1975830"/>
                  <a:pt x="2581424" y="1979303"/>
                </a:cubicBezTo>
                <a:cubicBezTo>
                  <a:pt x="2584028" y="1994930"/>
                  <a:pt x="2587935" y="2007084"/>
                  <a:pt x="2593144" y="2015766"/>
                </a:cubicBezTo>
                <a:cubicBezTo>
                  <a:pt x="2595749" y="2020106"/>
                  <a:pt x="2597051" y="2026618"/>
                  <a:pt x="2597051" y="2035299"/>
                </a:cubicBezTo>
                <a:cubicBezTo>
                  <a:pt x="2597919" y="2040508"/>
                  <a:pt x="2593578" y="2045283"/>
                  <a:pt x="2584028" y="2049624"/>
                </a:cubicBezTo>
                <a:cubicBezTo>
                  <a:pt x="2575347" y="2053965"/>
                  <a:pt x="2557115" y="2057004"/>
                  <a:pt x="2529334" y="2058740"/>
                </a:cubicBezTo>
                <a:cubicBezTo>
                  <a:pt x="2511971" y="2058740"/>
                  <a:pt x="2497212" y="2056135"/>
                  <a:pt x="2485058" y="2050926"/>
                </a:cubicBezTo>
                <a:cubicBezTo>
                  <a:pt x="2472035" y="2043113"/>
                  <a:pt x="2465958" y="2030524"/>
                  <a:pt x="2466826" y="2013161"/>
                </a:cubicBezTo>
                <a:cubicBezTo>
                  <a:pt x="2466826" y="2003611"/>
                  <a:pt x="2466826" y="1991891"/>
                  <a:pt x="2466826" y="1978001"/>
                </a:cubicBezTo>
                <a:cubicBezTo>
                  <a:pt x="2467694" y="1955428"/>
                  <a:pt x="2466826" y="1941538"/>
                  <a:pt x="2464222" y="1936329"/>
                </a:cubicBezTo>
                <a:cubicBezTo>
                  <a:pt x="2462485" y="1931120"/>
                  <a:pt x="2465090" y="1928515"/>
                  <a:pt x="2472035" y="1928515"/>
                </a:cubicBezTo>
                <a:close/>
                <a:moveTo>
                  <a:pt x="221754" y="1925911"/>
                </a:moveTo>
                <a:cubicBezTo>
                  <a:pt x="217414" y="1925911"/>
                  <a:pt x="209600" y="1926779"/>
                  <a:pt x="198314" y="1928515"/>
                </a:cubicBezTo>
                <a:cubicBezTo>
                  <a:pt x="194842" y="1929383"/>
                  <a:pt x="192237" y="1929818"/>
                  <a:pt x="190501" y="1929818"/>
                </a:cubicBezTo>
                <a:cubicBezTo>
                  <a:pt x="190501" y="1933290"/>
                  <a:pt x="190066" y="1937631"/>
                  <a:pt x="189198" y="1942840"/>
                </a:cubicBezTo>
                <a:cubicBezTo>
                  <a:pt x="189198" y="1948049"/>
                  <a:pt x="189198" y="1951956"/>
                  <a:pt x="189198" y="1954560"/>
                </a:cubicBezTo>
                <a:cubicBezTo>
                  <a:pt x="191803" y="1953692"/>
                  <a:pt x="195710" y="1952390"/>
                  <a:pt x="200918" y="1950653"/>
                </a:cubicBezTo>
                <a:cubicBezTo>
                  <a:pt x="202655" y="1949785"/>
                  <a:pt x="203957" y="1949351"/>
                  <a:pt x="204825" y="1949351"/>
                </a:cubicBezTo>
                <a:cubicBezTo>
                  <a:pt x="208298" y="1948483"/>
                  <a:pt x="213941" y="1950219"/>
                  <a:pt x="221754" y="1954560"/>
                </a:cubicBezTo>
                <a:cubicBezTo>
                  <a:pt x="221754" y="1945010"/>
                  <a:pt x="221754" y="1935460"/>
                  <a:pt x="221754" y="1925911"/>
                </a:cubicBezTo>
                <a:close/>
                <a:moveTo>
                  <a:pt x="7342100" y="1923306"/>
                </a:moveTo>
                <a:cubicBezTo>
                  <a:pt x="7362068" y="1923306"/>
                  <a:pt x="7375525" y="1924609"/>
                  <a:pt x="7382470" y="1927213"/>
                </a:cubicBezTo>
                <a:cubicBezTo>
                  <a:pt x="7391152" y="1928949"/>
                  <a:pt x="7395926" y="1935895"/>
                  <a:pt x="7396794" y="1948049"/>
                </a:cubicBezTo>
                <a:cubicBezTo>
                  <a:pt x="7396794" y="1959335"/>
                  <a:pt x="7392454" y="1964978"/>
                  <a:pt x="7383772" y="1964978"/>
                </a:cubicBezTo>
                <a:cubicBezTo>
                  <a:pt x="7380300" y="1965846"/>
                  <a:pt x="7375090" y="1963676"/>
                  <a:pt x="7368145" y="1958467"/>
                </a:cubicBezTo>
                <a:cubicBezTo>
                  <a:pt x="7354255" y="1944576"/>
                  <a:pt x="7344705" y="1934592"/>
                  <a:pt x="7339496" y="1928515"/>
                </a:cubicBezTo>
                <a:cubicBezTo>
                  <a:pt x="7337760" y="1926779"/>
                  <a:pt x="7336892" y="1925477"/>
                  <a:pt x="7336892" y="1924609"/>
                </a:cubicBezTo>
                <a:cubicBezTo>
                  <a:pt x="7337760" y="1923740"/>
                  <a:pt x="7339496" y="1923306"/>
                  <a:pt x="7342100" y="1923306"/>
                </a:cubicBezTo>
                <a:close/>
                <a:moveTo>
                  <a:pt x="4824701" y="1920702"/>
                </a:moveTo>
                <a:cubicBezTo>
                  <a:pt x="4827088" y="1920702"/>
                  <a:pt x="4829585" y="1921136"/>
                  <a:pt x="4832189" y="1922004"/>
                </a:cubicBezTo>
                <a:cubicBezTo>
                  <a:pt x="4834794" y="1923740"/>
                  <a:pt x="4838266" y="1926779"/>
                  <a:pt x="4842607" y="1931120"/>
                </a:cubicBezTo>
                <a:cubicBezTo>
                  <a:pt x="4843475" y="1931988"/>
                  <a:pt x="4844343" y="1932856"/>
                  <a:pt x="4845212" y="1933724"/>
                </a:cubicBezTo>
                <a:cubicBezTo>
                  <a:pt x="4848684" y="1937197"/>
                  <a:pt x="4849118" y="1941104"/>
                  <a:pt x="4846514" y="1945444"/>
                </a:cubicBezTo>
                <a:cubicBezTo>
                  <a:pt x="4844777" y="1947181"/>
                  <a:pt x="4838266" y="1948917"/>
                  <a:pt x="4826980" y="1950653"/>
                </a:cubicBezTo>
                <a:cubicBezTo>
                  <a:pt x="4821771" y="1950653"/>
                  <a:pt x="4811787" y="1951522"/>
                  <a:pt x="4797029" y="1953258"/>
                </a:cubicBezTo>
                <a:cubicBezTo>
                  <a:pt x="4807447" y="1951522"/>
                  <a:pt x="4806144" y="1951522"/>
                  <a:pt x="4793122" y="1953258"/>
                </a:cubicBezTo>
                <a:cubicBezTo>
                  <a:pt x="4799199" y="1957599"/>
                  <a:pt x="4803540" y="1961071"/>
                  <a:pt x="4806144" y="1963676"/>
                </a:cubicBezTo>
                <a:cubicBezTo>
                  <a:pt x="4809617" y="1968885"/>
                  <a:pt x="4810051" y="1973660"/>
                  <a:pt x="4807447" y="1978001"/>
                </a:cubicBezTo>
                <a:cubicBezTo>
                  <a:pt x="4801369" y="1990155"/>
                  <a:pt x="4798764" y="2004046"/>
                  <a:pt x="4799633" y="2019672"/>
                </a:cubicBezTo>
                <a:cubicBezTo>
                  <a:pt x="4802238" y="2030959"/>
                  <a:pt x="4813523" y="2036168"/>
                  <a:pt x="4833491" y="2035299"/>
                </a:cubicBezTo>
                <a:cubicBezTo>
                  <a:pt x="4842173" y="2035299"/>
                  <a:pt x="4849986" y="2033997"/>
                  <a:pt x="4856931" y="2031393"/>
                </a:cubicBezTo>
                <a:cubicBezTo>
                  <a:pt x="4863009" y="2028788"/>
                  <a:pt x="4867784" y="2023579"/>
                  <a:pt x="4871257" y="2015766"/>
                </a:cubicBezTo>
                <a:cubicBezTo>
                  <a:pt x="4872125" y="2014029"/>
                  <a:pt x="4873427" y="2010991"/>
                  <a:pt x="4875163" y="2006650"/>
                </a:cubicBezTo>
                <a:cubicBezTo>
                  <a:pt x="4879504" y="1996232"/>
                  <a:pt x="4882108" y="1988419"/>
                  <a:pt x="4882977" y="1983210"/>
                </a:cubicBezTo>
                <a:cubicBezTo>
                  <a:pt x="4883845" y="1979737"/>
                  <a:pt x="4885147" y="1978001"/>
                  <a:pt x="4886884" y="1978001"/>
                </a:cubicBezTo>
                <a:cubicBezTo>
                  <a:pt x="4887751" y="1978001"/>
                  <a:pt x="4888186" y="1979303"/>
                  <a:pt x="4888186" y="1981907"/>
                </a:cubicBezTo>
                <a:cubicBezTo>
                  <a:pt x="4891658" y="1997534"/>
                  <a:pt x="4896433" y="2011425"/>
                  <a:pt x="4902510" y="2023579"/>
                </a:cubicBezTo>
                <a:cubicBezTo>
                  <a:pt x="4905983" y="2028788"/>
                  <a:pt x="4907719" y="2033997"/>
                  <a:pt x="4907719" y="2039206"/>
                </a:cubicBezTo>
                <a:cubicBezTo>
                  <a:pt x="4907719" y="2046151"/>
                  <a:pt x="4905115" y="2050926"/>
                  <a:pt x="4899906" y="2053531"/>
                </a:cubicBezTo>
                <a:cubicBezTo>
                  <a:pt x="4886015" y="2064817"/>
                  <a:pt x="4865179" y="2070460"/>
                  <a:pt x="4837398" y="2070460"/>
                </a:cubicBezTo>
                <a:cubicBezTo>
                  <a:pt x="4815694" y="2070460"/>
                  <a:pt x="4800067" y="2067421"/>
                  <a:pt x="4790517" y="2061344"/>
                </a:cubicBezTo>
                <a:cubicBezTo>
                  <a:pt x="4775758" y="2053531"/>
                  <a:pt x="4768813" y="2041811"/>
                  <a:pt x="4769681" y="2026184"/>
                </a:cubicBezTo>
                <a:cubicBezTo>
                  <a:pt x="4769681" y="2020106"/>
                  <a:pt x="4770115" y="2010991"/>
                  <a:pt x="4770984" y="1998837"/>
                </a:cubicBezTo>
                <a:cubicBezTo>
                  <a:pt x="4770984" y="1988419"/>
                  <a:pt x="4770984" y="1981039"/>
                  <a:pt x="4770984" y="1976698"/>
                </a:cubicBezTo>
                <a:cubicBezTo>
                  <a:pt x="4770984" y="1974962"/>
                  <a:pt x="4770984" y="1972792"/>
                  <a:pt x="4770984" y="1970187"/>
                </a:cubicBezTo>
                <a:cubicBezTo>
                  <a:pt x="4771852" y="1964110"/>
                  <a:pt x="4771852" y="1959769"/>
                  <a:pt x="4770984" y="1957165"/>
                </a:cubicBezTo>
                <a:cubicBezTo>
                  <a:pt x="4765775" y="1958901"/>
                  <a:pt x="4759697" y="1959769"/>
                  <a:pt x="4752752" y="1959769"/>
                </a:cubicBezTo>
                <a:cubicBezTo>
                  <a:pt x="4757961" y="1962374"/>
                  <a:pt x="4761868" y="1965846"/>
                  <a:pt x="4764472" y="1970187"/>
                </a:cubicBezTo>
                <a:cubicBezTo>
                  <a:pt x="4769681" y="1973660"/>
                  <a:pt x="4769247" y="1978001"/>
                  <a:pt x="4763170" y="1983210"/>
                </a:cubicBezTo>
                <a:cubicBezTo>
                  <a:pt x="4761434" y="1984946"/>
                  <a:pt x="4758395" y="1988419"/>
                  <a:pt x="4754054" y="1993628"/>
                </a:cubicBezTo>
                <a:cubicBezTo>
                  <a:pt x="4748845" y="1998837"/>
                  <a:pt x="4745372" y="2002309"/>
                  <a:pt x="4743636" y="2004046"/>
                </a:cubicBezTo>
                <a:cubicBezTo>
                  <a:pt x="4730614" y="2018804"/>
                  <a:pt x="4716289" y="2030090"/>
                  <a:pt x="4700662" y="2037904"/>
                </a:cubicBezTo>
                <a:cubicBezTo>
                  <a:pt x="4684167" y="2045717"/>
                  <a:pt x="4667238" y="2051795"/>
                  <a:pt x="4649874" y="2056135"/>
                </a:cubicBezTo>
                <a:cubicBezTo>
                  <a:pt x="4647270" y="2057004"/>
                  <a:pt x="4645534" y="2056569"/>
                  <a:pt x="4644665" y="2054833"/>
                </a:cubicBezTo>
                <a:cubicBezTo>
                  <a:pt x="4644665" y="2053097"/>
                  <a:pt x="4645968" y="2051360"/>
                  <a:pt x="4648572" y="2049624"/>
                </a:cubicBezTo>
                <a:cubicBezTo>
                  <a:pt x="4685903" y="2027052"/>
                  <a:pt x="4712382" y="1998837"/>
                  <a:pt x="4728009" y="1964978"/>
                </a:cubicBezTo>
                <a:cubicBezTo>
                  <a:pt x="4727141" y="1964978"/>
                  <a:pt x="4725839" y="1964978"/>
                  <a:pt x="4724102" y="1964978"/>
                </a:cubicBezTo>
                <a:cubicBezTo>
                  <a:pt x="4722366" y="1965846"/>
                  <a:pt x="4721064" y="1966280"/>
                  <a:pt x="4720196" y="1966280"/>
                </a:cubicBezTo>
                <a:cubicBezTo>
                  <a:pt x="4714118" y="1968017"/>
                  <a:pt x="4709778" y="1967583"/>
                  <a:pt x="4707173" y="1964978"/>
                </a:cubicBezTo>
                <a:cubicBezTo>
                  <a:pt x="4704569" y="1963242"/>
                  <a:pt x="4701096" y="1959769"/>
                  <a:pt x="4696755" y="1954560"/>
                </a:cubicBezTo>
                <a:cubicBezTo>
                  <a:pt x="4694151" y="1951956"/>
                  <a:pt x="4692414" y="1950219"/>
                  <a:pt x="4691546" y="1949351"/>
                </a:cubicBezTo>
                <a:cubicBezTo>
                  <a:pt x="4689810" y="1945878"/>
                  <a:pt x="4691112" y="1943708"/>
                  <a:pt x="4695453" y="1942840"/>
                </a:cubicBezTo>
                <a:cubicBezTo>
                  <a:pt x="4702398" y="1942840"/>
                  <a:pt x="4711080" y="1941972"/>
                  <a:pt x="4721498" y="1940235"/>
                </a:cubicBezTo>
                <a:cubicBezTo>
                  <a:pt x="4733652" y="1938499"/>
                  <a:pt x="4749279" y="1935895"/>
                  <a:pt x="4768379" y="1932422"/>
                </a:cubicBezTo>
                <a:cubicBezTo>
                  <a:pt x="4770549" y="1931988"/>
                  <a:pt x="4774890" y="1931120"/>
                  <a:pt x="4781402" y="1929818"/>
                </a:cubicBezTo>
                <a:cubicBezTo>
                  <a:pt x="4784006" y="1929818"/>
                  <a:pt x="4789214" y="1928515"/>
                  <a:pt x="4797029" y="1925911"/>
                </a:cubicBezTo>
                <a:cubicBezTo>
                  <a:pt x="4807447" y="1924174"/>
                  <a:pt x="4814391" y="1922872"/>
                  <a:pt x="4817864" y="1922004"/>
                </a:cubicBezTo>
                <a:cubicBezTo>
                  <a:pt x="4820035" y="1921136"/>
                  <a:pt x="4822314" y="1920702"/>
                  <a:pt x="4824701" y="1920702"/>
                </a:cubicBezTo>
                <a:close/>
                <a:moveTo>
                  <a:pt x="7154577" y="1914191"/>
                </a:moveTo>
                <a:cubicBezTo>
                  <a:pt x="7149368" y="1917663"/>
                  <a:pt x="7143725" y="1921570"/>
                  <a:pt x="7137648" y="1925911"/>
                </a:cubicBezTo>
                <a:cubicBezTo>
                  <a:pt x="7122889" y="1933724"/>
                  <a:pt x="7108130" y="1940669"/>
                  <a:pt x="7093372" y="1946747"/>
                </a:cubicBezTo>
                <a:lnTo>
                  <a:pt x="7093372" y="1948049"/>
                </a:lnTo>
                <a:cubicBezTo>
                  <a:pt x="7093372" y="1961071"/>
                  <a:pt x="7092504" y="1974528"/>
                  <a:pt x="7090767" y="1988419"/>
                </a:cubicBezTo>
                <a:cubicBezTo>
                  <a:pt x="7108130" y="1974528"/>
                  <a:pt x="7125060" y="1956731"/>
                  <a:pt x="7141554" y="1935026"/>
                </a:cubicBezTo>
                <a:cubicBezTo>
                  <a:pt x="7145896" y="1928949"/>
                  <a:pt x="7150236" y="1922004"/>
                  <a:pt x="7154577" y="1914191"/>
                </a:cubicBezTo>
                <a:close/>
                <a:moveTo>
                  <a:pt x="2858802" y="1914191"/>
                </a:moveTo>
                <a:cubicBezTo>
                  <a:pt x="2853593" y="1917663"/>
                  <a:pt x="2847950" y="1921570"/>
                  <a:pt x="2841873" y="1925911"/>
                </a:cubicBezTo>
                <a:cubicBezTo>
                  <a:pt x="2827114" y="1933724"/>
                  <a:pt x="2812355" y="1940669"/>
                  <a:pt x="2797597" y="1946747"/>
                </a:cubicBezTo>
                <a:lnTo>
                  <a:pt x="2797597" y="1948049"/>
                </a:lnTo>
                <a:cubicBezTo>
                  <a:pt x="2797597" y="1961071"/>
                  <a:pt x="2796728" y="1974528"/>
                  <a:pt x="2794992" y="1988419"/>
                </a:cubicBezTo>
                <a:cubicBezTo>
                  <a:pt x="2812355" y="1974528"/>
                  <a:pt x="2829285" y="1956731"/>
                  <a:pt x="2845780" y="1935026"/>
                </a:cubicBezTo>
                <a:cubicBezTo>
                  <a:pt x="2850121" y="1928949"/>
                  <a:pt x="2854462" y="1922004"/>
                  <a:pt x="2858802" y="1914191"/>
                </a:cubicBezTo>
                <a:close/>
                <a:moveTo>
                  <a:pt x="105855" y="1908982"/>
                </a:moveTo>
                <a:cubicBezTo>
                  <a:pt x="99777" y="1910718"/>
                  <a:pt x="92832" y="1911586"/>
                  <a:pt x="85019" y="1911586"/>
                </a:cubicBezTo>
                <a:cubicBezTo>
                  <a:pt x="85019" y="1915059"/>
                  <a:pt x="85019" y="1918965"/>
                  <a:pt x="85019" y="1923306"/>
                </a:cubicBezTo>
                <a:cubicBezTo>
                  <a:pt x="89359" y="1923306"/>
                  <a:pt x="93700" y="1922438"/>
                  <a:pt x="98041" y="1920702"/>
                </a:cubicBezTo>
                <a:cubicBezTo>
                  <a:pt x="98041" y="1920702"/>
                  <a:pt x="98475" y="1920702"/>
                  <a:pt x="99343" y="1920702"/>
                </a:cubicBezTo>
                <a:cubicBezTo>
                  <a:pt x="101948" y="1919834"/>
                  <a:pt x="104118" y="1919834"/>
                  <a:pt x="105855" y="1920702"/>
                </a:cubicBezTo>
                <a:close/>
                <a:moveTo>
                  <a:pt x="6203370" y="1904749"/>
                </a:moveTo>
                <a:cubicBezTo>
                  <a:pt x="6207494" y="1904966"/>
                  <a:pt x="6211292" y="1905943"/>
                  <a:pt x="6214765" y="1907679"/>
                </a:cubicBezTo>
                <a:cubicBezTo>
                  <a:pt x="6225183" y="1914625"/>
                  <a:pt x="6233865" y="1922004"/>
                  <a:pt x="6240810" y="1929818"/>
                </a:cubicBezTo>
                <a:cubicBezTo>
                  <a:pt x="6243414" y="1933290"/>
                  <a:pt x="6244716" y="1936763"/>
                  <a:pt x="6244716" y="1940235"/>
                </a:cubicBezTo>
                <a:cubicBezTo>
                  <a:pt x="6243848" y="1945444"/>
                  <a:pt x="6237771" y="1947615"/>
                  <a:pt x="6226485" y="1946747"/>
                </a:cubicBezTo>
                <a:cubicBezTo>
                  <a:pt x="6190022" y="1943274"/>
                  <a:pt x="6150955" y="1942840"/>
                  <a:pt x="6109283" y="1945444"/>
                </a:cubicBezTo>
                <a:cubicBezTo>
                  <a:pt x="6071084" y="1948049"/>
                  <a:pt x="6035923" y="1953692"/>
                  <a:pt x="6003801" y="1962374"/>
                </a:cubicBezTo>
                <a:cubicBezTo>
                  <a:pt x="6000328" y="1963242"/>
                  <a:pt x="5996422" y="1962808"/>
                  <a:pt x="5992081" y="1961071"/>
                </a:cubicBezTo>
                <a:cubicBezTo>
                  <a:pt x="5991213" y="1961071"/>
                  <a:pt x="5990345" y="1961071"/>
                  <a:pt x="5989476" y="1961071"/>
                </a:cubicBezTo>
                <a:cubicBezTo>
                  <a:pt x="5979058" y="1954994"/>
                  <a:pt x="5970811" y="1946747"/>
                  <a:pt x="5964733" y="1936329"/>
                </a:cubicBezTo>
                <a:cubicBezTo>
                  <a:pt x="5962997" y="1933724"/>
                  <a:pt x="5962563" y="1931554"/>
                  <a:pt x="5963431" y="1929818"/>
                </a:cubicBezTo>
                <a:cubicBezTo>
                  <a:pt x="5964300" y="1928949"/>
                  <a:pt x="5966470" y="1928515"/>
                  <a:pt x="5969942" y="1928515"/>
                </a:cubicBezTo>
                <a:cubicBezTo>
                  <a:pt x="5978624" y="1928515"/>
                  <a:pt x="5990778" y="1927647"/>
                  <a:pt x="6006405" y="1925911"/>
                </a:cubicBezTo>
                <a:cubicBezTo>
                  <a:pt x="6042868" y="1921570"/>
                  <a:pt x="6095827" y="1916361"/>
                  <a:pt x="6165279" y="1910284"/>
                </a:cubicBezTo>
                <a:cubicBezTo>
                  <a:pt x="6167884" y="1909416"/>
                  <a:pt x="6172225" y="1908547"/>
                  <a:pt x="6178302" y="1907679"/>
                </a:cubicBezTo>
                <a:cubicBezTo>
                  <a:pt x="6183511" y="1906811"/>
                  <a:pt x="6187418" y="1906377"/>
                  <a:pt x="6190022" y="1906377"/>
                </a:cubicBezTo>
                <a:cubicBezTo>
                  <a:pt x="6194797" y="1905075"/>
                  <a:pt x="6199246" y="1904532"/>
                  <a:pt x="6203370" y="1904749"/>
                </a:cubicBezTo>
                <a:close/>
                <a:moveTo>
                  <a:pt x="5869995" y="1904749"/>
                </a:moveTo>
                <a:cubicBezTo>
                  <a:pt x="5874119" y="1904966"/>
                  <a:pt x="5877917" y="1905943"/>
                  <a:pt x="5881390" y="1907679"/>
                </a:cubicBezTo>
                <a:cubicBezTo>
                  <a:pt x="5891808" y="1914625"/>
                  <a:pt x="5900490" y="1922004"/>
                  <a:pt x="5907435" y="1929818"/>
                </a:cubicBezTo>
                <a:cubicBezTo>
                  <a:pt x="5910039" y="1933290"/>
                  <a:pt x="5911342" y="1936763"/>
                  <a:pt x="5911342" y="1940235"/>
                </a:cubicBezTo>
                <a:cubicBezTo>
                  <a:pt x="5910473" y="1945444"/>
                  <a:pt x="5904396" y="1947615"/>
                  <a:pt x="5893110" y="1946747"/>
                </a:cubicBezTo>
                <a:cubicBezTo>
                  <a:pt x="5856647" y="1943274"/>
                  <a:pt x="5817580" y="1942840"/>
                  <a:pt x="5775908" y="1945444"/>
                </a:cubicBezTo>
                <a:cubicBezTo>
                  <a:pt x="5737709" y="1948049"/>
                  <a:pt x="5702548" y="1953692"/>
                  <a:pt x="5670426" y="1962374"/>
                </a:cubicBezTo>
                <a:cubicBezTo>
                  <a:pt x="5666953" y="1963242"/>
                  <a:pt x="5663047" y="1962808"/>
                  <a:pt x="5658706" y="1961071"/>
                </a:cubicBezTo>
                <a:cubicBezTo>
                  <a:pt x="5657838" y="1961071"/>
                  <a:pt x="5656970" y="1961071"/>
                  <a:pt x="5656101" y="1961071"/>
                </a:cubicBezTo>
                <a:cubicBezTo>
                  <a:pt x="5645684" y="1954994"/>
                  <a:pt x="5637436" y="1946747"/>
                  <a:pt x="5631358" y="1936329"/>
                </a:cubicBezTo>
                <a:cubicBezTo>
                  <a:pt x="5629622" y="1933724"/>
                  <a:pt x="5629188" y="1931554"/>
                  <a:pt x="5630057" y="1929818"/>
                </a:cubicBezTo>
                <a:cubicBezTo>
                  <a:pt x="5630925" y="1928949"/>
                  <a:pt x="5633095" y="1928515"/>
                  <a:pt x="5636567" y="1928515"/>
                </a:cubicBezTo>
                <a:cubicBezTo>
                  <a:pt x="5645249" y="1928515"/>
                  <a:pt x="5657403" y="1927647"/>
                  <a:pt x="5673030" y="1925911"/>
                </a:cubicBezTo>
                <a:cubicBezTo>
                  <a:pt x="5709493" y="1921570"/>
                  <a:pt x="5762452" y="1916361"/>
                  <a:pt x="5831904" y="1910284"/>
                </a:cubicBezTo>
                <a:cubicBezTo>
                  <a:pt x="5834509" y="1909416"/>
                  <a:pt x="5838850" y="1908547"/>
                  <a:pt x="5844927" y="1907679"/>
                </a:cubicBezTo>
                <a:cubicBezTo>
                  <a:pt x="5850136" y="1906811"/>
                  <a:pt x="5854043" y="1906377"/>
                  <a:pt x="5856647" y="1906377"/>
                </a:cubicBezTo>
                <a:cubicBezTo>
                  <a:pt x="5861422" y="1905075"/>
                  <a:pt x="5865871" y="1904532"/>
                  <a:pt x="5869995" y="1904749"/>
                </a:cubicBezTo>
                <a:close/>
                <a:moveTo>
                  <a:pt x="1898071" y="1904749"/>
                </a:moveTo>
                <a:cubicBezTo>
                  <a:pt x="1902194" y="1904966"/>
                  <a:pt x="1905993" y="1905943"/>
                  <a:pt x="1909465" y="1907679"/>
                </a:cubicBezTo>
                <a:cubicBezTo>
                  <a:pt x="1919883" y="1914625"/>
                  <a:pt x="1928565" y="1922004"/>
                  <a:pt x="1935510" y="1929818"/>
                </a:cubicBezTo>
                <a:cubicBezTo>
                  <a:pt x="1938115" y="1933290"/>
                  <a:pt x="1939417" y="1936763"/>
                  <a:pt x="1939417" y="1940235"/>
                </a:cubicBezTo>
                <a:cubicBezTo>
                  <a:pt x="1938549" y="1945444"/>
                  <a:pt x="1932472" y="1947615"/>
                  <a:pt x="1921186" y="1946747"/>
                </a:cubicBezTo>
                <a:cubicBezTo>
                  <a:pt x="1884723" y="1943274"/>
                  <a:pt x="1845655" y="1942840"/>
                  <a:pt x="1803984" y="1945444"/>
                </a:cubicBezTo>
                <a:cubicBezTo>
                  <a:pt x="1765784" y="1948049"/>
                  <a:pt x="1730624" y="1953692"/>
                  <a:pt x="1698502" y="1962374"/>
                </a:cubicBezTo>
                <a:cubicBezTo>
                  <a:pt x="1695029" y="1963242"/>
                  <a:pt x="1691122" y="1962808"/>
                  <a:pt x="1686781" y="1961071"/>
                </a:cubicBezTo>
                <a:cubicBezTo>
                  <a:pt x="1685913" y="1961071"/>
                  <a:pt x="1685045" y="1961071"/>
                  <a:pt x="1684177" y="1961071"/>
                </a:cubicBezTo>
                <a:cubicBezTo>
                  <a:pt x="1673759" y="1954994"/>
                  <a:pt x="1665511" y="1946747"/>
                  <a:pt x="1659434" y="1936329"/>
                </a:cubicBezTo>
                <a:cubicBezTo>
                  <a:pt x="1657698" y="1933724"/>
                  <a:pt x="1657264" y="1931554"/>
                  <a:pt x="1658132" y="1929818"/>
                </a:cubicBezTo>
                <a:cubicBezTo>
                  <a:pt x="1659000" y="1928949"/>
                  <a:pt x="1661171" y="1928515"/>
                  <a:pt x="1664643" y="1928515"/>
                </a:cubicBezTo>
                <a:cubicBezTo>
                  <a:pt x="1673324" y="1928515"/>
                  <a:pt x="1685479" y="1927647"/>
                  <a:pt x="1701106" y="1925911"/>
                </a:cubicBezTo>
                <a:cubicBezTo>
                  <a:pt x="1737569" y="1921570"/>
                  <a:pt x="1790527" y="1916361"/>
                  <a:pt x="1859980" y="1910284"/>
                </a:cubicBezTo>
                <a:cubicBezTo>
                  <a:pt x="1862585" y="1909416"/>
                  <a:pt x="1866926" y="1908547"/>
                  <a:pt x="1873003" y="1907679"/>
                </a:cubicBezTo>
                <a:cubicBezTo>
                  <a:pt x="1878212" y="1906811"/>
                  <a:pt x="1882118" y="1906377"/>
                  <a:pt x="1884723" y="1906377"/>
                </a:cubicBezTo>
                <a:cubicBezTo>
                  <a:pt x="1889498" y="1905075"/>
                  <a:pt x="1893947" y="1904532"/>
                  <a:pt x="1898071" y="1904749"/>
                </a:cubicBezTo>
                <a:close/>
                <a:moveTo>
                  <a:pt x="845530" y="1894657"/>
                </a:moveTo>
                <a:cubicBezTo>
                  <a:pt x="821222" y="1896393"/>
                  <a:pt x="802556" y="1898129"/>
                  <a:pt x="789534" y="1899866"/>
                </a:cubicBezTo>
                <a:cubicBezTo>
                  <a:pt x="794743" y="1902470"/>
                  <a:pt x="799518" y="1905509"/>
                  <a:pt x="803858" y="1908982"/>
                </a:cubicBezTo>
                <a:cubicBezTo>
                  <a:pt x="805595" y="1911586"/>
                  <a:pt x="806463" y="1915493"/>
                  <a:pt x="806463" y="1920702"/>
                </a:cubicBezTo>
                <a:cubicBezTo>
                  <a:pt x="805595" y="1923306"/>
                  <a:pt x="804292" y="1927647"/>
                  <a:pt x="802556" y="1933724"/>
                </a:cubicBezTo>
                <a:cubicBezTo>
                  <a:pt x="813843" y="1932856"/>
                  <a:pt x="823826" y="1931120"/>
                  <a:pt x="832508" y="1928515"/>
                </a:cubicBezTo>
                <a:cubicBezTo>
                  <a:pt x="833377" y="1928515"/>
                  <a:pt x="835112" y="1928515"/>
                  <a:pt x="837717" y="1928515"/>
                </a:cubicBezTo>
                <a:cubicBezTo>
                  <a:pt x="841190" y="1927647"/>
                  <a:pt x="843794" y="1927213"/>
                  <a:pt x="845530" y="1927213"/>
                </a:cubicBezTo>
                <a:cubicBezTo>
                  <a:pt x="850740" y="1915059"/>
                  <a:pt x="854646" y="1906377"/>
                  <a:pt x="857251" y="1901168"/>
                </a:cubicBezTo>
                <a:cubicBezTo>
                  <a:pt x="858119" y="1897695"/>
                  <a:pt x="856382" y="1895525"/>
                  <a:pt x="852042" y="1894657"/>
                </a:cubicBezTo>
                <a:cubicBezTo>
                  <a:pt x="850305" y="1894657"/>
                  <a:pt x="848135" y="1894657"/>
                  <a:pt x="845530" y="1894657"/>
                </a:cubicBezTo>
                <a:close/>
                <a:moveTo>
                  <a:pt x="389744" y="1894657"/>
                </a:moveTo>
                <a:cubicBezTo>
                  <a:pt x="389744" y="1895525"/>
                  <a:pt x="389310" y="1895959"/>
                  <a:pt x="388442" y="1895959"/>
                </a:cubicBezTo>
                <a:cubicBezTo>
                  <a:pt x="385838" y="1902904"/>
                  <a:pt x="383233" y="1908982"/>
                  <a:pt x="380628" y="1914191"/>
                </a:cubicBezTo>
                <a:lnTo>
                  <a:pt x="391512" y="1912981"/>
                </a:lnTo>
                <a:lnTo>
                  <a:pt x="396256" y="1911586"/>
                </a:lnTo>
                <a:cubicBezTo>
                  <a:pt x="396256" y="1909850"/>
                  <a:pt x="395387" y="1906811"/>
                  <a:pt x="393651" y="1902470"/>
                </a:cubicBezTo>
                <a:cubicBezTo>
                  <a:pt x="392783" y="1898998"/>
                  <a:pt x="391915" y="1896393"/>
                  <a:pt x="391046" y="1894657"/>
                </a:cubicBezTo>
                <a:cubicBezTo>
                  <a:pt x="391046" y="1894657"/>
                  <a:pt x="390612" y="1894657"/>
                  <a:pt x="389744" y="1894657"/>
                </a:cubicBezTo>
                <a:close/>
                <a:moveTo>
                  <a:pt x="423602" y="1890750"/>
                </a:moveTo>
                <a:cubicBezTo>
                  <a:pt x="421866" y="1890750"/>
                  <a:pt x="418827" y="1891184"/>
                  <a:pt x="414487" y="1892052"/>
                </a:cubicBezTo>
                <a:cubicBezTo>
                  <a:pt x="410146" y="1892052"/>
                  <a:pt x="407107" y="1892487"/>
                  <a:pt x="405371" y="1893355"/>
                </a:cubicBezTo>
                <a:cubicBezTo>
                  <a:pt x="406239" y="1893355"/>
                  <a:pt x="407542" y="1894223"/>
                  <a:pt x="409278" y="1895959"/>
                </a:cubicBezTo>
                <a:cubicBezTo>
                  <a:pt x="410146" y="1896827"/>
                  <a:pt x="411014" y="1897695"/>
                  <a:pt x="411883" y="1898564"/>
                </a:cubicBezTo>
                <a:cubicBezTo>
                  <a:pt x="412751" y="1899432"/>
                  <a:pt x="413619" y="1900734"/>
                  <a:pt x="414487" y="1902470"/>
                </a:cubicBezTo>
                <a:cubicBezTo>
                  <a:pt x="415355" y="1905075"/>
                  <a:pt x="415789" y="1906811"/>
                  <a:pt x="415789" y="1907679"/>
                </a:cubicBezTo>
                <a:cubicBezTo>
                  <a:pt x="416657" y="1907679"/>
                  <a:pt x="417091" y="1907245"/>
                  <a:pt x="417091" y="1906377"/>
                </a:cubicBezTo>
                <a:cubicBezTo>
                  <a:pt x="417960" y="1906377"/>
                  <a:pt x="418394" y="1906377"/>
                  <a:pt x="418394" y="1906377"/>
                </a:cubicBezTo>
                <a:cubicBezTo>
                  <a:pt x="419262" y="1901168"/>
                  <a:pt x="420998" y="1895959"/>
                  <a:pt x="423602" y="1890750"/>
                </a:cubicBezTo>
                <a:close/>
                <a:moveTo>
                  <a:pt x="7365540" y="1884239"/>
                </a:moveTo>
                <a:cubicBezTo>
                  <a:pt x="7367277" y="1884239"/>
                  <a:pt x="7370316" y="1884673"/>
                  <a:pt x="7374656" y="1885541"/>
                </a:cubicBezTo>
                <a:cubicBezTo>
                  <a:pt x="7390284" y="1886409"/>
                  <a:pt x="7399834" y="1887712"/>
                  <a:pt x="7403306" y="1889448"/>
                </a:cubicBezTo>
                <a:cubicBezTo>
                  <a:pt x="7415460" y="1894657"/>
                  <a:pt x="7420670" y="1905075"/>
                  <a:pt x="7418933" y="1920702"/>
                </a:cubicBezTo>
                <a:cubicBezTo>
                  <a:pt x="7414592" y="1931120"/>
                  <a:pt x="7407647" y="1933724"/>
                  <a:pt x="7398097" y="1928515"/>
                </a:cubicBezTo>
                <a:cubicBezTo>
                  <a:pt x="7390284" y="1921570"/>
                  <a:pt x="7380300" y="1910284"/>
                  <a:pt x="7368145" y="1894657"/>
                </a:cubicBezTo>
                <a:cubicBezTo>
                  <a:pt x="7365540" y="1892052"/>
                  <a:pt x="7363805" y="1890316"/>
                  <a:pt x="7362936" y="1889448"/>
                </a:cubicBezTo>
                <a:cubicBezTo>
                  <a:pt x="7361200" y="1887712"/>
                  <a:pt x="7360332" y="1886409"/>
                  <a:pt x="7360332" y="1885541"/>
                </a:cubicBezTo>
                <a:cubicBezTo>
                  <a:pt x="7361200" y="1884673"/>
                  <a:pt x="7362936" y="1884239"/>
                  <a:pt x="7365540" y="1884239"/>
                </a:cubicBezTo>
                <a:close/>
                <a:moveTo>
                  <a:pt x="7118114" y="1879030"/>
                </a:moveTo>
                <a:cubicBezTo>
                  <a:pt x="7112037" y="1884239"/>
                  <a:pt x="7105960" y="1888146"/>
                  <a:pt x="7099882" y="1890750"/>
                </a:cubicBezTo>
                <a:cubicBezTo>
                  <a:pt x="7096410" y="1901168"/>
                  <a:pt x="7094674" y="1915493"/>
                  <a:pt x="7094674" y="1933724"/>
                </a:cubicBezTo>
                <a:cubicBezTo>
                  <a:pt x="7107696" y="1922438"/>
                  <a:pt x="7120718" y="1909850"/>
                  <a:pt x="7133741" y="1895959"/>
                </a:cubicBezTo>
                <a:cubicBezTo>
                  <a:pt x="7132873" y="1895959"/>
                  <a:pt x="7132438" y="1895525"/>
                  <a:pt x="7132438" y="1894657"/>
                </a:cubicBezTo>
                <a:cubicBezTo>
                  <a:pt x="7128098" y="1890316"/>
                  <a:pt x="7123323" y="1885107"/>
                  <a:pt x="7118114" y="1879030"/>
                </a:cubicBezTo>
                <a:close/>
                <a:moveTo>
                  <a:pt x="2822339" y="1879030"/>
                </a:moveTo>
                <a:cubicBezTo>
                  <a:pt x="2816262" y="1884239"/>
                  <a:pt x="2810185" y="1888146"/>
                  <a:pt x="2804108" y="1890750"/>
                </a:cubicBezTo>
                <a:cubicBezTo>
                  <a:pt x="2800635" y="1901168"/>
                  <a:pt x="2798899" y="1915493"/>
                  <a:pt x="2798899" y="1933724"/>
                </a:cubicBezTo>
                <a:cubicBezTo>
                  <a:pt x="2811921" y="1922438"/>
                  <a:pt x="2824944" y="1909850"/>
                  <a:pt x="2837966" y="1895959"/>
                </a:cubicBezTo>
                <a:cubicBezTo>
                  <a:pt x="2837098" y="1895959"/>
                  <a:pt x="2836664" y="1895525"/>
                  <a:pt x="2836664" y="1894657"/>
                </a:cubicBezTo>
                <a:cubicBezTo>
                  <a:pt x="2832323" y="1890316"/>
                  <a:pt x="2827548" y="1885107"/>
                  <a:pt x="2822339" y="1879030"/>
                </a:cubicBezTo>
                <a:close/>
                <a:moveTo>
                  <a:pt x="4185707" y="1878704"/>
                </a:moveTo>
                <a:cubicBezTo>
                  <a:pt x="4184622" y="1878053"/>
                  <a:pt x="4182777" y="1878162"/>
                  <a:pt x="4180173" y="1879030"/>
                </a:cubicBezTo>
                <a:cubicBezTo>
                  <a:pt x="4175832" y="1879898"/>
                  <a:pt x="4165848" y="1882068"/>
                  <a:pt x="4150221" y="1885541"/>
                </a:cubicBezTo>
                <a:cubicBezTo>
                  <a:pt x="4149353" y="1889014"/>
                  <a:pt x="4148919" y="1896393"/>
                  <a:pt x="4148919" y="1907679"/>
                </a:cubicBezTo>
                <a:cubicBezTo>
                  <a:pt x="4152392" y="1905943"/>
                  <a:pt x="4156732" y="1904641"/>
                  <a:pt x="4161941" y="1903773"/>
                </a:cubicBezTo>
                <a:cubicBezTo>
                  <a:pt x="4168019" y="1900300"/>
                  <a:pt x="4173662" y="1899866"/>
                  <a:pt x="4178871" y="1902470"/>
                </a:cubicBezTo>
                <a:cubicBezTo>
                  <a:pt x="4181475" y="1905075"/>
                  <a:pt x="4184080" y="1907245"/>
                  <a:pt x="4186684" y="1908982"/>
                </a:cubicBezTo>
                <a:cubicBezTo>
                  <a:pt x="4186684" y="1901168"/>
                  <a:pt x="4186684" y="1892487"/>
                  <a:pt x="4186684" y="1882937"/>
                </a:cubicBezTo>
                <a:cubicBezTo>
                  <a:pt x="4187118" y="1880766"/>
                  <a:pt x="4186793" y="1879355"/>
                  <a:pt x="4185707" y="1878704"/>
                </a:cubicBezTo>
                <a:close/>
                <a:moveTo>
                  <a:pt x="105855" y="1875123"/>
                </a:moveTo>
                <a:cubicBezTo>
                  <a:pt x="100646" y="1875991"/>
                  <a:pt x="94134" y="1877294"/>
                  <a:pt x="86321" y="1879030"/>
                </a:cubicBezTo>
                <a:cubicBezTo>
                  <a:pt x="86321" y="1882503"/>
                  <a:pt x="86321" y="1886409"/>
                  <a:pt x="86321" y="1890750"/>
                </a:cubicBezTo>
                <a:cubicBezTo>
                  <a:pt x="89794" y="1889014"/>
                  <a:pt x="94134" y="1887712"/>
                  <a:pt x="99343" y="1886843"/>
                </a:cubicBezTo>
                <a:cubicBezTo>
                  <a:pt x="101080" y="1885975"/>
                  <a:pt x="103250" y="1885541"/>
                  <a:pt x="105855" y="1885541"/>
                </a:cubicBezTo>
                <a:close/>
                <a:moveTo>
                  <a:pt x="474390" y="1868612"/>
                </a:moveTo>
                <a:cubicBezTo>
                  <a:pt x="474390" y="1868612"/>
                  <a:pt x="473522" y="1869046"/>
                  <a:pt x="471786" y="1869914"/>
                </a:cubicBezTo>
                <a:cubicBezTo>
                  <a:pt x="470918" y="1870782"/>
                  <a:pt x="470050" y="1871650"/>
                  <a:pt x="469181" y="1872519"/>
                </a:cubicBezTo>
                <a:cubicBezTo>
                  <a:pt x="469181" y="1873387"/>
                  <a:pt x="469181" y="1873821"/>
                  <a:pt x="469181" y="1873821"/>
                </a:cubicBezTo>
                <a:cubicBezTo>
                  <a:pt x="473522" y="1878162"/>
                  <a:pt x="475258" y="1881634"/>
                  <a:pt x="474390" y="1884239"/>
                </a:cubicBezTo>
                <a:cubicBezTo>
                  <a:pt x="473522" y="1885975"/>
                  <a:pt x="469616" y="1887278"/>
                  <a:pt x="462670" y="1888146"/>
                </a:cubicBezTo>
                <a:cubicBezTo>
                  <a:pt x="459197" y="1888146"/>
                  <a:pt x="455291" y="1888146"/>
                  <a:pt x="450949" y="1888146"/>
                </a:cubicBezTo>
                <a:cubicBezTo>
                  <a:pt x="450082" y="1893355"/>
                  <a:pt x="448345" y="1898564"/>
                  <a:pt x="445741" y="1903773"/>
                </a:cubicBezTo>
                <a:cubicBezTo>
                  <a:pt x="454422" y="1903773"/>
                  <a:pt x="460934" y="1905509"/>
                  <a:pt x="465275" y="1908982"/>
                </a:cubicBezTo>
                <a:cubicBezTo>
                  <a:pt x="466143" y="1908982"/>
                  <a:pt x="466577" y="1909850"/>
                  <a:pt x="466577" y="1911586"/>
                </a:cubicBezTo>
                <a:cubicBezTo>
                  <a:pt x="476127" y="1906377"/>
                  <a:pt x="485242" y="1898998"/>
                  <a:pt x="493924" y="1889448"/>
                </a:cubicBezTo>
                <a:cubicBezTo>
                  <a:pt x="493056" y="1887712"/>
                  <a:pt x="491754" y="1886409"/>
                  <a:pt x="490017" y="1885541"/>
                </a:cubicBezTo>
                <a:cubicBezTo>
                  <a:pt x="484808" y="1877728"/>
                  <a:pt x="479599" y="1872085"/>
                  <a:pt x="474390" y="1868612"/>
                </a:cubicBezTo>
                <a:close/>
                <a:moveTo>
                  <a:pt x="7431956" y="1867310"/>
                </a:moveTo>
                <a:cubicBezTo>
                  <a:pt x="7447582" y="1874255"/>
                  <a:pt x="7459736" y="1883371"/>
                  <a:pt x="7468418" y="1894657"/>
                </a:cubicBezTo>
                <a:cubicBezTo>
                  <a:pt x="7471891" y="1898998"/>
                  <a:pt x="7471891" y="1903773"/>
                  <a:pt x="7468418" y="1908982"/>
                </a:cubicBezTo>
                <a:cubicBezTo>
                  <a:pt x="7464946" y="1915059"/>
                  <a:pt x="7461907" y="1923740"/>
                  <a:pt x="7459302" y="1935026"/>
                </a:cubicBezTo>
                <a:cubicBezTo>
                  <a:pt x="7457566" y="1945444"/>
                  <a:pt x="7455396" y="1955428"/>
                  <a:pt x="7452791" y="1964978"/>
                </a:cubicBezTo>
                <a:cubicBezTo>
                  <a:pt x="7455396" y="1964110"/>
                  <a:pt x="7457566" y="1963676"/>
                  <a:pt x="7459302" y="1963676"/>
                </a:cubicBezTo>
                <a:cubicBezTo>
                  <a:pt x="7474930" y="1962808"/>
                  <a:pt x="7490990" y="1960203"/>
                  <a:pt x="7507486" y="1955862"/>
                </a:cubicBezTo>
                <a:cubicBezTo>
                  <a:pt x="7513563" y="1954126"/>
                  <a:pt x="7519640" y="1954560"/>
                  <a:pt x="7525717" y="1957165"/>
                </a:cubicBezTo>
                <a:cubicBezTo>
                  <a:pt x="7524849" y="1956296"/>
                  <a:pt x="7525284" y="1956296"/>
                  <a:pt x="7527019" y="1957165"/>
                </a:cubicBezTo>
                <a:cubicBezTo>
                  <a:pt x="7535701" y="1961505"/>
                  <a:pt x="7543080" y="1968017"/>
                  <a:pt x="7549158" y="1976698"/>
                </a:cubicBezTo>
                <a:cubicBezTo>
                  <a:pt x="7551762" y="1984512"/>
                  <a:pt x="7548290" y="1988419"/>
                  <a:pt x="7538740" y="1988419"/>
                </a:cubicBezTo>
                <a:cubicBezTo>
                  <a:pt x="7506618" y="1986682"/>
                  <a:pt x="7474930" y="1987116"/>
                  <a:pt x="7443676" y="1989721"/>
                </a:cubicBezTo>
                <a:cubicBezTo>
                  <a:pt x="7438466" y="2002743"/>
                  <a:pt x="7431088" y="2014464"/>
                  <a:pt x="7421538" y="2024881"/>
                </a:cubicBezTo>
                <a:cubicBezTo>
                  <a:pt x="7399834" y="2048322"/>
                  <a:pt x="7362936" y="2063515"/>
                  <a:pt x="7310846" y="2070460"/>
                </a:cubicBezTo>
                <a:cubicBezTo>
                  <a:pt x="7307374" y="2071328"/>
                  <a:pt x="7305638" y="2070894"/>
                  <a:pt x="7305638" y="2069158"/>
                </a:cubicBezTo>
                <a:cubicBezTo>
                  <a:pt x="7305638" y="2068290"/>
                  <a:pt x="7306940" y="2066987"/>
                  <a:pt x="7309544" y="2065251"/>
                </a:cubicBezTo>
                <a:cubicBezTo>
                  <a:pt x="7356425" y="2043547"/>
                  <a:pt x="7387245" y="2020106"/>
                  <a:pt x="7402004" y="1994930"/>
                </a:cubicBezTo>
                <a:cubicBezTo>
                  <a:pt x="7388981" y="1996666"/>
                  <a:pt x="7373354" y="1999271"/>
                  <a:pt x="7355122" y="2002743"/>
                </a:cubicBezTo>
                <a:cubicBezTo>
                  <a:pt x="7348178" y="2003611"/>
                  <a:pt x="7342969" y="2004480"/>
                  <a:pt x="7339496" y="2005348"/>
                </a:cubicBezTo>
                <a:cubicBezTo>
                  <a:pt x="7333419" y="2007952"/>
                  <a:pt x="7328644" y="2007952"/>
                  <a:pt x="7325171" y="2005348"/>
                </a:cubicBezTo>
                <a:cubicBezTo>
                  <a:pt x="7319962" y="2001007"/>
                  <a:pt x="7313885" y="1994496"/>
                  <a:pt x="7306940" y="1985814"/>
                </a:cubicBezTo>
                <a:cubicBezTo>
                  <a:pt x="7304335" y="1981473"/>
                  <a:pt x="7305638" y="1978869"/>
                  <a:pt x="7310846" y="1978001"/>
                </a:cubicBezTo>
                <a:cubicBezTo>
                  <a:pt x="7322133" y="1978869"/>
                  <a:pt x="7340798" y="1977566"/>
                  <a:pt x="7366843" y="1974094"/>
                </a:cubicBezTo>
                <a:cubicBezTo>
                  <a:pt x="7372052" y="1973226"/>
                  <a:pt x="7379866" y="1972358"/>
                  <a:pt x="7390284" y="1971489"/>
                </a:cubicBezTo>
                <a:cubicBezTo>
                  <a:pt x="7400702" y="1969753"/>
                  <a:pt x="7408515" y="1968885"/>
                  <a:pt x="7413724" y="1968885"/>
                </a:cubicBezTo>
                <a:cubicBezTo>
                  <a:pt x="7418933" y="1954994"/>
                  <a:pt x="7422840" y="1938499"/>
                  <a:pt x="7425444" y="1919400"/>
                </a:cubicBezTo>
                <a:cubicBezTo>
                  <a:pt x="7428048" y="1900300"/>
                  <a:pt x="7427180" y="1885541"/>
                  <a:pt x="7422840" y="1875123"/>
                </a:cubicBezTo>
                <a:cubicBezTo>
                  <a:pt x="7421104" y="1868178"/>
                  <a:pt x="7424142" y="1865573"/>
                  <a:pt x="7431956" y="1867310"/>
                </a:cubicBezTo>
                <a:close/>
                <a:moveTo>
                  <a:pt x="5091336" y="1867310"/>
                </a:moveTo>
                <a:cubicBezTo>
                  <a:pt x="5076360" y="1890099"/>
                  <a:pt x="5061140" y="1908737"/>
                  <a:pt x="5045676" y="1923225"/>
                </a:cubicBezTo>
                <a:lnTo>
                  <a:pt x="5031744" y="1934968"/>
                </a:lnTo>
                <a:lnTo>
                  <a:pt x="5114777" y="1919400"/>
                </a:lnTo>
                <a:cubicBezTo>
                  <a:pt x="5120854" y="1917663"/>
                  <a:pt x="5125628" y="1918097"/>
                  <a:pt x="5129101" y="1920702"/>
                </a:cubicBezTo>
                <a:cubicBezTo>
                  <a:pt x="5116079" y="1905943"/>
                  <a:pt x="5105661" y="1891184"/>
                  <a:pt x="5097847" y="1876425"/>
                </a:cubicBezTo>
                <a:cubicBezTo>
                  <a:pt x="5096979" y="1875557"/>
                  <a:pt x="5096111" y="1874255"/>
                  <a:pt x="5095243" y="1872519"/>
                </a:cubicBezTo>
                <a:cubicBezTo>
                  <a:pt x="5095243" y="1870782"/>
                  <a:pt x="5093941" y="1869046"/>
                  <a:pt x="5091336" y="1867310"/>
                </a:cubicBezTo>
                <a:close/>
                <a:moveTo>
                  <a:pt x="160549" y="1866008"/>
                </a:moveTo>
                <a:cubicBezTo>
                  <a:pt x="155340" y="1868612"/>
                  <a:pt x="147527" y="1870782"/>
                  <a:pt x="137108" y="1872519"/>
                </a:cubicBezTo>
                <a:cubicBezTo>
                  <a:pt x="134504" y="1898564"/>
                  <a:pt x="133202" y="1924174"/>
                  <a:pt x="133202" y="1949351"/>
                </a:cubicBezTo>
                <a:cubicBezTo>
                  <a:pt x="134070" y="1948483"/>
                  <a:pt x="134938" y="1948049"/>
                  <a:pt x="135806" y="1948049"/>
                </a:cubicBezTo>
                <a:cubicBezTo>
                  <a:pt x="137543" y="1947181"/>
                  <a:pt x="138411" y="1946747"/>
                  <a:pt x="138411" y="1946747"/>
                </a:cubicBezTo>
                <a:cubicBezTo>
                  <a:pt x="143620" y="1945010"/>
                  <a:pt x="148395" y="1945444"/>
                  <a:pt x="152735" y="1948049"/>
                </a:cubicBezTo>
                <a:cubicBezTo>
                  <a:pt x="154472" y="1948049"/>
                  <a:pt x="156642" y="1949785"/>
                  <a:pt x="159247" y="1953258"/>
                </a:cubicBezTo>
                <a:cubicBezTo>
                  <a:pt x="160115" y="1948917"/>
                  <a:pt x="160549" y="1941972"/>
                  <a:pt x="160549" y="1932422"/>
                </a:cubicBezTo>
                <a:cubicBezTo>
                  <a:pt x="161417" y="1924609"/>
                  <a:pt x="161851" y="1918097"/>
                  <a:pt x="161851" y="1912888"/>
                </a:cubicBezTo>
                <a:cubicBezTo>
                  <a:pt x="161851" y="1891184"/>
                  <a:pt x="161417" y="1875557"/>
                  <a:pt x="160549" y="1866008"/>
                </a:cubicBezTo>
                <a:close/>
                <a:moveTo>
                  <a:pt x="4070133" y="1864705"/>
                </a:moveTo>
                <a:cubicBezTo>
                  <a:pt x="4071869" y="1864705"/>
                  <a:pt x="4073823" y="1865139"/>
                  <a:pt x="4075993" y="1866008"/>
                </a:cubicBezTo>
                <a:cubicBezTo>
                  <a:pt x="4086411" y="1871217"/>
                  <a:pt x="4093356" y="1876859"/>
                  <a:pt x="4096829" y="1882937"/>
                </a:cubicBezTo>
                <a:cubicBezTo>
                  <a:pt x="4099434" y="1887278"/>
                  <a:pt x="4099000" y="1890750"/>
                  <a:pt x="4095527" y="1893355"/>
                </a:cubicBezTo>
                <a:cubicBezTo>
                  <a:pt x="4092922" y="1894223"/>
                  <a:pt x="4086845" y="1900734"/>
                  <a:pt x="4077295" y="1912888"/>
                </a:cubicBezTo>
                <a:cubicBezTo>
                  <a:pt x="4072955" y="1918097"/>
                  <a:pt x="4069916" y="1922004"/>
                  <a:pt x="4068180" y="1924609"/>
                </a:cubicBezTo>
                <a:cubicBezTo>
                  <a:pt x="4068180" y="1924609"/>
                  <a:pt x="4068180" y="1925043"/>
                  <a:pt x="4068180" y="1925911"/>
                </a:cubicBezTo>
                <a:cubicBezTo>
                  <a:pt x="4069916" y="1925911"/>
                  <a:pt x="4072955" y="1926345"/>
                  <a:pt x="4077295" y="1927213"/>
                </a:cubicBezTo>
                <a:cubicBezTo>
                  <a:pt x="4085109" y="1928081"/>
                  <a:pt x="4090318" y="1928949"/>
                  <a:pt x="4092922" y="1929818"/>
                </a:cubicBezTo>
                <a:cubicBezTo>
                  <a:pt x="4108549" y="1935026"/>
                  <a:pt x="4113758" y="1945444"/>
                  <a:pt x="4108549" y="1961071"/>
                </a:cubicBezTo>
                <a:cubicBezTo>
                  <a:pt x="4101604" y="1969753"/>
                  <a:pt x="4093356" y="1970621"/>
                  <a:pt x="4083807" y="1963676"/>
                </a:cubicBezTo>
                <a:cubicBezTo>
                  <a:pt x="4082070" y="1961940"/>
                  <a:pt x="4080334" y="1958901"/>
                  <a:pt x="4078598" y="1954560"/>
                </a:cubicBezTo>
                <a:cubicBezTo>
                  <a:pt x="4075125" y="1949351"/>
                  <a:pt x="4069482" y="1941538"/>
                  <a:pt x="4061668" y="1931120"/>
                </a:cubicBezTo>
                <a:cubicBezTo>
                  <a:pt x="4060800" y="1933724"/>
                  <a:pt x="4059498" y="1935460"/>
                  <a:pt x="4057762" y="1936329"/>
                </a:cubicBezTo>
                <a:cubicBezTo>
                  <a:pt x="4057762" y="1936329"/>
                  <a:pt x="4058196" y="1936763"/>
                  <a:pt x="4059064" y="1937631"/>
                </a:cubicBezTo>
                <a:cubicBezTo>
                  <a:pt x="4059932" y="1939367"/>
                  <a:pt x="4060800" y="1940235"/>
                  <a:pt x="4061668" y="1940235"/>
                </a:cubicBezTo>
                <a:cubicBezTo>
                  <a:pt x="4066877" y="1944576"/>
                  <a:pt x="4069482" y="1955428"/>
                  <a:pt x="4069482" y="1972792"/>
                </a:cubicBezTo>
                <a:cubicBezTo>
                  <a:pt x="4070350" y="1976264"/>
                  <a:pt x="4070350" y="1981039"/>
                  <a:pt x="4069482" y="1987116"/>
                </a:cubicBezTo>
                <a:cubicBezTo>
                  <a:pt x="4069482" y="1994062"/>
                  <a:pt x="4069482" y="2001875"/>
                  <a:pt x="4069482" y="2010557"/>
                </a:cubicBezTo>
                <a:cubicBezTo>
                  <a:pt x="4067746" y="2033997"/>
                  <a:pt x="4066009" y="2050058"/>
                  <a:pt x="4064273" y="2058740"/>
                </a:cubicBezTo>
                <a:cubicBezTo>
                  <a:pt x="4060800" y="2063949"/>
                  <a:pt x="4055591" y="2065251"/>
                  <a:pt x="4048646" y="2062647"/>
                </a:cubicBezTo>
                <a:cubicBezTo>
                  <a:pt x="4043437" y="2060042"/>
                  <a:pt x="4038228" y="2053097"/>
                  <a:pt x="4033019" y="2041811"/>
                </a:cubicBezTo>
                <a:cubicBezTo>
                  <a:pt x="4033019" y="2041811"/>
                  <a:pt x="4033019" y="2040942"/>
                  <a:pt x="4033019" y="2039206"/>
                </a:cubicBezTo>
                <a:cubicBezTo>
                  <a:pt x="4032151" y="2031393"/>
                  <a:pt x="4032585" y="2026184"/>
                  <a:pt x="4034321" y="2023579"/>
                </a:cubicBezTo>
                <a:cubicBezTo>
                  <a:pt x="4038662" y="2005348"/>
                  <a:pt x="4040398" y="1984078"/>
                  <a:pt x="4039530" y="1959769"/>
                </a:cubicBezTo>
                <a:cubicBezTo>
                  <a:pt x="4039530" y="1958033"/>
                  <a:pt x="4039530" y="1956296"/>
                  <a:pt x="4039530" y="1954560"/>
                </a:cubicBezTo>
                <a:cubicBezTo>
                  <a:pt x="4038662" y="1955428"/>
                  <a:pt x="4037360" y="1956731"/>
                  <a:pt x="4035623" y="1958467"/>
                </a:cubicBezTo>
                <a:cubicBezTo>
                  <a:pt x="4034755" y="1959335"/>
                  <a:pt x="4034321" y="1959769"/>
                  <a:pt x="4034321" y="1959769"/>
                </a:cubicBezTo>
                <a:cubicBezTo>
                  <a:pt x="4013485" y="1976264"/>
                  <a:pt x="3994820" y="1987550"/>
                  <a:pt x="3978325" y="1993628"/>
                </a:cubicBezTo>
                <a:cubicBezTo>
                  <a:pt x="3973984" y="1995364"/>
                  <a:pt x="3971813" y="1995798"/>
                  <a:pt x="3971813" y="1994930"/>
                </a:cubicBezTo>
                <a:cubicBezTo>
                  <a:pt x="3970945" y="1994062"/>
                  <a:pt x="3972247" y="1991891"/>
                  <a:pt x="3975720" y="1988419"/>
                </a:cubicBezTo>
                <a:cubicBezTo>
                  <a:pt x="3995688" y="1968451"/>
                  <a:pt x="4017392" y="1940235"/>
                  <a:pt x="4040832" y="1903773"/>
                </a:cubicBezTo>
                <a:cubicBezTo>
                  <a:pt x="4042569" y="1901168"/>
                  <a:pt x="4041266" y="1899866"/>
                  <a:pt x="4036926" y="1899866"/>
                </a:cubicBezTo>
                <a:cubicBezTo>
                  <a:pt x="4035189" y="1900734"/>
                  <a:pt x="4031717" y="1902470"/>
                  <a:pt x="4026508" y="1905075"/>
                </a:cubicBezTo>
                <a:cubicBezTo>
                  <a:pt x="4022167" y="1906811"/>
                  <a:pt x="4018694" y="1908547"/>
                  <a:pt x="4016090" y="1910284"/>
                </a:cubicBezTo>
                <a:cubicBezTo>
                  <a:pt x="4010013" y="1912888"/>
                  <a:pt x="4004804" y="1912454"/>
                  <a:pt x="4000463" y="1908982"/>
                </a:cubicBezTo>
                <a:cubicBezTo>
                  <a:pt x="3995254" y="1905509"/>
                  <a:pt x="3990479" y="1900300"/>
                  <a:pt x="3986138" y="1893355"/>
                </a:cubicBezTo>
                <a:cubicBezTo>
                  <a:pt x="3983534" y="1888146"/>
                  <a:pt x="3984836" y="1885541"/>
                  <a:pt x="3990045" y="1885541"/>
                </a:cubicBezTo>
                <a:cubicBezTo>
                  <a:pt x="4004804" y="1882937"/>
                  <a:pt x="4017392" y="1880332"/>
                  <a:pt x="4027810" y="1877728"/>
                </a:cubicBezTo>
                <a:cubicBezTo>
                  <a:pt x="4051250" y="1872519"/>
                  <a:pt x="4063839" y="1868612"/>
                  <a:pt x="4065575" y="1866008"/>
                </a:cubicBezTo>
                <a:cubicBezTo>
                  <a:pt x="4066877" y="1865139"/>
                  <a:pt x="4068397" y="1864705"/>
                  <a:pt x="4070133" y="1864705"/>
                </a:cubicBezTo>
                <a:close/>
                <a:moveTo>
                  <a:pt x="398860" y="1862101"/>
                </a:moveTo>
                <a:cubicBezTo>
                  <a:pt x="398860" y="1862969"/>
                  <a:pt x="398426" y="1864271"/>
                  <a:pt x="397558" y="1866008"/>
                </a:cubicBezTo>
                <a:cubicBezTo>
                  <a:pt x="397558" y="1866876"/>
                  <a:pt x="397558" y="1867310"/>
                  <a:pt x="397558" y="1867310"/>
                </a:cubicBezTo>
                <a:cubicBezTo>
                  <a:pt x="397558" y="1868178"/>
                  <a:pt x="397124" y="1869914"/>
                  <a:pt x="396256" y="1872519"/>
                </a:cubicBezTo>
                <a:cubicBezTo>
                  <a:pt x="395387" y="1874255"/>
                  <a:pt x="394520" y="1875991"/>
                  <a:pt x="393651" y="1877728"/>
                </a:cubicBezTo>
                <a:cubicBezTo>
                  <a:pt x="397992" y="1876859"/>
                  <a:pt x="401464" y="1876425"/>
                  <a:pt x="404069" y="1876425"/>
                </a:cubicBezTo>
                <a:cubicBezTo>
                  <a:pt x="404069" y="1874689"/>
                  <a:pt x="403635" y="1872085"/>
                  <a:pt x="402767" y="1868612"/>
                </a:cubicBezTo>
                <a:cubicBezTo>
                  <a:pt x="401898" y="1865139"/>
                  <a:pt x="401030" y="1862969"/>
                  <a:pt x="400162" y="1862101"/>
                </a:cubicBezTo>
                <a:cubicBezTo>
                  <a:pt x="399294" y="1862101"/>
                  <a:pt x="398860" y="1862101"/>
                  <a:pt x="398860" y="1862101"/>
                </a:cubicBezTo>
                <a:close/>
                <a:moveTo>
                  <a:pt x="216546" y="1860799"/>
                </a:moveTo>
                <a:cubicBezTo>
                  <a:pt x="208732" y="1863403"/>
                  <a:pt x="200918" y="1865573"/>
                  <a:pt x="193105" y="1867310"/>
                </a:cubicBezTo>
                <a:cubicBezTo>
                  <a:pt x="193105" y="1879464"/>
                  <a:pt x="192671" y="1891618"/>
                  <a:pt x="191803" y="1903773"/>
                </a:cubicBezTo>
                <a:cubicBezTo>
                  <a:pt x="193539" y="1902904"/>
                  <a:pt x="196578" y="1901602"/>
                  <a:pt x="200918" y="1899866"/>
                </a:cubicBezTo>
                <a:cubicBezTo>
                  <a:pt x="203523" y="1898998"/>
                  <a:pt x="205259" y="1898564"/>
                  <a:pt x="206128" y="1898564"/>
                </a:cubicBezTo>
                <a:cubicBezTo>
                  <a:pt x="209600" y="1895959"/>
                  <a:pt x="214809" y="1896393"/>
                  <a:pt x="221754" y="1899866"/>
                </a:cubicBezTo>
                <a:cubicBezTo>
                  <a:pt x="221754" y="1895525"/>
                  <a:pt x="221321" y="1889014"/>
                  <a:pt x="220452" y="1880332"/>
                </a:cubicBezTo>
                <a:cubicBezTo>
                  <a:pt x="220452" y="1873387"/>
                  <a:pt x="220452" y="1868178"/>
                  <a:pt x="220452" y="1864705"/>
                </a:cubicBezTo>
                <a:cubicBezTo>
                  <a:pt x="220452" y="1861233"/>
                  <a:pt x="219150" y="1859930"/>
                  <a:pt x="216546" y="1860799"/>
                </a:cubicBezTo>
                <a:close/>
                <a:moveTo>
                  <a:pt x="7161088" y="1858194"/>
                </a:moveTo>
                <a:cubicBezTo>
                  <a:pt x="7158484" y="1859062"/>
                  <a:pt x="7155446" y="1860364"/>
                  <a:pt x="7151972" y="1862101"/>
                </a:cubicBezTo>
                <a:cubicBezTo>
                  <a:pt x="7149368" y="1862969"/>
                  <a:pt x="7147198" y="1862535"/>
                  <a:pt x="7145461" y="1860799"/>
                </a:cubicBezTo>
                <a:cubicBezTo>
                  <a:pt x="7145461" y="1861667"/>
                  <a:pt x="7145028" y="1861667"/>
                  <a:pt x="7144159" y="1860799"/>
                </a:cubicBezTo>
                <a:cubicBezTo>
                  <a:pt x="7144159" y="1860799"/>
                  <a:pt x="7143725" y="1860364"/>
                  <a:pt x="7142856" y="1859496"/>
                </a:cubicBezTo>
                <a:cubicBezTo>
                  <a:pt x="7141988" y="1859496"/>
                  <a:pt x="7141120" y="1859496"/>
                  <a:pt x="7140252" y="1859496"/>
                </a:cubicBezTo>
                <a:cubicBezTo>
                  <a:pt x="7137648" y="1862101"/>
                  <a:pt x="7134175" y="1865573"/>
                  <a:pt x="7129834" y="1869914"/>
                </a:cubicBezTo>
                <a:cubicBezTo>
                  <a:pt x="7137648" y="1869914"/>
                  <a:pt x="7145028" y="1872085"/>
                  <a:pt x="7151972" y="1876425"/>
                </a:cubicBezTo>
                <a:cubicBezTo>
                  <a:pt x="7156314" y="1871217"/>
                  <a:pt x="7160220" y="1866008"/>
                  <a:pt x="7163692" y="1860799"/>
                </a:cubicBezTo>
                <a:cubicBezTo>
                  <a:pt x="7165429" y="1858194"/>
                  <a:pt x="7164561" y="1857326"/>
                  <a:pt x="7161088" y="1858194"/>
                </a:cubicBezTo>
                <a:close/>
                <a:moveTo>
                  <a:pt x="2865313" y="1858194"/>
                </a:moveTo>
                <a:cubicBezTo>
                  <a:pt x="2862709" y="1859062"/>
                  <a:pt x="2859671" y="1860364"/>
                  <a:pt x="2856198" y="1862101"/>
                </a:cubicBezTo>
                <a:cubicBezTo>
                  <a:pt x="2853593" y="1862969"/>
                  <a:pt x="2851423" y="1862535"/>
                  <a:pt x="2849687" y="1860799"/>
                </a:cubicBezTo>
                <a:cubicBezTo>
                  <a:pt x="2849687" y="1861667"/>
                  <a:pt x="2849253" y="1861667"/>
                  <a:pt x="2848384" y="1860799"/>
                </a:cubicBezTo>
                <a:cubicBezTo>
                  <a:pt x="2848384" y="1860799"/>
                  <a:pt x="2847950" y="1860364"/>
                  <a:pt x="2847082" y="1859496"/>
                </a:cubicBezTo>
                <a:cubicBezTo>
                  <a:pt x="2846214" y="1859496"/>
                  <a:pt x="2845346" y="1859496"/>
                  <a:pt x="2844478" y="1859496"/>
                </a:cubicBezTo>
                <a:cubicBezTo>
                  <a:pt x="2841873" y="1862101"/>
                  <a:pt x="2838400" y="1865573"/>
                  <a:pt x="2834060" y="1869914"/>
                </a:cubicBezTo>
                <a:cubicBezTo>
                  <a:pt x="2841873" y="1869914"/>
                  <a:pt x="2849253" y="1872085"/>
                  <a:pt x="2856198" y="1876425"/>
                </a:cubicBezTo>
                <a:cubicBezTo>
                  <a:pt x="2860538" y="1871217"/>
                  <a:pt x="2864445" y="1866008"/>
                  <a:pt x="2867918" y="1860799"/>
                </a:cubicBezTo>
                <a:cubicBezTo>
                  <a:pt x="2869654" y="1858194"/>
                  <a:pt x="2868786" y="1857326"/>
                  <a:pt x="2865313" y="1858194"/>
                </a:cubicBezTo>
                <a:close/>
                <a:moveTo>
                  <a:pt x="4484898" y="1855590"/>
                </a:moveTo>
                <a:cubicBezTo>
                  <a:pt x="4490107" y="1855590"/>
                  <a:pt x="4494014" y="1856458"/>
                  <a:pt x="4496619" y="1858194"/>
                </a:cubicBezTo>
                <a:cubicBezTo>
                  <a:pt x="4500959" y="1859062"/>
                  <a:pt x="4504866" y="1863403"/>
                  <a:pt x="4508339" y="1871217"/>
                </a:cubicBezTo>
                <a:cubicBezTo>
                  <a:pt x="4510075" y="1875557"/>
                  <a:pt x="4509641" y="1878162"/>
                  <a:pt x="4507037" y="1879030"/>
                </a:cubicBezTo>
                <a:cubicBezTo>
                  <a:pt x="4494882" y="1881634"/>
                  <a:pt x="4484030" y="1882937"/>
                  <a:pt x="4474480" y="1882937"/>
                </a:cubicBezTo>
                <a:cubicBezTo>
                  <a:pt x="4469272" y="1883805"/>
                  <a:pt x="4464497" y="1884239"/>
                  <a:pt x="4460156" y="1884239"/>
                </a:cubicBezTo>
                <a:cubicBezTo>
                  <a:pt x="4461892" y="1885107"/>
                  <a:pt x="4463194" y="1886409"/>
                  <a:pt x="4464063" y="1888146"/>
                </a:cubicBezTo>
                <a:cubicBezTo>
                  <a:pt x="4466667" y="1890750"/>
                  <a:pt x="4467535" y="1895091"/>
                  <a:pt x="4466667" y="1901168"/>
                </a:cubicBezTo>
                <a:cubicBezTo>
                  <a:pt x="4466667" y="1902036"/>
                  <a:pt x="4466667" y="1902904"/>
                  <a:pt x="4466667" y="1903773"/>
                </a:cubicBezTo>
                <a:cubicBezTo>
                  <a:pt x="4473612" y="1902036"/>
                  <a:pt x="4478821" y="1900734"/>
                  <a:pt x="4482294" y="1899866"/>
                </a:cubicBezTo>
                <a:cubicBezTo>
                  <a:pt x="4487503" y="1898998"/>
                  <a:pt x="4491410" y="1899866"/>
                  <a:pt x="4494014" y="1902470"/>
                </a:cubicBezTo>
                <a:cubicBezTo>
                  <a:pt x="4497487" y="1905943"/>
                  <a:pt x="4500959" y="1911152"/>
                  <a:pt x="4504432" y="1918097"/>
                </a:cubicBezTo>
                <a:cubicBezTo>
                  <a:pt x="4505300" y="1920702"/>
                  <a:pt x="4504432" y="1922438"/>
                  <a:pt x="4501828" y="1923306"/>
                </a:cubicBezTo>
                <a:cubicBezTo>
                  <a:pt x="4496619" y="1924174"/>
                  <a:pt x="4487069" y="1925043"/>
                  <a:pt x="4473178" y="1925911"/>
                </a:cubicBezTo>
                <a:cubicBezTo>
                  <a:pt x="4475783" y="1925911"/>
                  <a:pt x="4473178" y="1926345"/>
                  <a:pt x="4465365" y="1927213"/>
                </a:cubicBezTo>
                <a:cubicBezTo>
                  <a:pt x="4465365" y="1928081"/>
                  <a:pt x="4465365" y="1929383"/>
                  <a:pt x="4465365" y="1931120"/>
                </a:cubicBezTo>
                <a:cubicBezTo>
                  <a:pt x="4463629" y="1941538"/>
                  <a:pt x="4462760" y="1951522"/>
                  <a:pt x="4462760" y="1961071"/>
                </a:cubicBezTo>
                <a:cubicBezTo>
                  <a:pt x="4469706" y="1959335"/>
                  <a:pt x="4475783" y="1958467"/>
                  <a:pt x="4480992" y="1958467"/>
                </a:cubicBezTo>
                <a:cubicBezTo>
                  <a:pt x="4480123" y="1955862"/>
                  <a:pt x="4477519" y="1951087"/>
                  <a:pt x="4473178" y="1944142"/>
                </a:cubicBezTo>
                <a:cubicBezTo>
                  <a:pt x="4469706" y="1939801"/>
                  <a:pt x="4467535" y="1936329"/>
                  <a:pt x="4466667" y="1933724"/>
                </a:cubicBezTo>
                <a:cubicBezTo>
                  <a:pt x="4465799" y="1931120"/>
                  <a:pt x="4466667" y="1930252"/>
                  <a:pt x="4469272" y="1931120"/>
                </a:cubicBezTo>
                <a:cubicBezTo>
                  <a:pt x="4478821" y="1931988"/>
                  <a:pt x="4486201" y="1933290"/>
                  <a:pt x="4491410" y="1935026"/>
                </a:cubicBezTo>
                <a:cubicBezTo>
                  <a:pt x="4495750" y="1936763"/>
                  <a:pt x="4498355" y="1941104"/>
                  <a:pt x="4499223" y="1948049"/>
                </a:cubicBezTo>
                <a:cubicBezTo>
                  <a:pt x="4499223" y="1950653"/>
                  <a:pt x="4498789" y="1953258"/>
                  <a:pt x="4497921" y="1955862"/>
                </a:cubicBezTo>
                <a:cubicBezTo>
                  <a:pt x="4502262" y="1954994"/>
                  <a:pt x="4505734" y="1955428"/>
                  <a:pt x="4508339" y="1957165"/>
                </a:cubicBezTo>
                <a:cubicBezTo>
                  <a:pt x="4514416" y="1960637"/>
                  <a:pt x="4518323" y="1966280"/>
                  <a:pt x="4520059" y="1974094"/>
                </a:cubicBezTo>
                <a:cubicBezTo>
                  <a:pt x="4521795" y="1978435"/>
                  <a:pt x="4520493" y="1980605"/>
                  <a:pt x="4516152" y="1980605"/>
                </a:cubicBezTo>
                <a:cubicBezTo>
                  <a:pt x="4498789" y="1978869"/>
                  <a:pt x="4481426" y="1979303"/>
                  <a:pt x="4464063" y="1981907"/>
                </a:cubicBezTo>
                <a:cubicBezTo>
                  <a:pt x="4438018" y="1984512"/>
                  <a:pt x="4420220" y="1986682"/>
                  <a:pt x="4410670" y="1988419"/>
                </a:cubicBezTo>
                <a:cubicBezTo>
                  <a:pt x="4407198" y="1988419"/>
                  <a:pt x="4404593" y="1987550"/>
                  <a:pt x="4402857" y="1985814"/>
                </a:cubicBezTo>
                <a:cubicBezTo>
                  <a:pt x="4397648" y="1981473"/>
                  <a:pt x="4392439" y="1976698"/>
                  <a:pt x="4387230" y="1971489"/>
                </a:cubicBezTo>
                <a:cubicBezTo>
                  <a:pt x="4386362" y="1968017"/>
                  <a:pt x="4386796" y="1966280"/>
                  <a:pt x="4388532" y="1966280"/>
                </a:cubicBezTo>
                <a:cubicBezTo>
                  <a:pt x="4401555" y="1964544"/>
                  <a:pt x="4414143" y="1963242"/>
                  <a:pt x="4426297" y="1962374"/>
                </a:cubicBezTo>
                <a:cubicBezTo>
                  <a:pt x="4428902" y="1962374"/>
                  <a:pt x="4431506" y="1962374"/>
                  <a:pt x="4434111" y="1962374"/>
                </a:cubicBezTo>
                <a:cubicBezTo>
                  <a:pt x="4434111" y="1958901"/>
                  <a:pt x="4434545" y="1953692"/>
                  <a:pt x="4435413" y="1946747"/>
                </a:cubicBezTo>
                <a:cubicBezTo>
                  <a:pt x="4435413" y="1939801"/>
                  <a:pt x="4435413" y="1935026"/>
                  <a:pt x="4435413" y="1932422"/>
                </a:cubicBezTo>
                <a:cubicBezTo>
                  <a:pt x="4433677" y="1932422"/>
                  <a:pt x="4431506" y="1932856"/>
                  <a:pt x="4428902" y="1933724"/>
                </a:cubicBezTo>
                <a:cubicBezTo>
                  <a:pt x="4426297" y="1933724"/>
                  <a:pt x="4424561" y="1933724"/>
                  <a:pt x="4423693" y="1933724"/>
                </a:cubicBezTo>
                <a:cubicBezTo>
                  <a:pt x="4418484" y="1934592"/>
                  <a:pt x="4414143" y="1933724"/>
                  <a:pt x="4410670" y="1931120"/>
                </a:cubicBezTo>
                <a:cubicBezTo>
                  <a:pt x="4407198" y="1927647"/>
                  <a:pt x="4403291" y="1923306"/>
                  <a:pt x="4398950" y="1918097"/>
                </a:cubicBezTo>
                <a:cubicBezTo>
                  <a:pt x="4396346" y="1914625"/>
                  <a:pt x="4396780" y="1912454"/>
                  <a:pt x="4400252" y="1911586"/>
                </a:cubicBezTo>
                <a:cubicBezTo>
                  <a:pt x="4404593" y="1911586"/>
                  <a:pt x="4411973" y="1911152"/>
                  <a:pt x="4422391" y="1910284"/>
                </a:cubicBezTo>
                <a:cubicBezTo>
                  <a:pt x="4423259" y="1910284"/>
                  <a:pt x="4424995" y="1910284"/>
                  <a:pt x="4427600" y="1910284"/>
                </a:cubicBezTo>
                <a:cubicBezTo>
                  <a:pt x="4430204" y="1909416"/>
                  <a:pt x="4432375" y="1908982"/>
                  <a:pt x="4434111" y="1908982"/>
                </a:cubicBezTo>
                <a:cubicBezTo>
                  <a:pt x="4434111" y="1902036"/>
                  <a:pt x="4433243" y="1895091"/>
                  <a:pt x="4431506" y="1888146"/>
                </a:cubicBezTo>
                <a:cubicBezTo>
                  <a:pt x="4429770" y="1888146"/>
                  <a:pt x="4428034" y="1888580"/>
                  <a:pt x="4426297" y="1889448"/>
                </a:cubicBezTo>
                <a:cubicBezTo>
                  <a:pt x="4417616" y="1889448"/>
                  <a:pt x="4411973" y="1888580"/>
                  <a:pt x="4409368" y="1886843"/>
                </a:cubicBezTo>
                <a:cubicBezTo>
                  <a:pt x="4405895" y="1885107"/>
                  <a:pt x="4401989" y="1881634"/>
                  <a:pt x="4397648" y="1876425"/>
                </a:cubicBezTo>
                <a:cubicBezTo>
                  <a:pt x="4395043" y="1873821"/>
                  <a:pt x="4395043" y="1871650"/>
                  <a:pt x="4397648" y="1869914"/>
                </a:cubicBezTo>
                <a:cubicBezTo>
                  <a:pt x="4398516" y="1869914"/>
                  <a:pt x="4399818" y="1869480"/>
                  <a:pt x="4401555" y="1868612"/>
                </a:cubicBezTo>
                <a:cubicBezTo>
                  <a:pt x="4411104" y="1866876"/>
                  <a:pt x="4417616" y="1866008"/>
                  <a:pt x="4421088" y="1866008"/>
                </a:cubicBezTo>
                <a:cubicBezTo>
                  <a:pt x="4441056" y="1865139"/>
                  <a:pt x="4462326" y="1861667"/>
                  <a:pt x="4484898" y="1855590"/>
                </a:cubicBezTo>
                <a:close/>
                <a:moveTo>
                  <a:pt x="424905" y="1855590"/>
                </a:moveTo>
                <a:cubicBezTo>
                  <a:pt x="423168" y="1857326"/>
                  <a:pt x="420130" y="1858194"/>
                  <a:pt x="415789" y="1858194"/>
                </a:cubicBezTo>
                <a:cubicBezTo>
                  <a:pt x="416657" y="1859930"/>
                  <a:pt x="418394" y="1860799"/>
                  <a:pt x="420998" y="1860799"/>
                </a:cubicBezTo>
                <a:cubicBezTo>
                  <a:pt x="423602" y="1864271"/>
                  <a:pt x="424471" y="1869046"/>
                  <a:pt x="423602" y="1875123"/>
                </a:cubicBezTo>
                <a:lnTo>
                  <a:pt x="426207" y="1875123"/>
                </a:lnTo>
                <a:cubicBezTo>
                  <a:pt x="427943" y="1869914"/>
                  <a:pt x="429245" y="1864705"/>
                  <a:pt x="430114" y="1859496"/>
                </a:cubicBezTo>
                <a:cubicBezTo>
                  <a:pt x="430982" y="1856024"/>
                  <a:pt x="429245" y="1854721"/>
                  <a:pt x="424905" y="1855590"/>
                </a:cubicBezTo>
                <a:close/>
                <a:moveTo>
                  <a:pt x="497831" y="1850381"/>
                </a:moveTo>
                <a:cubicBezTo>
                  <a:pt x="496962" y="1851249"/>
                  <a:pt x="495226" y="1852985"/>
                  <a:pt x="492622" y="1855590"/>
                </a:cubicBezTo>
                <a:cubicBezTo>
                  <a:pt x="490017" y="1857326"/>
                  <a:pt x="487847" y="1859062"/>
                  <a:pt x="486110" y="1860799"/>
                </a:cubicBezTo>
                <a:cubicBezTo>
                  <a:pt x="491320" y="1864271"/>
                  <a:pt x="496528" y="1867310"/>
                  <a:pt x="501738" y="1869914"/>
                </a:cubicBezTo>
                <a:cubicBezTo>
                  <a:pt x="502605" y="1870782"/>
                  <a:pt x="504342" y="1872085"/>
                  <a:pt x="506947" y="1873821"/>
                </a:cubicBezTo>
                <a:cubicBezTo>
                  <a:pt x="511287" y="1866008"/>
                  <a:pt x="514326" y="1859496"/>
                  <a:pt x="516062" y="1854287"/>
                </a:cubicBezTo>
                <a:cubicBezTo>
                  <a:pt x="516062" y="1853419"/>
                  <a:pt x="516062" y="1852985"/>
                  <a:pt x="516062" y="1852985"/>
                </a:cubicBezTo>
                <a:lnTo>
                  <a:pt x="514760" y="1852985"/>
                </a:lnTo>
                <a:cubicBezTo>
                  <a:pt x="506947" y="1852985"/>
                  <a:pt x="501303" y="1852117"/>
                  <a:pt x="497831" y="1850381"/>
                </a:cubicBezTo>
                <a:close/>
                <a:moveTo>
                  <a:pt x="4199381" y="1847776"/>
                </a:moveTo>
                <a:cubicBezTo>
                  <a:pt x="4202637" y="1847776"/>
                  <a:pt x="4205784" y="1848644"/>
                  <a:pt x="4208822" y="1850381"/>
                </a:cubicBezTo>
                <a:cubicBezTo>
                  <a:pt x="4216636" y="1853853"/>
                  <a:pt x="4223147" y="1859496"/>
                  <a:pt x="4228356" y="1867310"/>
                </a:cubicBezTo>
                <a:cubicBezTo>
                  <a:pt x="4232697" y="1871650"/>
                  <a:pt x="4233131" y="1877294"/>
                  <a:pt x="4229658" y="1884239"/>
                </a:cubicBezTo>
                <a:cubicBezTo>
                  <a:pt x="4225318" y="1899866"/>
                  <a:pt x="4223147" y="1918097"/>
                  <a:pt x="4223147" y="1938933"/>
                </a:cubicBezTo>
                <a:cubicBezTo>
                  <a:pt x="4221411" y="1964978"/>
                  <a:pt x="4220543" y="1988419"/>
                  <a:pt x="4220543" y="2009255"/>
                </a:cubicBezTo>
                <a:cubicBezTo>
                  <a:pt x="4225751" y="2009255"/>
                  <a:pt x="4230526" y="2008820"/>
                  <a:pt x="4234867" y="2007952"/>
                </a:cubicBezTo>
                <a:cubicBezTo>
                  <a:pt x="4240944" y="2007084"/>
                  <a:pt x="4246587" y="2007952"/>
                  <a:pt x="4251796" y="2010557"/>
                </a:cubicBezTo>
                <a:cubicBezTo>
                  <a:pt x="4257005" y="2014897"/>
                  <a:pt x="4263083" y="2020975"/>
                  <a:pt x="4270028" y="2028788"/>
                </a:cubicBezTo>
                <a:cubicBezTo>
                  <a:pt x="4273501" y="2038338"/>
                  <a:pt x="4270028" y="2043113"/>
                  <a:pt x="4259610" y="2043113"/>
                </a:cubicBezTo>
                <a:cubicBezTo>
                  <a:pt x="4237038" y="2037904"/>
                  <a:pt x="4207520" y="2036168"/>
                  <a:pt x="4171057" y="2037904"/>
                </a:cubicBezTo>
                <a:cubicBezTo>
                  <a:pt x="4132858" y="2038772"/>
                  <a:pt x="4108983" y="2040508"/>
                  <a:pt x="4099434" y="2043113"/>
                </a:cubicBezTo>
                <a:cubicBezTo>
                  <a:pt x="4093356" y="2044849"/>
                  <a:pt x="4089016" y="2043981"/>
                  <a:pt x="4086411" y="2040508"/>
                </a:cubicBezTo>
                <a:cubicBezTo>
                  <a:pt x="4079466" y="2033563"/>
                  <a:pt x="4074691" y="2028354"/>
                  <a:pt x="4072086" y="2024881"/>
                </a:cubicBezTo>
                <a:cubicBezTo>
                  <a:pt x="4070350" y="2021409"/>
                  <a:pt x="4071652" y="2019238"/>
                  <a:pt x="4075993" y="2018370"/>
                </a:cubicBezTo>
                <a:cubicBezTo>
                  <a:pt x="4078598" y="2018370"/>
                  <a:pt x="4084241" y="2018370"/>
                  <a:pt x="4092922" y="2018370"/>
                </a:cubicBezTo>
                <a:cubicBezTo>
                  <a:pt x="4104209" y="2017502"/>
                  <a:pt x="4112022" y="2017068"/>
                  <a:pt x="4116363" y="2017068"/>
                </a:cubicBezTo>
                <a:lnTo>
                  <a:pt x="4117665" y="2017068"/>
                </a:lnTo>
                <a:cubicBezTo>
                  <a:pt x="4117665" y="1978869"/>
                  <a:pt x="4117665" y="1945444"/>
                  <a:pt x="4117665" y="1916795"/>
                </a:cubicBezTo>
                <a:cubicBezTo>
                  <a:pt x="4117665" y="1887278"/>
                  <a:pt x="4114627" y="1869480"/>
                  <a:pt x="4108549" y="1863403"/>
                </a:cubicBezTo>
                <a:cubicBezTo>
                  <a:pt x="4105945" y="1859062"/>
                  <a:pt x="4108115" y="1856024"/>
                  <a:pt x="4115061" y="1854287"/>
                </a:cubicBezTo>
                <a:cubicBezTo>
                  <a:pt x="4123742" y="1856024"/>
                  <a:pt x="4131990" y="1858194"/>
                  <a:pt x="4139803" y="1860799"/>
                </a:cubicBezTo>
                <a:lnTo>
                  <a:pt x="4150686" y="1859589"/>
                </a:lnTo>
                <a:lnTo>
                  <a:pt x="4155430" y="1858194"/>
                </a:lnTo>
                <a:cubicBezTo>
                  <a:pt x="4172793" y="1854721"/>
                  <a:pt x="4184080" y="1852117"/>
                  <a:pt x="4189289" y="1850381"/>
                </a:cubicBezTo>
                <a:cubicBezTo>
                  <a:pt x="4192761" y="1848644"/>
                  <a:pt x="4196125" y="1847776"/>
                  <a:pt x="4199381" y="1847776"/>
                </a:cubicBezTo>
                <a:close/>
                <a:moveTo>
                  <a:pt x="792139" y="1847776"/>
                </a:moveTo>
                <a:cubicBezTo>
                  <a:pt x="790402" y="1847776"/>
                  <a:pt x="787798" y="1848210"/>
                  <a:pt x="784325" y="1849078"/>
                </a:cubicBezTo>
                <a:cubicBezTo>
                  <a:pt x="779984" y="1849078"/>
                  <a:pt x="776946" y="1849512"/>
                  <a:pt x="775209" y="1850381"/>
                </a:cubicBezTo>
                <a:cubicBezTo>
                  <a:pt x="776077" y="1852117"/>
                  <a:pt x="776511" y="1855590"/>
                  <a:pt x="776511" y="1860799"/>
                </a:cubicBezTo>
                <a:cubicBezTo>
                  <a:pt x="777380" y="1869480"/>
                  <a:pt x="775643" y="1875557"/>
                  <a:pt x="771302" y="1879030"/>
                </a:cubicBezTo>
                <a:cubicBezTo>
                  <a:pt x="773907" y="1879030"/>
                  <a:pt x="778247" y="1878596"/>
                  <a:pt x="784325" y="1877728"/>
                </a:cubicBezTo>
                <a:cubicBezTo>
                  <a:pt x="790402" y="1877728"/>
                  <a:pt x="794743" y="1877294"/>
                  <a:pt x="797347" y="1876425"/>
                </a:cubicBezTo>
                <a:cubicBezTo>
                  <a:pt x="799084" y="1866876"/>
                  <a:pt x="800820" y="1857326"/>
                  <a:pt x="802556" y="1847776"/>
                </a:cubicBezTo>
                <a:cubicBezTo>
                  <a:pt x="798216" y="1847776"/>
                  <a:pt x="794743" y="1847776"/>
                  <a:pt x="792139" y="1847776"/>
                </a:cubicBezTo>
                <a:close/>
                <a:moveTo>
                  <a:pt x="4512246" y="1841265"/>
                </a:moveTo>
                <a:cubicBezTo>
                  <a:pt x="4498355" y="1840397"/>
                  <a:pt x="4465365" y="1842567"/>
                  <a:pt x="4413275" y="1847776"/>
                </a:cubicBezTo>
                <a:cubicBezTo>
                  <a:pt x="4405461" y="1848644"/>
                  <a:pt x="4400252" y="1849078"/>
                  <a:pt x="4397648" y="1849078"/>
                </a:cubicBezTo>
                <a:cubicBezTo>
                  <a:pt x="4394175" y="1849946"/>
                  <a:pt x="4390703" y="1850381"/>
                  <a:pt x="4387230" y="1850381"/>
                </a:cubicBezTo>
                <a:cubicBezTo>
                  <a:pt x="4387230" y="1915493"/>
                  <a:pt x="4385928" y="1967583"/>
                  <a:pt x="4383323" y="2006650"/>
                </a:cubicBezTo>
                <a:cubicBezTo>
                  <a:pt x="4418918" y="2002309"/>
                  <a:pt x="4457985" y="1998837"/>
                  <a:pt x="4500525" y="1996232"/>
                </a:cubicBezTo>
                <a:cubicBezTo>
                  <a:pt x="4501394" y="1996232"/>
                  <a:pt x="4502696" y="1996232"/>
                  <a:pt x="4504432" y="1996232"/>
                </a:cubicBezTo>
                <a:cubicBezTo>
                  <a:pt x="4508773" y="1995364"/>
                  <a:pt x="4512246" y="1996232"/>
                  <a:pt x="4514850" y="1998837"/>
                </a:cubicBezTo>
                <a:cubicBezTo>
                  <a:pt x="4517455" y="1999705"/>
                  <a:pt x="4519191" y="2001441"/>
                  <a:pt x="4520059" y="2004046"/>
                </a:cubicBezTo>
                <a:cubicBezTo>
                  <a:pt x="4523532" y="1967583"/>
                  <a:pt x="4523532" y="1915927"/>
                  <a:pt x="4520059" y="1849078"/>
                </a:cubicBezTo>
                <a:cubicBezTo>
                  <a:pt x="4520059" y="1843869"/>
                  <a:pt x="4517455" y="1841265"/>
                  <a:pt x="4512246" y="1841265"/>
                </a:cubicBezTo>
                <a:close/>
                <a:moveTo>
                  <a:pt x="4704569" y="1836056"/>
                </a:moveTo>
                <a:cubicBezTo>
                  <a:pt x="4706305" y="1836056"/>
                  <a:pt x="4707607" y="1837358"/>
                  <a:pt x="4708476" y="1839963"/>
                </a:cubicBezTo>
                <a:cubicBezTo>
                  <a:pt x="4711080" y="1845172"/>
                  <a:pt x="4713251" y="1850815"/>
                  <a:pt x="4714987" y="1856892"/>
                </a:cubicBezTo>
                <a:cubicBezTo>
                  <a:pt x="4755790" y="1851683"/>
                  <a:pt x="4788781" y="1846908"/>
                  <a:pt x="4813958" y="1842567"/>
                </a:cubicBezTo>
                <a:cubicBezTo>
                  <a:pt x="4827848" y="1841699"/>
                  <a:pt x="4838700" y="1839963"/>
                  <a:pt x="4846514" y="1837358"/>
                </a:cubicBezTo>
                <a:cubicBezTo>
                  <a:pt x="4852591" y="1835622"/>
                  <a:pt x="4858234" y="1836056"/>
                  <a:pt x="4863443" y="1838660"/>
                </a:cubicBezTo>
                <a:cubicBezTo>
                  <a:pt x="4874729" y="1846474"/>
                  <a:pt x="4883845" y="1856458"/>
                  <a:pt x="4890790" y="1868612"/>
                </a:cubicBezTo>
                <a:cubicBezTo>
                  <a:pt x="4893395" y="1875557"/>
                  <a:pt x="4891224" y="1879464"/>
                  <a:pt x="4884279" y="1880332"/>
                </a:cubicBezTo>
                <a:cubicBezTo>
                  <a:pt x="4866048" y="1882937"/>
                  <a:pt x="4846080" y="1889014"/>
                  <a:pt x="4824376" y="1898564"/>
                </a:cubicBezTo>
                <a:cubicBezTo>
                  <a:pt x="4821771" y="1899432"/>
                  <a:pt x="4820035" y="1899866"/>
                  <a:pt x="4819167" y="1899866"/>
                </a:cubicBezTo>
                <a:cubicBezTo>
                  <a:pt x="4819167" y="1899866"/>
                  <a:pt x="4819167" y="1900300"/>
                  <a:pt x="4819167" y="1901168"/>
                </a:cubicBezTo>
                <a:cubicBezTo>
                  <a:pt x="4820035" y="1904641"/>
                  <a:pt x="4817864" y="1908113"/>
                  <a:pt x="4812655" y="1911586"/>
                </a:cubicBezTo>
                <a:cubicBezTo>
                  <a:pt x="4800501" y="1913322"/>
                  <a:pt x="4779665" y="1916795"/>
                  <a:pt x="4750148" y="1922004"/>
                </a:cubicBezTo>
                <a:cubicBezTo>
                  <a:pt x="4743202" y="1922004"/>
                  <a:pt x="4738861" y="1921570"/>
                  <a:pt x="4737125" y="1920702"/>
                </a:cubicBezTo>
                <a:cubicBezTo>
                  <a:pt x="4728443" y="1914625"/>
                  <a:pt x="4722366" y="1909416"/>
                  <a:pt x="4718893" y="1905075"/>
                </a:cubicBezTo>
                <a:cubicBezTo>
                  <a:pt x="4717157" y="1903338"/>
                  <a:pt x="4718025" y="1901602"/>
                  <a:pt x="4721498" y="1899866"/>
                </a:cubicBezTo>
                <a:cubicBezTo>
                  <a:pt x="4728443" y="1898998"/>
                  <a:pt x="4744070" y="1895959"/>
                  <a:pt x="4768379" y="1890750"/>
                </a:cubicBezTo>
                <a:cubicBezTo>
                  <a:pt x="4769247" y="1890750"/>
                  <a:pt x="4770549" y="1890316"/>
                  <a:pt x="4772285" y="1889448"/>
                </a:cubicBezTo>
                <a:cubicBezTo>
                  <a:pt x="4780967" y="1888580"/>
                  <a:pt x="4787044" y="1887278"/>
                  <a:pt x="4790517" y="1885541"/>
                </a:cubicBezTo>
                <a:cubicBezTo>
                  <a:pt x="4802671" y="1882937"/>
                  <a:pt x="4812221" y="1887278"/>
                  <a:pt x="4819167" y="1898564"/>
                </a:cubicBezTo>
                <a:cubicBezTo>
                  <a:pt x="4818298" y="1897695"/>
                  <a:pt x="4818298" y="1896827"/>
                  <a:pt x="4819167" y="1895959"/>
                </a:cubicBezTo>
                <a:cubicBezTo>
                  <a:pt x="4819167" y="1895091"/>
                  <a:pt x="4819167" y="1894657"/>
                  <a:pt x="4819167" y="1894657"/>
                </a:cubicBezTo>
                <a:cubicBezTo>
                  <a:pt x="4822639" y="1890316"/>
                  <a:pt x="4828282" y="1881634"/>
                  <a:pt x="4836096" y="1868612"/>
                </a:cubicBezTo>
                <a:cubicBezTo>
                  <a:pt x="4836964" y="1866008"/>
                  <a:pt x="4835662" y="1864271"/>
                  <a:pt x="4832189" y="1863403"/>
                </a:cubicBezTo>
                <a:cubicBezTo>
                  <a:pt x="4794858" y="1866876"/>
                  <a:pt x="4760566" y="1871650"/>
                  <a:pt x="4729311" y="1877728"/>
                </a:cubicBezTo>
                <a:cubicBezTo>
                  <a:pt x="4725839" y="1878596"/>
                  <a:pt x="4721498" y="1877728"/>
                  <a:pt x="4716289" y="1875123"/>
                </a:cubicBezTo>
                <a:cubicBezTo>
                  <a:pt x="4716289" y="1879464"/>
                  <a:pt x="4715421" y="1885975"/>
                  <a:pt x="4713685" y="1894657"/>
                </a:cubicBezTo>
                <a:cubicBezTo>
                  <a:pt x="4715421" y="1888580"/>
                  <a:pt x="4715421" y="1889448"/>
                  <a:pt x="4713685" y="1897261"/>
                </a:cubicBezTo>
                <a:cubicBezTo>
                  <a:pt x="4708476" y="1909416"/>
                  <a:pt x="4700662" y="1914625"/>
                  <a:pt x="4690244" y="1912888"/>
                </a:cubicBezTo>
                <a:cubicBezTo>
                  <a:pt x="4673749" y="1904207"/>
                  <a:pt x="4671579" y="1890750"/>
                  <a:pt x="4683733" y="1872519"/>
                </a:cubicBezTo>
                <a:cubicBezTo>
                  <a:pt x="4692414" y="1863837"/>
                  <a:pt x="4698492" y="1852985"/>
                  <a:pt x="4701964" y="1839963"/>
                </a:cubicBezTo>
                <a:cubicBezTo>
                  <a:pt x="4701964" y="1837358"/>
                  <a:pt x="4702833" y="1836056"/>
                  <a:pt x="4704569" y="1836056"/>
                </a:cubicBezTo>
                <a:close/>
                <a:moveTo>
                  <a:pt x="3166132" y="1836056"/>
                </a:moveTo>
                <a:cubicBezTo>
                  <a:pt x="3163528" y="1836924"/>
                  <a:pt x="3159187" y="1837792"/>
                  <a:pt x="3153110" y="1838660"/>
                </a:cubicBezTo>
                <a:cubicBezTo>
                  <a:pt x="3140087" y="1841265"/>
                  <a:pt x="3131406" y="1843001"/>
                  <a:pt x="3127065" y="1843869"/>
                </a:cubicBezTo>
                <a:cubicBezTo>
                  <a:pt x="3127065" y="1845606"/>
                  <a:pt x="3127499" y="1847776"/>
                  <a:pt x="3128367" y="1850381"/>
                </a:cubicBezTo>
                <a:cubicBezTo>
                  <a:pt x="3129235" y="1860799"/>
                  <a:pt x="3130538" y="1868178"/>
                  <a:pt x="3132274" y="1872519"/>
                </a:cubicBezTo>
                <a:cubicBezTo>
                  <a:pt x="3133142" y="1872519"/>
                  <a:pt x="3135312" y="1872085"/>
                  <a:pt x="3138785" y="1871217"/>
                </a:cubicBezTo>
                <a:cubicBezTo>
                  <a:pt x="3143126" y="1871217"/>
                  <a:pt x="3150505" y="1869914"/>
                  <a:pt x="3160923" y="1867310"/>
                </a:cubicBezTo>
                <a:cubicBezTo>
                  <a:pt x="3164396" y="1867310"/>
                  <a:pt x="3167435" y="1866876"/>
                  <a:pt x="3170039" y="1866008"/>
                </a:cubicBezTo>
                <a:cubicBezTo>
                  <a:pt x="3171775" y="1859062"/>
                  <a:pt x="3173078" y="1851249"/>
                  <a:pt x="3173946" y="1842567"/>
                </a:cubicBezTo>
                <a:cubicBezTo>
                  <a:pt x="3174814" y="1837358"/>
                  <a:pt x="3172210" y="1835188"/>
                  <a:pt x="3166132" y="1836056"/>
                </a:cubicBezTo>
                <a:close/>
                <a:moveTo>
                  <a:pt x="6502236" y="1832800"/>
                </a:moveTo>
                <a:cubicBezTo>
                  <a:pt x="6504623" y="1832800"/>
                  <a:pt x="6506902" y="1833451"/>
                  <a:pt x="6509072" y="1834754"/>
                </a:cubicBezTo>
                <a:cubicBezTo>
                  <a:pt x="6526436" y="1841699"/>
                  <a:pt x="6538156" y="1850815"/>
                  <a:pt x="6544232" y="1862101"/>
                </a:cubicBezTo>
                <a:cubicBezTo>
                  <a:pt x="6547706" y="1867310"/>
                  <a:pt x="6546404" y="1871217"/>
                  <a:pt x="6540326" y="1873821"/>
                </a:cubicBezTo>
                <a:cubicBezTo>
                  <a:pt x="6518622" y="1878162"/>
                  <a:pt x="6500825" y="1884673"/>
                  <a:pt x="6486934" y="1893355"/>
                </a:cubicBezTo>
                <a:cubicBezTo>
                  <a:pt x="6487802" y="1893355"/>
                  <a:pt x="6488236" y="1893789"/>
                  <a:pt x="6488236" y="1894657"/>
                </a:cubicBezTo>
                <a:cubicBezTo>
                  <a:pt x="6491709" y="1903338"/>
                  <a:pt x="6490840" y="1908113"/>
                  <a:pt x="6485632" y="1908982"/>
                </a:cubicBezTo>
                <a:cubicBezTo>
                  <a:pt x="6476082" y="1911586"/>
                  <a:pt x="6464796" y="1914191"/>
                  <a:pt x="6451773" y="1916795"/>
                </a:cubicBezTo>
                <a:cubicBezTo>
                  <a:pt x="6453510" y="1917663"/>
                  <a:pt x="6454812" y="1919400"/>
                  <a:pt x="6455680" y="1922004"/>
                </a:cubicBezTo>
                <a:cubicBezTo>
                  <a:pt x="6458284" y="1925477"/>
                  <a:pt x="6458718" y="1929383"/>
                  <a:pt x="6456982" y="1933724"/>
                </a:cubicBezTo>
                <a:cubicBezTo>
                  <a:pt x="6456114" y="1934592"/>
                  <a:pt x="6455680" y="1936763"/>
                  <a:pt x="6455680" y="1940235"/>
                </a:cubicBezTo>
                <a:cubicBezTo>
                  <a:pt x="6454812" y="1943708"/>
                  <a:pt x="6454378" y="1946313"/>
                  <a:pt x="6454378" y="1948049"/>
                </a:cubicBezTo>
                <a:cubicBezTo>
                  <a:pt x="6456982" y="1947181"/>
                  <a:pt x="6460889" y="1945878"/>
                  <a:pt x="6466098" y="1944142"/>
                </a:cubicBezTo>
                <a:cubicBezTo>
                  <a:pt x="6468702" y="1943274"/>
                  <a:pt x="6470439" y="1942406"/>
                  <a:pt x="6471307" y="1941538"/>
                </a:cubicBezTo>
                <a:cubicBezTo>
                  <a:pt x="6476516" y="1938065"/>
                  <a:pt x="6482159" y="1938499"/>
                  <a:pt x="6488236" y="1942840"/>
                </a:cubicBezTo>
                <a:cubicBezTo>
                  <a:pt x="6494314" y="1945444"/>
                  <a:pt x="6499088" y="1950219"/>
                  <a:pt x="6502561" y="1957165"/>
                </a:cubicBezTo>
                <a:cubicBezTo>
                  <a:pt x="6503430" y="1962374"/>
                  <a:pt x="6501693" y="1965846"/>
                  <a:pt x="6497352" y="1967583"/>
                </a:cubicBezTo>
                <a:cubicBezTo>
                  <a:pt x="6492143" y="1968451"/>
                  <a:pt x="6483462" y="1969753"/>
                  <a:pt x="6471307" y="1971489"/>
                </a:cubicBezTo>
                <a:cubicBezTo>
                  <a:pt x="6462626" y="1973226"/>
                  <a:pt x="6456114" y="1974528"/>
                  <a:pt x="6451773" y="1975396"/>
                </a:cubicBezTo>
                <a:cubicBezTo>
                  <a:pt x="6451773" y="1978869"/>
                  <a:pt x="6451773" y="1984512"/>
                  <a:pt x="6451773" y="1992325"/>
                </a:cubicBezTo>
                <a:cubicBezTo>
                  <a:pt x="6450906" y="2000139"/>
                  <a:pt x="6450471" y="2006216"/>
                  <a:pt x="6450471" y="2010557"/>
                </a:cubicBezTo>
                <a:cubicBezTo>
                  <a:pt x="6481725" y="2025315"/>
                  <a:pt x="6522094" y="2036602"/>
                  <a:pt x="6571580" y="2044415"/>
                </a:cubicBezTo>
                <a:cubicBezTo>
                  <a:pt x="6575921" y="2046151"/>
                  <a:pt x="6578091" y="2047454"/>
                  <a:pt x="6578091" y="2048322"/>
                </a:cubicBezTo>
                <a:cubicBezTo>
                  <a:pt x="6578091" y="2050058"/>
                  <a:pt x="6575921" y="2051360"/>
                  <a:pt x="6571580" y="2052229"/>
                </a:cubicBezTo>
                <a:cubicBezTo>
                  <a:pt x="6542062" y="2061778"/>
                  <a:pt x="6519490" y="2067856"/>
                  <a:pt x="6503863" y="2070460"/>
                </a:cubicBezTo>
                <a:cubicBezTo>
                  <a:pt x="6493445" y="2072196"/>
                  <a:pt x="6485632" y="2071762"/>
                  <a:pt x="6480422" y="2069158"/>
                </a:cubicBezTo>
                <a:cubicBezTo>
                  <a:pt x="6457851" y="2060476"/>
                  <a:pt x="6432674" y="2042679"/>
                  <a:pt x="6404893" y="2015766"/>
                </a:cubicBezTo>
                <a:cubicBezTo>
                  <a:pt x="6401420" y="2012293"/>
                  <a:pt x="6396211" y="2007518"/>
                  <a:pt x="6389266" y="2001441"/>
                </a:cubicBezTo>
                <a:cubicBezTo>
                  <a:pt x="6384925" y="1997100"/>
                  <a:pt x="6381886" y="1994062"/>
                  <a:pt x="6380150" y="1992325"/>
                </a:cubicBezTo>
                <a:cubicBezTo>
                  <a:pt x="6372336" y="2001007"/>
                  <a:pt x="6364089" y="2009255"/>
                  <a:pt x="6355407" y="2017068"/>
                </a:cubicBezTo>
                <a:cubicBezTo>
                  <a:pt x="6341517" y="2027486"/>
                  <a:pt x="6327192" y="2035733"/>
                  <a:pt x="6312433" y="2041811"/>
                </a:cubicBezTo>
                <a:cubicBezTo>
                  <a:pt x="6308961" y="2042679"/>
                  <a:pt x="6306790" y="2043113"/>
                  <a:pt x="6305922" y="2043113"/>
                </a:cubicBezTo>
                <a:cubicBezTo>
                  <a:pt x="6305922" y="2042245"/>
                  <a:pt x="6307224" y="2040508"/>
                  <a:pt x="6309829" y="2037904"/>
                </a:cubicBezTo>
                <a:cubicBezTo>
                  <a:pt x="6332401" y="2014464"/>
                  <a:pt x="6350198" y="1986682"/>
                  <a:pt x="6363221" y="1954560"/>
                </a:cubicBezTo>
                <a:cubicBezTo>
                  <a:pt x="6365825" y="1947615"/>
                  <a:pt x="6366694" y="1941104"/>
                  <a:pt x="6365825" y="1935026"/>
                </a:cubicBezTo>
                <a:cubicBezTo>
                  <a:pt x="6365825" y="1928949"/>
                  <a:pt x="6369298" y="1926779"/>
                  <a:pt x="6376243" y="1928515"/>
                </a:cubicBezTo>
                <a:cubicBezTo>
                  <a:pt x="6387530" y="1933724"/>
                  <a:pt x="6395777" y="1940235"/>
                  <a:pt x="6400986" y="1948049"/>
                </a:cubicBezTo>
                <a:cubicBezTo>
                  <a:pt x="6405327" y="1953258"/>
                  <a:pt x="6405761" y="1958033"/>
                  <a:pt x="6402288" y="1962374"/>
                </a:cubicBezTo>
                <a:cubicBezTo>
                  <a:pt x="6401420" y="1963242"/>
                  <a:pt x="6399684" y="1965412"/>
                  <a:pt x="6397079" y="1968885"/>
                </a:cubicBezTo>
                <a:cubicBezTo>
                  <a:pt x="6394475" y="1972358"/>
                  <a:pt x="6392739" y="1974962"/>
                  <a:pt x="6391870" y="1976698"/>
                </a:cubicBezTo>
                <a:cubicBezTo>
                  <a:pt x="6401420" y="1982775"/>
                  <a:pt x="6410536" y="1988419"/>
                  <a:pt x="6419217" y="1993628"/>
                </a:cubicBezTo>
                <a:lnTo>
                  <a:pt x="6419217" y="1949351"/>
                </a:lnTo>
                <a:cubicBezTo>
                  <a:pt x="6419217" y="1939801"/>
                  <a:pt x="6418349" y="1930252"/>
                  <a:pt x="6416613" y="1920702"/>
                </a:cubicBezTo>
                <a:cubicBezTo>
                  <a:pt x="6414877" y="1920702"/>
                  <a:pt x="6412272" y="1921136"/>
                  <a:pt x="6408799" y="1922004"/>
                </a:cubicBezTo>
                <a:cubicBezTo>
                  <a:pt x="6405327" y="1922004"/>
                  <a:pt x="6402722" y="1922438"/>
                  <a:pt x="6400986" y="1923306"/>
                </a:cubicBezTo>
                <a:cubicBezTo>
                  <a:pt x="6394041" y="1923306"/>
                  <a:pt x="6385359" y="1917229"/>
                  <a:pt x="6374941" y="1905075"/>
                </a:cubicBezTo>
                <a:cubicBezTo>
                  <a:pt x="6373205" y="1902470"/>
                  <a:pt x="6372771" y="1900734"/>
                  <a:pt x="6373639" y="1899866"/>
                </a:cubicBezTo>
                <a:cubicBezTo>
                  <a:pt x="6373639" y="1898998"/>
                  <a:pt x="6374941" y="1898564"/>
                  <a:pt x="6377545" y="1898564"/>
                </a:cubicBezTo>
                <a:cubicBezTo>
                  <a:pt x="6393172" y="1895959"/>
                  <a:pt x="6415311" y="1891618"/>
                  <a:pt x="6443960" y="1885541"/>
                </a:cubicBezTo>
                <a:cubicBezTo>
                  <a:pt x="6447433" y="1884673"/>
                  <a:pt x="6450038" y="1884239"/>
                  <a:pt x="6451773" y="1884239"/>
                </a:cubicBezTo>
                <a:cubicBezTo>
                  <a:pt x="6456982" y="1881634"/>
                  <a:pt x="6463060" y="1881634"/>
                  <a:pt x="6470004" y="1884239"/>
                </a:cubicBezTo>
                <a:cubicBezTo>
                  <a:pt x="6470873" y="1884239"/>
                  <a:pt x="6472609" y="1884673"/>
                  <a:pt x="6475214" y="1885541"/>
                </a:cubicBezTo>
                <a:cubicBezTo>
                  <a:pt x="6476950" y="1886409"/>
                  <a:pt x="6478252" y="1887278"/>
                  <a:pt x="6479120" y="1888146"/>
                </a:cubicBezTo>
                <a:cubicBezTo>
                  <a:pt x="6479989" y="1886409"/>
                  <a:pt x="6481725" y="1882937"/>
                  <a:pt x="6484330" y="1877728"/>
                </a:cubicBezTo>
                <a:cubicBezTo>
                  <a:pt x="6490407" y="1868178"/>
                  <a:pt x="6493880" y="1862535"/>
                  <a:pt x="6494748" y="1860799"/>
                </a:cubicBezTo>
                <a:cubicBezTo>
                  <a:pt x="6477384" y="1862535"/>
                  <a:pt x="6449168" y="1866008"/>
                  <a:pt x="6410102" y="1871217"/>
                </a:cubicBezTo>
                <a:cubicBezTo>
                  <a:pt x="6393607" y="1873821"/>
                  <a:pt x="6381018" y="1875557"/>
                  <a:pt x="6372336" y="1876425"/>
                </a:cubicBezTo>
                <a:cubicBezTo>
                  <a:pt x="6373205" y="1889448"/>
                  <a:pt x="6369732" y="1899432"/>
                  <a:pt x="6361918" y="1906377"/>
                </a:cubicBezTo>
                <a:cubicBezTo>
                  <a:pt x="6354105" y="1912454"/>
                  <a:pt x="6346726" y="1912454"/>
                  <a:pt x="6339780" y="1906377"/>
                </a:cubicBezTo>
                <a:cubicBezTo>
                  <a:pt x="6329362" y="1896827"/>
                  <a:pt x="6327626" y="1886409"/>
                  <a:pt x="6334571" y="1875123"/>
                </a:cubicBezTo>
                <a:cubicBezTo>
                  <a:pt x="6344989" y="1863837"/>
                  <a:pt x="6351935" y="1852117"/>
                  <a:pt x="6355407" y="1839963"/>
                </a:cubicBezTo>
                <a:cubicBezTo>
                  <a:pt x="6355407" y="1837358"/>
                  <a:pt x="6356276" y="1835622"/>
                  <a:pt x="6358012" y="1834754"/>
                </a:cubicBezTo>
                <a:cubicBezTo>
                  <a:pt x="6359748" y="1834754"/>
                  <a:pt x="6361051" y="1836056"/>
                  <a:pt x="6361918" y="1838660"/>
                </a:cubicBezTo>
                <a:cubicBezTo>
                  <a:pt x="6364523" y="1843869"/>
                  <a:pt x="6366694" y="1849078"/>
                  <a:pt x="6368430" y="1854287"/>
                </a:cubicBezTo>
                <a:cubicBezTo>
                  <a:pt x="6377112" y="1852551"/>
                  <a:pt x="6394041" y="1850381"/>
                  <a:pt x="6419217" y="1847776"/>
                </a:cubicBezTo>
                <a:cubicBezTo>
                  <a:pt x="6438317" y="1845172"/>
                  <a:pt x="6453076" y="1843001"/>
                  <a:pt x="6463494" y="1841265"/>
                </a:cubicBezTo>
                <a:cubicBezTo>
                  <a:pt x="6472176" y="1840397"/>
                  <a:pt x="6480422" y="1838660"/>
                  <a:pt x="6488236" y="1836056"/>
                </a:cubicBezTo>
                <a:cubicBezTo>
                  <a:pt x="6491709" y="1835188"/>
                  <a:pt x="6493880" y="1834754"/>
                  <a:pt x="6494748" y="1834754"/>
                </a:cubicBezTo>
                <a:cubicBezTo>
                  <a:pt x="6497352" y="1833451"/>
                  <a:pt x="6499848" y="1832800"/>
                  <a:pt x="6502236" y="1832800"/>
                </a:cubicBezTo>
                <a:close/>
                <a:moveTo>
                  <a:pt x="2196936" y="1832800"/>
                </a:moveTo>
                <a:cubicBezTo>
                  <a:pt x="2199324" y="1832800"/>
                  <a:pt x="2201603" y="1833451"/>
                  <a:pt x="2203773" y="1834754"/>
                </a:cubicBezTo>
                <a:cubicBezTo>
                  <a:pt x="2221137" y="1841699"/>
                  <a:pt x="2232857" y="1850815"/>
                  <a:pt x="2238934" y="1862101"/>
                </a:cubicBezTo>
                <a:cubicBezTo>
                  <a:pt x="2242406" y="1867310"/>
                  <a:pt x="2241104" y="1871217"/>
                  <a:pt x="2235027" y="1873821"/>
                </a:cubicBezTo>
                <a:cubicBezTo>
                  <a:pt x="2213323" y="1878162"/>
                  <a:pt x="2195526" y="1884673"/>
                  <a:pt x="2181635" y="1893355"/>
                </a:cubicBezTo>
                <a:cubicBezTo>
                  <a:pt x="2182503" y="1893355"/>
                  <a:pt x="2182937" y="1893789"/>
                  <a:pt x="2182937" y="1894657"/>
                </a:cubicBezTo>
                <a:cubicBezTo>
                  <a:pt x="2186410" y="1903338"/>
                  <a:pt x="2185542" y="1908113"/>
                  <a:pt x="2180333" y="1908982"/>
                </a:cubicBezTo>
                <a:cubicBezTo>
                  <a:pt x="2170783" y="1911586"/>
                  <a:pt x="2159497" y="1914191"/>
                  <a:pt x="2146474" y="1916795"/>
                </a:cubicBezTo>
                <a:cubicBezTo>
                  <a:pt x="2148211" y="1917663"/>
                  <a:pt x="2149513" y="1919400"/>
                  <a:pt x="2150381" y="1922004"/>
                </a:cubicBezTo>
                <a:cubicBezTo>
                  <a:pt x="2152985" y="1925477"/>
                  <a:pt x="2153419" y="1929383"/>
                  <a:pt x="2151683" y="1933724"/>
                </a:cubicBezTo>
                <a:cubicBezTo>
                  <a:pt x="2150815" y="1934592"/>
                  <a:pt x="2150381" y="1936763"/>
                  <a:pt x="2150381" y="1940235"/>
                </a:cubicBezTo>
                <a:cubicBezTo>
                  <a:pt x="2149513" y="1943708"/>
                  <a:pt x="2149079" y="1946313"/>
                  <a:pt x="2149079" y="1948049"/>
                </a:cubicBezTo>
                <a:cubicBezTo>
                  <a:pt x="2151683" y="1947181"/>
                  <a:pt x="2155590" y="1945878"/>
                  <a:pt x="2160799" y="1944142"/>
                </a:cubicBezTo>
                <a:cubicBezTo>
                  <a:pt x="2163404" y="1943274"/>
                  <a:pt x="2165140" y="1942406"/>
                  <a:pt x="2166008" y="1941538"/>
                </a:cubicBezTo>
                <a:cubicBezTo>
                  <a:pt x="2171217" y="1938065"/>
                  <a:pt x="2176860" y="1938499"/>
                  <a:pt x="2182937" y="1942840"/>
                </a:cubicBezTo>
                <a:cubicBezTo>
                  <a:pt x="2189014" y="1945444"/>
                  <a:pt x="2193789" y="1950219"/>
                  <a:pt x="2197262" y="1957165"/>
                </a:cubicBezTo>
                <a:cubicBezTo>
                  <a:pt x="2198130" y="1962374"/>
                  <a:pt x="2196394" y="1965846"/>
                  <a:pt x="2192053" y="1967583"/>
                </a:cubicBezTo>
                <a:cubicBezTo>
                  <a:pt x="2186844" y="1968451"/>
                  <a:pt x="2178162" y="1969753"/>
                  <a:pt x="2166008" y="1971489"/>
                </a:cubicBezTo>
                <a:cubicBezTo>
                  <a:pt x="2157326" y="1973226"/>
                  <a:pt x="2150815" y="1974528"/>
                  <a:pt x="2146474" y="1975396"/>
                </a:cubicBezTo>
                <a:cubicBezTo>
                  <a:pt x="2146474" y="1978869"/>
                  <a:pt x="2146474" y="1984512"/>
                  <a:pt x="2146474" y="1992325"/>
                </a:cubicBezTo>
                <a:cubicBezTo>
                  <a:pt x="2145606" y="2000139"/>
                  <a:pt x="2145172" y="2006216"/>
                  <a:pt x="2145172" y="2010557"/>
                </a:cubicBezTo>
                <a:cubicBezTo>
                  <a:pt x="2176426" y="2025315"/>
                  <a:pt x="2216796" y="2036602"/>
                  <a:pt x="2266280" y="2044415"/>
                </a:cubicBezTo>
                <a:cubicBezTo>
                  <a:pt x="2270621" y="2046151"/>
                  <a:pt x="2272792" y="2047454"/>
                  <a:pt x="2272792" y="2048322"/>
                </a:cubicBezTo>
                <a:cubicBezTo>
                  <a:pt x="2272792" y="2050058"/>
                  <a:pt x="2270621" y="2051360"/>
                  <a:pt x="2266280" y="2052229"/>
                </a:cubicBezTo>
                <a:cubicBezTo>
                  <a:pt x="2236763" y="2061778"/>
                  <a:pt x="2214191" y="2067856"/>
                  <a:pt x="2198564" y="2070460"/>
                </a:cubicBezTo>
                <a:cubicBezTo>
                  <a:pt x="2188146" y="2072196"/>
                  <a:pt x="2180333" y="2071762"/>
                  <a:pt x="2175124" y="2069158"/>
                </a:cubicBezTo>
                <a:cubicBezTo>
                  <a:pt x="2152551" y="2060476"/>
                  <a:pt x="2127375" y="2042679"/>
                  <a:pt x="2099593" y="2015766"/>
                </a:cubicBezTo>
                <a:cubicBezTo>
                  <a:pt x="2096121" y="2012293"/>
                  <a:pt x="2090912" y="2007518"/>
                  <a:pt x="2083966" y="2001441"/>
                </a:cubicBezTo>
                <a:cubicBezTo>
                  <a:pt x="2079625" y="1997100"/>
                  <a:pt x="2076587" y="1994062"/>
                  <a:pt x="2074851" y="1992325"/>
                </a:cubicBezTo>
                <a:cubicBezTo>
                  <a:pt x="2067037" y="2001007"/>
                  <a:pt x="2058790" y="2009255"/>
                  <a:pt x="2050108" y="2017068"/>
                </a:cubicBezTo>
                <a:cubicBezTo>
                  <a:pt x="2036217" y="2027486"/>
                  <a:pt x="2021893" y="2035733"/>
                  <a:pt x="2007134" y="2041811"/>
                </a:cubicBezTo>
                <a:cubicBezTo>
                  <a:pt x="2003661" y="2042679"/>
                  <a:pt x="2001491" y="2043113"/>
                  <a:pt x="2000623" y="2043113"/>
                </a:cubicBezTo>
                <a:cubicBezTo>
                  <a:pt x="2000623" y="2042245"/>
                  <a:pt x="2001925" y="2040508"/>
                  <a:pt x="2004529" y="2037904"/>
                </a:cubicBezTo>
                <a:cubicBezTo>
                  <a:pt x="2027102" y="2014464"/>
                  <a:pt x="2044899" y="1986682"/>
                  <a:pt x="2057921" y="1954560"/>
                </a:cubicBezTo>
                <a:cubicBezTo>
                  <a:pt x="2060526" y="1947615"/>
                  <a:pt x="2061394" y="1941104"/>
                  <a:pt x="2060526" y="1935026"/>
                </a:cubicBezTo>
                <a:cubicBezTo>
                  <a:pt x="2060526" y="1928949"/>
                  <a:pt x="2063999" y="1926779"/>
                  <a:pt x="2070944" y="1928515"/>
                </a:cubicBezTo>
                <a:cubicBezTo>
                  <a:pt x="2082230" y="1933724"/>
                  <a:pt x="2090478" y="1940235"/>
                  <a:pt x="2095687" y="1948049"/>
                </a:cubicBezTo>
                <a:cubicBezTo>
                  <a:pt x="2100028" y="1953258"/>
                  <a:pt x="2100462" y="1958033"/>
                  <a:pt x="2096989" y="1962374"/>
                </a:cubicBezTo>
                <a:cubicBezTo>
                  <a:pt x="2096121" y="1963242"/>
                  <a:pt x="2094385" y="1965412"/>
                  <a:pt x="2091780" y="1968885"/>
                </a:cubicBezTo>
                <a:cubicBezTo>
                  <a:pt x="2089176" y="1972358"/>
                  <a:pt x="2087439" y="1974962"/>
                  <a:pt x="2086571" y="1976698"/>
                </a:cubicBezTo>
                <a:cubicBezTo>
                  <a:pt x="2096121" y="1982775"/>
                  <a:pt x="2105237" y="1988419"/>
                  <a:pt x="2113918" y="1993628"/>
                </a:cubicBezTo>
                <a:lnTo>
                  <a:pt x="2113918" y="1949351"/>
                </a:lnTo>
                <a:cubicBezTo>
                  <a:pt x="2113918" y="1939801"/>
                  <a:pt x="2113050" y="1930251"/>
                  <a:pt x="2111314" y="1920702"/>
                </a:cubicBezTo>
                <a:cubicBezTo>
                  <a:pt x="2109577" y="1920702"/>
                  <a:pt x="2106973" y="1921136"/>
                  <a:pt x="2103500" y="1922004"/>
                </a:cubicBezTo>
                <a:cubicBezTo>
                  <a:pt x="2100028" y="1922004"/>
                  <a:pt x="2097423" y="1922438"/>
                  <a:pt x="2095687" y="1923306"/>
                </a:cubicBezTo>
                <a:cubicBezTo>
                  <a:pt x="2088741" y="1923306"/>
                  <a:pt x="2080060" y="1917229"/>
                  <a:pt x="2069642" y="1905075"/>
                </a:cubicBezTo>
                <a:cubicBezTo>
                  <a:pt x="2067905" y="1902470"/>
                  <a:pt x="2067472" y="1900734"/>
                  <a:pt x="2068340" y="1899866"/>
                </a:cubicBezTo>
                <a:cubicBezTo>
                  <a:pt x="2068340" y="1898998"/>
                  <a:pt x="2069642" y="1898564"/>
                  <a:pt x="2072246" y="1898564"/>
                </a:cubicBezTo>
                <a:cubicBezTo>
                  <a:pt x="2087873" y="1895959"/>
                  <a:pt x="2110011" y="1891618"/>
                  <a:pt x="2138661" y="1885541"/>
                </a:cubicBezTo>
                <a:cubicBezTo>
                  <a:pt x="2142133" y="1884673"/>
                  <a:pt x="2144738" y="1884239"/>
                  <a:pt x="2146474" y="1884239"/>
                </a:cubicBezTo>
                <a:cubicBezTo>
                  <a:pt x="2151683" y="1881634"/>
                  <a:pt x="2157760" y="1881634"/>
                  <a:pt x="2164706" y="1884239"/>
                </a:cubicBezTo>
                <a:cubicBezTo>
                  <a:pt x="2165574" y="1884239"/>
                  <a:pt x="2167310" y="1884673"/>
                  <a:pt x="2169915" y="1885541"/>
                </a:cubicBezTo>
                <a:cubicBezTo>
                  <a:pt x="2171651" y="1886409"/>
                  <a:pt x="2172953" y="1887278"/>
                  <a:pt x="2173822" y="1888146"/>
                </a:cubicBezTo>
                <a:cubicBezTo>
                  <a:pt x="2174689" y="1886409"/>
                  <a:pt x="2176426" y="1882937"/>
                  <a:pt x="2179030" y="1877728"/>
                </a:cubicBezTo>
                <a:cubicBezTo>
                  <a:pt x="2185108" y="1868178"/>
                  <a:pt x="2188580" y="1862535"/>
                  <a:pt x="2189449" y="1860799"/>
                </a:cubicBezTo>
                <a:cubicBezTo>
                  <a:pt x="2172085" y="1862535"/>
                  <a:pt x="2143870" y="1866008"/>
                  <a:pt x="2104803" y="1871217"/>
                </a:cubicBezTo>
                <a:cubicBezTo>
                  <a:pt x="2088307" y="1873821"/>
                  <a:pt x="2075719" y="1875557"/>
                  <a:pt x="2067037" y="1876425"/>
                </a:cubicBezTo>
                <a:cubicBezTo>
                  <a:pt x="2067905" y="1889448"/>
                  <a:pt x="2064433" y="1899432"/>
                  <a:pt x="2056619" y="1906377"/>
                </a:cubicBezTo>
                <a:cubicBezTo>
                  <a:pt x="2048806" y="1912454"/>
                  <a:pt x="2041426" y="1912454"/>
                  <a:pt x="2034481" y="1906377"/>
                </a:cubicBezTo>
                <a:cubicBezTo>
                  <a:pt x="2024063" y="1896827"/>
                  <a:pt x="2022327" y="1886409"/>
                  <a:pt x="2029272" y="1875123"/>
                </a:cubicBezTo>
                <a:cubicBezTo>
                  <a:pt x="2039690" y="1863837"/>
                  <a:pt x="2046636" y="1852117"/>
                  <a:pt x="2050108" y="1839963"/>
                </a:cubicBezTo>
                <a:cubicBezTo>
                  <a:pt x="2050108" y="1837358"/>
                  <a:pt x="2050976" y="1835622"/>
                  <a:pt x="2052713" y="1834754"/>
                </a:cubicBezTo>
                <a:cubicBezTo>
                  <a:pt x="2054449" y="1834754"/>
                  <a:pt x="2055751" y="1836056"/>
                  <a:pt x="2056619" y="1838660"/>
                </a:cubicBezTo>
                <a:cubicBezTo>
                  <a:pt x="2059224" y="1843869"/>
                  <a:pt x="2061394" y="1849078"/>
                  <a:pt x="2063131" y="1854287"/>
                </a:cubicBezTo>
                <a:cubicBezTo>
                  <a:pt x="2071812" y="1852551"/>
                  <a:pt x="2088741" y="1850381"/>
                  <a:pt x="2113918" y="1847776"/>
                </a:cubicBezTo>
                <a:cubicBezTo>
                  <a:pt x="2133018" y="1845172"/>
                  <a:pt x="2147777" y="1843001"/>
                  <a:pt x="2158194" y="1841265"/>
                </a:cubicBezTo>
                <a:cubicBezTo>
                  <a:pt x="2166876" y="1840397"/>
                  <a:pt x="2175124" y="1838660"/>
                  <a:pt x="2182937" y="1836056"/>
                </a:cubicBezTo>
                <a:cubicBezTo>
                  <a:pt x="2186410" y="1835188"/>
                  <a:pt x="2188580" y="1834754"/>
                  <a:pt x="2189449" y="1834754"/>
                </a:cubicBezTo>
                <a:cubicBezTo>
                  <a:pt x="2192053" y="1833451"/>
                  <a:pt x="2194549" y="1832800"/>
                  <a:pt x="2196936" y="1832800"/>
                </a:cubicBezTo>
                <a:close/>
                <a:moveTo>
                  <a:pt x="1530186" y="1832800"/>
                </a:moveTo>
                <a:cubicBezTo>
                  <a:pt x="1532574" y="1832800"/>
                  <a:pt x="1534853" y="1833451"/>
                  <a:pt x="1537023" y="1834754"/>
                </a:cubicBezTo>
                <a:cubicBezTo>
                  <a:pt x="1554387" y="1841699"/>
                  <a:pt x="1566107" y="1850815"/>
                  <a:pt x="1572184" y="1862101"/>
                </a:cubicBezTo>
                <a:cubicBezTo>
                  <a:pt x="1575656" y="1867310"/>
                  <a:pt x="1574354" y="1871217"/>
                  <a:pt x="1568277" y="1873821"/>
                </a:cubicBezTo>
                <a:cubicBezTo>
                  <a:pt x="1546573" y="1878162"/>
                  <a:pt x="1528775" y="1884673"/>
                  <a:pt x="1514884" y="1893355"/>
                </a:cubicBezTo>
                <a:cubicBezTo>
                  <a:pt x="1515753" y="1893355"/>
                  <a:pt x="1516187" y="1893789"/>
                  <a:pt x="1516187" y="1894657"/>
                </a:cubicBezTo>
                <a:cubicBezTo>
                  <a:pt x="1519660" y="1903338"/>
                  <a:pt x="1518792" y="1908113"/>
                  <a:pt x="1513583" y="1908982"/>
                </a:cubicBezTo>
                <a:cubicBezTo>
                  <a:pt x="1504033" y="1911586"/>
                  <a:pt x="1492747" y="1914191"/>
                  <a:pt x="1479724" y="1916795"/>
                </a:cubicBezTo>
                <a:cubicBezTo>
                  <a:pt x="1481461" y="1917663"/>
                  <a:pt x="1482763" y="1919400"/>
                  <a:pt x="1483631" y="1922004"/>
                </a:cubicBezTo>
                <a:cubicBezTo>
                  <a:pt x="1486236" y="1925477"/>
                  <a:pt x="1486670" y="1929383"/>
                  <a:pt x="1484933" y="1933724"/>
                </a:cubicBezTo>
                <a:cubicBezTo>
                  <a:pt x="1484065" y="1934592"/>
                  <a:pt x="1483631" y="1936763"/>
                  <a:pt x="1483631" y="1940235"/>
                </a:cubicBezTo>
                <a:cubicBezTo>
                  <a:pt x="1482763" y="1943708"/>
                  <a:pt x="1482329" y="1946313"/>
                  <a:pt x="1482329" y="1948049"/>
                </a:cubicBezTo>
                <a:cubicBezTo>
                  <a:pt x="1484933" y="1947181"/>
                  <a:pt x="1488840" y="1945878"/>
                  <a:pt x="1494049" y="1944142"/>
                </a:cubicBezTo>
                <a:cubicBezTo>
                  <a:pt x="1496653" y="1943274"/>
                  <a:pt x="1498390" y="1942406"/>
                  <a:pt x="1499258" y="1941538"/>
                </a:cubicBezTo>
                <a:cubicBezTo>
                  <a:pt x="1504467" y="1938065"/>
                  <a:pt x="1510110" y="1938499"/>
                  <a:pt x="1516187" y="1942840"/>
                </a:cubicBezTo>
                <a:cubicBezTo>
                  <a:pt x="1522264" y="1945444"/>
                  <a:pt x="1527039" y="1950219"/>
                  <a:pt x="1530512" y="1957165"/>
                </a:cubicBezTo>
                <a:cubicBezTo>
                  <a:pt x="1531380" y="1962374"/>
                  <a:pt x="1529644" y="1965846"/>
                  <a:pt x="1525303" y="1967583"/>
                </a:cubicBezTo>
                <a:cubicBezTo>
                  <a:pt x="1520094" y="1968451"/>
                  <a:pt x="1511412" y="1969753"/>
                  <a:pt x="1499258" y="1971489"/>
                </a:cubicBezTo>
                <a:cubicBezTo>
                  <a:pt x="1490577" y="1973226"/>
                  <a:pt x="1484065" y="1974528"/>
                  <a:pt x="1479724" y="1975396"/>
                </a:cubicBezTo>
                <a:cubicBezTo>
                  <a:pt x="1479724" y="1978869"/>
                  <a:pt x="1479724" y="1984512"/>
                  <a:pt x="1479724" y="1992325"/>
                </a:cubicBezTo>
                <a:cubicBezTo>
                  <a:pt x="1478856" y="2000139"/>
                  <a:pt x="1478422" y="2006216"/>
                  <a:pt x="1478422" y="2010557"/>
                </a:cubicBezTo>
                <a:cubicBezTo>
                  <a:pt x="1509676" y="2025315"/>
                  <a:pt x="1550045" y="2036602"/>
                  <a:pt x="1599531" y="2044415"/>
                </a:cubicBezTo>
                <a:cubicBezTo>
                  <a:pt x="1603872" y="2046151"/>
                  <a:pt x="1606042" y="2047454"/>
                  <a:pt x="1606042" y="2048322"/>
                </a:cubicBezTo>
                <a:cubicBezTo>
                  <a:pt x="1606042" y="2050058"/>
                  <a:pt x="1603872" y="2051360"/>
                  <a:pt x="1599531" y="2052229"/>
                </a:cubicBezTo>
                <a:cubicBezTo>
                  <a:pt x="1570013" y="2061778"/>
                  <a:pt x="1547442" y="2067856"/>
                  <a:pt x="1531814" y="2070460"/>
                </a:cubicBezTo>
                <a:cubicBezTo>
                  <a:pt x="1521396" y="2072196"/>
                  <a:pt x="1513583" y="2071762"/>
                  <a:pt x="1508374" y="2069158"/>
                </a:cubicBezTo>
                <a:cubicBezTo>
                  <a:pt x="1485801" y="2060476"/>
                  <a:pt x="1460625" y="2042679"/>
                  <a:pt x="1432843" y="2015766"/>
                </a:cubicBezTo>
                <a:cubicBezTo>
                  <a:pt x="1429371" y="2012293"/>
                  <a:pt x="1424162" y="2007518"/>
                  <a:pt x="1417216" y="2001441"/>
                </a:cubicBezTo>
                <a:cubicBezTo>
                  <a:pt x="1412876" y="1997100"/>
                  <a:pt x="1409837" y="1994062"/>
                  <a:pt x="1408101" y="1992325"/>
                </a:cubicBezTo>
                <a:cubicBezTo>
                  <a:pt x="1400287" y="2001007"/>
                  <a:pt x="1392040" y="2009255"/>
                  <a:pt x="1383358" y="2017068"/>
                </a:cubicBezTo>
                <a:cubicBezTo>
                  <a:pt x="1369467" y="2027486"/>
                  <a:pt x="1355142" y="2035733"/>
                  <a:pt x="1340384" y="2041811"/>
                </a:cubicBezTo>
                <a:cubicBezTo>
                  <a:pt x="1336911" y="2042679"/>
                  <a:pt x="1334741" y="2043113"/>
                  <a:pt x="1333872" y="2043113"/>
                </a:cubicBezTo>
                <a:cubicBezTo>
                  <a:pt x="1333872" y="2042245"/>
                  <a:pt x="1335175" y="2040508"/>
                  <a:pt x="1337779" y="2037904"/>
                </a:cubicBezTo>
                <a:cubicBezTo>
                  <a:pt x="1360352" y="2014464"/>
                  <a:pt x="1378149" y="1986682"/>
                  <a:pt x="1391171" y="1954560"/>
                </a:cubicBezTo>
                <a:cubicBezTo>
                  <a:pt x="1393776" y="1947615"/>
                  <a:pt x="1394644" y="1941104"/>
                  <a:pt x="1393776" y="1935026"/>
                </a:cubicBezTo>
                <a:cubicBezTo>
                  <a:pt x="1393776" y="1928949"/>
                  <a:pt x="1397249" y="1926779"/>
                  <a:pt x="1404194" y="1928515"/>
                </a:cubicBezTo>
                <a:cubicBezTo>
                  <a:pt x="1415480" y="1933724"/>
                  <a:pt x="1423728" y="1940235"/>
                  <a:pt x="1428937" y="1948049"/>
                </a:cubicBezTo>
                <a:cubicBezTo>
                  <a:pt x="1433278" y="1953258"/>
                  <a:pt x="1433711" y="1958033"/>
                  <a:pt x="1430239" y="1962374"/>
                </a:cubicBezTo>
                <a:cubicBezTo>
                  <a:pt x="1429371" y="1963242"/>
                  <a:pt x="1427635" y="1965412"/>
                  <a:pt x="1425030" y="1968885"/>
                </a:cubicBezTo>
                <a:cubicBezTo>
                  <a:pt x="1422425" y="1972358"/>
                  <a:pt x="1420689" y="1974962"/>
                  <a:pt x="1419821" y="1976698"/>
                </a:cubicBezTo>
                <a:cubicBezTo>
                  <a:pt x="1429371" y="1982775"/>
                  <a:pt x="1438487" y="1988419"/>
                  <a:pt x="1447168" y="1993628"/>
                </a:cubicBezTo>
                <a:lnTo>
                  <a:pt x="1447168" y="1949351"/>
                </a:lnTo>
                <a:cubicBezTo>
                  <a:pt x="1447168" y="1939801"/>
                  <a:pt x="1446300" y="1930251"/>
                  <a:pt x="1444564" y="1920702"/>
                </a:cubicBezTo>
                <a:cubicBezTo>
                  <a:pt x="1442827" y="1920702"/>
                  <a:pt x="1440223" y="1921136"/>
                  <a:pt x="1436750" y="1922004"/>
                </a:cubicBezTo>
                <a:cubicBezTo>
                  <a:pt x="1433278" y="1922004"/>
                  <a:pt x="1430673" y="1922438"/>
                  <a:pt x="1428937" y="1923306"/>
                </a:cubicBezTo>
                <a:cubicBezTo>
                  <a:pt x="1421991" y="1923306"/>
                  <a:pt x="1413309" y="1917229"/>
                  <a:pt x="1402892" y="1905075"/>
                </a:cubicBezTo>
                <a:cubicBezTo>
                  <a:pt x="1401155" y="1902470"/>
                  <a:pt x="1400721" y="1900734"/>
                  <a:pt x="1401590" y="1899866"/>
                </a:cubicBezTo>
                <a:cubicBezTo>
                  <a:pt x="1401590" y="1898998"/>
                  <a:pt x="1402892" y="1898564"/>
                  <a:pt x="1405496" y="1898564"/>
                </a:cubicBezTo>
                <a:cubicBezTo>
                  <a:pt x="1421123" y="1895959"/>
                  <a:pt x="1443261" y="1891618"/>
                  <a:pt x="1471911" y="1885541"/>
                </a:cubicBezTo>
                <a:cubicBezTo>
                  <a:pt x="1475383" y="1884673"/>
                  <a:pt x="1477988" y="1884239"/>
                  <a:pt x="1479724" y="1884239"/>
                </a:cubicBezTo>
                <a:cubicBezTo>
                  <a:pt x="1484933" y="1881634"/>
                  <a:pt x="1491010" y="1881634"/>
                  <a:pt x="1497956" y="1884239"/>
                </a:cubicBezTo>
                <a:cubicBezTo>
                  <a:pt x="1498824" y="1884239"/>
                  <a:pt x="1500560" y="1884673"/>
                  <a:pt x="1503165" y="1885541"/>
                </a:cubicBezTo>
                <a:cubicBezTo>
                  <a:pt x="1504901" y="1886409"/>
                  <a:pt x="1506203" y="1887278"/>
                  <a:pt x="1507071" y="1888146"/>
                </a:cubicBezTo>
                <a:cubicBezTo>
                  <a:pt x="1507940" y="1886409"/>
                  <a:pt x="1509676" y="1882937"/>
                  <a:pt x="1512281" y="1877728"/>
                </a:cubicBezTo>
                <a:cubicBezTo>
                  <a:pt x="1518358" y="1868178"/>
                  <a:pt x="1521830" y="1862535"/>
                  <a:pt x="1522698" y="1860799"/>
                </a:cubicBezTo>
                <a:cubicBezTo>
                  <a:pt x="1505335" y="1862535"/>
                  <a:pt x="1477120" y="1866008"/>
                  <a:pt x="1438052" y="1871217"/>
                </a:cubicBezTo>
                <a:cubicBezTo>
                  <a:pt x="1421557" y="1873821"/>
                  <a:pt x="1408968" y="1875557"/>
                  <a:pt x="1400287" y="1876425"/>
                </a:cubicBezTo>
                <a:cubicBezTo>
                  <a:pt x="1401155" y="1889448"/>
                  <a:pt x="1397683" y="1899432"/>
                  <a:pt x="1389869" y="1906377"/>
                </a:cubicBezTo>
                <a:cubicBezTo>
                  <a:pt x="1382056" y="1912454"/>
                  <a:pt x="1374676" y="1912454"/>
                  <a:pt x="1367731" y="1906377"/>
                </a:cubicBezTo>
                <a:cubicBezTo>
                  <a:pt x="1357313" y="1896827"/>
                  <a:pt x="1355577" y="1886409"/>
                  <a:pt x="1362522" y="1875123"/>
                </a:cubicBezTo>
                <a:cubicBezTo>
                  <a:pt x="1372940" y="1863837"/>
                  <a:pt x="1379886" y="1852117"/>
                  <a:pt x="1383358" y="1839963"/>
                </a:cubicBezTo>
                <a:cubicBezTo>
                  <a:pt x="1383358" y="1837358"/>
                  <a:pt x="1384226" y="1835622"/>
                  <a:pt x="1385962" y="1834754"/>
                </a:cubicBezTo>
                <a:cubicBezTo>
                  <a:pt x="1387699" y="1834754"/>
                  <a:pt x="1389001" y="1836056"/>
                  <a:pt x="1389869" y="1838660"/>
                </a:cubicBezTo>
                <a:cubicBezTo>
                  <a:pt x="1392474" y="1843869"/>
                  <a:pt x="1394644" y="1849078"/>
                  <a:pt x="1396381" y="1854287"/>
                </a:cubicBezTo>
                <a:cubicBezTo>
                  <a:pt x="1405062" y="1852551"/>
                  <a:pt x="1421991" y="1850381"/>
                  <a:pt x="1447168" y="1847776"/>
                </a:cubicBezTo>
                <a:cubicBezTo>
                  <a:pt x="1466268" y="1845172"/>
                  <a:pt x="1481027" y="1843001"/>
                  <a:pt x="1491444" y="1841265"/>
                </a:cubicBezTo>
                <a:cubicBezTo>
                  <a:pt x="1500126" y="1840397"/>
                  <a:pt x="1508374" y="1838660"/>
                  <a:pt x="1516187" y="1836056"/>
                </a:cubicBezTo>
                <a:cubicBezTo>
                  <a:pt x="1519660" y="1835188"/>
                  <a:pt x="1521830" y="1834754"/>
                  <a:pt x="1522698" y="1834754"/>
                </a:cubicBezTo>
                <a:cubicBezTo>
                  <a:pt x="1525303" y="1833451"/>
                  <a:pt x="1527799" y="1832800"/>
                  <a:pt x="1530186" y="1832800"/>
                </a:cubicBezTo>
                <a:close/>
                <a:moveTo>
                  <a:pt x="7346007" y="1825638"/>
                </a:moveTo>
                <a:cubicBezTo>
                  <a:pt x="7347744" y="1825638"/>
                  <a:pt x="7349046" y="1827374"/>
                  <a:pt x="7349914" y="1830847"/>
                </a:cubicBezTo>
                <a:cubicBezTo>
                  <a:pt x="7352518" y="1836056"/>
                  <a:pt x="7354689" y="1841699"/>
                  <a:pt x="7356425" y="1847776"/>
                </a:cubicBezTo>
                <a:cubicBezTo>
                  <a:pt x="7366843" y="1846908"/>
                  <a:pt x="7388113" y="1844737"/>
                  <a:pt x="7420235" y="1841265"/>
                </a:cubicBezTo>
                <a:cubicBezTo>
                  <a:pt x="7438466" y="1839528"/>
                  <a:pt x="7451923" y="1838226"/>
                  <a:pt x="7460604" y="1837358"/>
                </a:cubicBezTo>
                <a:cubicBezTo>
                  <a:pt x="7471891" y="1836490"/>
                  <a:pt x="7483612" y="1834754"/>
                  <a:pt x="7495766" y="1832149"/>
                </a:cubicBezTo>
                <a:cubicBezTo>
                  <a:pt x="7496634" y="1832149"/>
                  <a:pt x="7497068" y="1832149"/>
                  <a:pt x="7497068" y="1832149"/>
                </a:cubicBezTo>
                <a:cubicBezTo>
                  <a:pt x="7502276" y="1829545"/>
                  <a:pt x="7508354" y="1829545"/>
                  <a:pt x="7515299" y="1832149"/>
                </a:cubicBezTo>
                <a:cubicBezTo>
                  <a:pt x="7531794" y="1841699"/>
                  <a:pt x="7541344" y="1849078"/>
                  <a:pt x="7543948" y="1854287"/>
                </a:cubicBezTo>
                <a:cubicBezTo>
                  <a:pt x="7548290" y="1862101"/>
                  <a:pt x="7547422" y="1866442"/>
                  <a:pt x="7541344" y="1867310"/>
                </a:cubicBezTo>
                <a:cubicBezTo>
                  <a:pt x="7506618" y="1875991"/>
                  <a:pt x="7484914" y="1883371"/>
                  <a:pt x="7476232" y="1889448"/>
                </a:cubicBezTo>
                <a:cubicBezTo>
                  <a:pt x="7472759" y="1891184"/>
                  <a:pt x="7470589" y="1891184"/>
                  <a:pt x="7469720" y="1889448"/>
                </a:cubicBezTo>
                <a:cubicBezTo>
                  <a:pt x="7468852" y="1888580"/>
                  <a:pt x="7469286" y="1886843"/>
                  <a:pt x="7471022" y="1884239"/>
                </a:cubicBezTo>
                <a:cubicBezTo>
                  <a:pt x="7472759" y="1881634"/>
                  <a:pt x="7474496" y="1877728"/>
                  <a:pt x="7476232" y="1872519"/>
                </a:cubicBezTo>
                <a:cubicBezTo>
                  <a:pt x="7479704" y="1865573"/>
                  <a:pt x="7482309" y="1861233"/>
                  <a:pt x="7484045" y="1859496"/>
                </a:cubicBezTo>
                <a:cubicBezTo>
                  <a:pt x="7439768" y="1862969"/>
                  <a:pt x="7404608" y="1866442"/>
                  <a:pt x="7378563" y="1869914"/>
                </a:cubicBezTo>
                <a:cubicBezTo>
                  <a:pt x="7372486" y="1871650"/>
                  <a:pt x="7365975" y="1869914"/>
                  <a:pt x="7359030" y="1864705"/>
                </a:cubicBezTo>
                <a:cubicBezTo>
                  <a:pt x="7359030" y="1882068"/>
                  <a:pt x="7354255" y="1895959"/>
                  <a:pt x="7344705" y="1906377"/>
                </a:cubicBezTo>
                <a:cubicBezTo>
                  <a:pt x="7337760" y="1913322"/>
                  <a:pt x="7329946" y="1913322"/>
                  <a:pt x="7321264" y="1906377"/>
                </a:cubicBezTo>
                <a:cubicBezTo>
                  <a:pt x="7314320" y="1889014"/>
                  <a:pt x="7314320" y="1875557"/>
                  <a:pt x="7321264" y="1866008"/>
                </a:cubicBezTo>
                <a:cubicBezTo>
                  <a:pt x="7332551" y="1853853"/>
                  <a:pt x="7339496" y="1841699"/>
                  <a:pt x="7342100" y="1829545"/>
                </a:cubicBezTo>
                <a:cubicBezTo>
                  <a:pt x="7343837" y="1826940"/>
                  <a:pt x="7345139" y="1825638"/>
                  <a:pt x="7346007" y="1825638"/>
                </a:cubicBezTo>
                <a:close/>
                <a:moveTo>
                  <a:pt x="5360820" y="1812208"/>
                </a:moveTo>
                <a:cubicBezTo>
                  <a:pt x="5361959" y="1812046"/>
                  <a:pt x="5363288" y="1812181"/>
                  <a:pt x="5364807" y="1812615"/>
                </a:cubicBezTo>
                <a:cubicBezTo>
                  <a:pt x="5372621" y="1816956"/>
                  <a:pt x="5381303" y="1823033"/>
                  <a:pt x="5390852" y="1830847"/>
                </a:cubicBezTo>
                <a:cubicBezTo>
                  <a:pt x="5396061" y="1836924"/>
                  <a:pt x="5396495" y="1842133"/>
                  <a:pt x="5392154" y="1846474"/>
                </a:cubicBezTo>
                <a:cubicBezTo>
                  <a:pt x="5385210" y="1855155"/>
                  <a:pt x="5377396" y="1863403"/>
                  <a:pt x="5368714" y="1871217"/>
                </a:cubicBezTo>
                <a:cubicBezTo>
                  <a:pt x="5358296" y="1881634"/>
                  <a:pt x="5348747" y="1891184"/>
                  <a:pt x="5340065" y="1899866"/>
                </a:cubicBezTo>
                <a:cubicBezTo>
                  <a:pt x="5342669" y="1898998"/>
                  <a:pt x="5347878" y="1898564"/>
                  <a:pt x="5355692" y="1898564"/>
                </a:cubicBezTo>
                <a:cubicBezTo>
                  <a:pt x="5362637" y="1897695"/>
                  <a:pt x="5367846" y="1897261"/>
                  <a:pt x="5371319" y="1897261"/>
                </a:cubicBezTo>
                <a:cubicBezTo>
                  <a:pt x="5381736" y="1879030"/>
                  <a:pt x="5386077" y="1867310"/>
                  <a:pt x="5384341" y="1862101"/>
                </a:cubicBezTo>
                <a:cubicBezTo>
                  <a:pt x="5385210" y="1856892"/>
                  <a:pt x="5388248" y="1854721"/>
                  <a:pt x="5393457" y="1855590"/>
                </a:cubicBezTo>
                <a:cubicBezTo>
                  <a:pt x="5403875" y="1859062"/>
                  <a:pt x="5412557" y="1865139"/>
                  <a:pt x="5419502" y="1873821"/>
                </a:cubicBezTo>
                <a:cubicBezTo>
                  <a:pt x="5436865" y="1872085"/>
                  <a:pt x="5456399" y="1868178"/>
                  <a:pt x="5478103" y="1862101"/>
                </a:cubicBezTo>
                <a:cubicBezTo>
                  <a:pt x="5485917" y="1859496"/>
                  <a:pt x="5495900" y="1856458"/>
                  <a:pt x="5508054" y="1852985"/>
                </a:cubicBezTo>
                <a:cubicBezTo>
                  <a:pt x="5515000" y="1851249"/>
                  <a:pt x="5520209" y="1851249"/>
                  <a:pt x="5523681" y="1852985"/>
                </a:cubicBezTo>
                <a:cubicBezTo>
                  <a:pt x="5532363" y="1856458"/>
                  <a:pt x="5538440" y="1859930"/>
                  <a:pt x="5541913" y="1863403"/>
                </a:cubicBezTo>
                <a:cubicBezTo>
                  <a:pt x="5546254" y="1869480"/>
                  <a:pt x="5544951" y="1874255"/>
                  <a:pt x="5538007" y="1877728"/>
                </a:cubicBezTo>
                <a:cubicBezTo>
                  <a:pt x="5536270" y="1877728"/>
                  <a:pt x="5531929" y="1878596"/>
                  <a:pt x="5524984" y="1880332"/>
                </a:cubicBezTo>
                <a:cubicBezTo>
                  <a:pt x="5505884" y="1883805"/>
                  <a:pt x="5490691" y="1886409"/>
                  <a:pt x="5479405" y="1888146"/>
                </a:cubicBezTo>
                <a:cubicBezTo>
                  <a:pt x="5483746" y="1889014"/>
                  <a:pt x="5486350" y="1890316"/>
                  <a:pt x="5487219" y="1892052"/>
                </a:cubicBezTo>
                <a:cubicBezTo>
                  <a:pt x="5489823" y="1894657"/>
                  <a:pt x="5489389" y="1897261"/>
                  <a:pt x="5485917" y="1899866"/>
                </a:cubicBezTo>
                <a:cubicBezTo>
                  <a:pt x="5485048" y="1900734"/>
                  <a:pt x="5482009" y="1902036"/>
                  <a:pt x="5476800" y="1903773"/>
                </a:cubicBezTo>
                <a:cubicBezTo>
                  <a:pt x="5472460" y="1906377"/>
                  <a:pt x="5469421" y="1908113"/>
                  <a:pt x="5467685" y="1908982"/>
                </a:cubicBezTo>
                <a:cubicBezTo>
                  <a:pt x="5460740" y="1914191"/>
                  <a:pt x="5453361" y="1918531"/>
                  <a:pt x="5445547" y="1922004"/>
                </a:cubicBezTo>
                <a:cubicBezTo>
                  <a:pt x="5449888" y="1922004"/>
                  <a:pt x="5464647" y="1920268"/>
                  <a:pt x="5489823" y="1916795"/>
                </a:cubicBezTo>
                <a:cubicBezTo>
                  <a:pt x="5495032" y="1915927"/>
                  <a:pt x="5498505" y="1915493"/>
                  <a:pt x="5500241" y="1915493"/>
                </a:cubicBezTo>
                <a:cubicBezTo>
                  <a:pt x="5498505" y="1912888"/>
                  <a:pt x="5496334" y="1909850"/>
                  <a:pt x="5493730" y="1906377"/>
                </a:cubicBezTo>
                <a:cubicBezTo>
                  <a:pt x="5492862" y="1903773"/>
                  <a:pt x="5491994" y="1902036"/>
                  <a:pt x="5491125" y="1901168"/>
                </a:cubicBezTo>
                <a:cubicBezTo>
                  <a:pt x="5490257" y="1898564"/>
                  <a:pt x="5490257" y="1897261"/>
                  <a:pt x="5491125" y="1897261"/>
                </a:cubicBezTo>
                <a:cubicBezTo>
                  <a:pt x="5491125" y="1896393"/>
                  <a:pt x="5492427" y="1895959"/>
                  <a:pt x="5495032" y="1895959"/>
                </a:cubicBezTo>
                <a:cubicBezTo>
                  <a:pt x="5502846" y="1895959"/>
                  <a:pt x="5513698" y="1898564"/>
                  <a:pt x="5527588" y="1903773"/>
                </a:cubicBezTo>
                <a:cubicBezTo>
                  <a:pt x="5542347" y="1908982"/>
                  <a:pt x="5546688" y="1919834"/>
                  <a:pt x="5540610" y="1936329"/>
                </a:cubicBezTo>
                <a:cubicBezTo>
                  <a:pt x="5535401" y="1945010"/>
                  <a:pt x="5528890" y="1946747"/>
                  <a:pt x="5521077" y="1941538"/>
                </a:cubicBezTo>
                <a:cubicBezTo>
                  <a:pt x="5516736" y="1937197"/>
                  <a:pt x="5512395" y="1931988"/>
                  <a:pt x="5508054" y="1925911"/>
                </a:cubicBezTo>
                <a:cubicBezTo>
                  <a:pt x="5499373" y="1930252"/>
                  <a:pt x="5490257" y="1933724"/>
                  <a:pt x="5480707" y="1936329"/>
                </a:cubicBezTo>
                <a:cubicBezTo>
                  <a:pt x="5488521" y="1938933"/>
                  <a:pt x="5496334" y="1943274"/>
                  <a:pt x="5504148" y="1949351"/>
                </a:cubicBezTo>
                <a:cubicBezTo>
                  <a:pt x="5507621" y="1953692"/>
                  <a:pt x="5508923" y="1958901"/>
                  <a:pt x="5508054" y="1964978"/>
                </a:cubicBezTo>
                <a:cubicBezTo>
                  <a:pt x="5503714" y="1973660"/>
                  <a:pt x="5501109" y="1986682"/>
                  <a:pt x="5500241" y="2004046"/>
                </a:cubicBezTo>
                <a:cubicBezTo>
                  <a:pt x="5500241" y="2015332"/>
                  <a:pt x="5506318" y="2021843"/>
                  <a:pt x="5518472" y="2023579"/>
                </a:cubicBezTo>
                <a:cubicBezTo>
                  <a:pt x="5536704" y="2023579"/>
                  <a:pt x="5547990" y="2017936"/>
                  <a:pt x="5552331" y="2006650"/>
                </a:cubicBezTo>
                <a:cubicBezTo>
                  <a:pt x="5555804" y="2001441"/>
                  <a:pt x="5558408" y="1991891"/>
                  <a:pt x="5560144" y="1978001"/>
                </a:cubicBezTo>
                <a:cubicBezTo>
                  <a:pt x="5561013" y="1975396"/>
                  <a:pt x="5562315" y="1974094"/>
                  <a:pt x="5564051" y="1974094"/>
                </a:cubicBezTo>
                <a:cubicBezTo>
                  <a:pt x="5564919" y="1974094"/>
                  <a:pt x="5565787" y="1975396"/>
                  <a:pt x="5566655" y="1978001"/>
                </a:cubicBezTo>
                <a:cubicBezTo>
                  <a:pt x="5568392" y="1989287"/>
                  <a:pt x="5574035" y="2004046"/>
                  <a:pt x="5583585" y="2022277"/>
                </a:cubicBezTo>
                <a:cubicBezTo>
                  <a:pt x="5588794" y="2030090"/>
                  <a:pt x="5588360" y="2036602"/>
                  <a:pt x="5582282" y="2041811"/>
                </a:cubicBezTo>
                <a:cubicBezTo>
                  <a:pt x="5572733" y="2049624"/>
                  <a:pt x="5556672" y="2054399"/>
                  <a:pt x="5534099" y="2056135"/>
                </a:cubicBezTo>
                <a:cubicBezTo>
                  <a:pt x="5517604" y="2057004"/>
                  <a:pt x="5502846" y="2054399"/>
                  <a:pt x="5489823" y="2048322"/>
                </a:cubicBezTo>
                <a:cubicBezTo>
                  <a:pt x="5488955" y="2048322"/>
                  <a:pt x="5488521" y="2048322"/>
                  <a:pt x="5488521" y="2048322"/>
                </a:cubicBezTo>
                <a:cubicBezTo>
                  <a:pt x="5476367" y="2041377"/>
                  <a:pt x="5469855" y="2028788"/>
                  <a:pt x="5468987" y="2010557"/>
                </a:cubicBezTo>
                <a:cubicBezTo>
                  <a:pt x="5468987" y="1997534"/>
                  <a:pt x="5469421" y="1985814"/>
                  <a:pt x="5470290" y="1975396"/>
                </a:cubicBezTo>
                <a:cubicBezTo>
                  <a:pt x="5472026" y="1958901"/>
                  <a:pt x="5471592" y="1947615"/>
                  <a:pt x="5468987" y="1941538"/>
                </a:cubicBezTo>
                <a:cubicBezTo>
                  <a:pt x="5463778" y="1944142"/>
                  <a:pt x="5459003" y="1946747"/>
                  <a:pt x="5454663" y="1949351"/>
                </a:cubicBezTo>
                <a:cubicBezTo>
                  <a:pt x="5457267" y="1951087"/>
                  <a:pt x="5461608" y="1954994"/>
                  <a:pt x="5467685" y="1961071"/>
                </a:cubicBezTo>
                <a:cubicBezTo>
                  <a:pt x="5472026" y="1963676"/>
                  <a:pt x="5471592" y="1968885"/>
                  <a:pt x="5466382" y="1976698"/>
                </a:cubicBezTo>
                <a:cubicBezTo>
                  <a:pt x="5465514" y="1977566"/>
                  <a:pt x="5463344" y="1980171"/>
                  <a:pt x="5459871" y="1984512"/>
                </a:cubicBezTo>
                <a:cubicBezTo>
                  <a:pt x="5450322" y="1994930"/>
                  <a:pt x="5444244" y="2001441"/>
                  <a:pt x="5441640" y="2004046"/>
                </a:cubicBezTo>
                <a:cubicBezTo>
                  <a:pt x="5415595" y="2027486"/>
                  <a:pt x="5386077" y="2043547"/>
                  <a:pt x="5353088" y="2052229"/>
                </a:cubicBezTo>
                <a:cubicBezTo>
                  <a:pt x="5349615" y="2053097"/>
                  <a:pt x="5347444" y="2052663"/>
                  <a:pt x="5346576" y="2050926"/>
                </a:cubicBezTo>
                <a:cubicBezTo>
                  <a:pt x="5346576" y="2049190"/>
                  <a:pt x="5348312" y="2047454"/>
                  <a:pt x="5351785" y="2045717"/>
                </a:cubicBezTo>
                <a:cubicBezTo>
                  <a:pt x="5381303" y="2025750"/>
                  <a:pt x="5404309" y="2004914"/>
                  <a:pt x="5420804" y="1983210"/>
                </a:cubicBezTo>
                <a:cubicBezTo>
                  <a:pt x="5422540" y="1980605"/>
                  <a:pt x="5424711" y="1977132"/>
                  <a:pt x="5427315" y="1972792"/>
                </a:cubicBezTo>
                <a:cubicBezTo>
                  <a:pt x="5431656" y="1964978"/>
                  <a:pt x="5434261" y="1960203"/>
                  <a:pt x="5435129" y="1958467"/>
                </a:cubicBezTo>
                <a:cubicBezTo>
                  <a:pt x="5430788" y="1957599"/>
                  <a:pt x="5427749" y="1955862"/>
                  <a:pt x="5426013" y="1953258"/>
                </a:cubicBezTo>
                <a:cubicBezTo>
                  <a:pt x="5421672" y="1949785"/>
                  <a:pt x="5417766" y="1944142"/>
                  <a:pt x="5414293" y="1936329"/>
                </a:cubicBezTo>
                <a:cubicBezTo>
                  <a:pt x="5414293" y="1936329"/>
                  <a:pt x="5414293" y="1935895"/>
                  <a:pt x="5414293" y="1935026"/>
                </a:cubicBezTo>
                <a:cubicBezTo>
                  <a:pt x="5411688" y="1928949"/>
                  <a:pt x="5412990" y="1925043"/>
                  <a:pt x="5418199" y="1923306"/>
                </a:cubicBezTo>
                <a:cubicBezTo>
                  <a:pt x="5424277" y="1923306"/>
                  <a:pt x="5430788" y="1917663"/>
                  <a:pt x="5437734" y="1906377"/>
                </a:cubicBezTo>
                <a:cubicBezTo>
                  <a:pt x="5441206" y="1902036"/>
                  <a:pt x="5444244" y="1897261"/>
                  <a:pt x="5446849" y="1892052"/>
                </a:cubicBezTo>
                <a:cubicBezTo>
                  <a:pt x="5445113" y="1892920"/>
                  <a:pt x="5444244" y="1893355"/>
                  <a:pt x="5444244" y="1893355"/>
                </a:cubicBezTo>
                <a:cubicBezTo>
                  <a:pt x="5439036" y="1893355"/>
                  <a:pt x="5433393" y="1892052"/>
                  <a:pt x="5427315" y="1889448"/>
                </a:cubicBezTo>
                <a:cubicBezTo>
                  <a:pt x="5427315" y="1888580"/>
                  <a:pt x="5426447" y="1887712"/>
                  <a:pt x="5424711" y="1886843"/>
                </a:cubicBezTo>
                <a:cubicBezTo>
                  <a:pt x="5423843" y="1885975"/>
                  <a:pt x="5422975" y="1885541"/>
                  <a:pt x="5422107" y="1885541"/>
                </a:cubicBezTo>
                <a:lnTo>
                  <a:pt x="5419502" y="1888146"/>
                </a:lnTo>
                <a:cubicBezTo>
                  <a:pt x="5418634" y="1889014"/>
                  <a:pt x="5416029" y="1891618"/>
                  <a:pt x="5411688" y="1895959"/>
                </a:cubicBezTo>
                <a:cubicBezTo>
                  <a:pt x="5402139" y="1904641"/>
                  <a:pt x="5394759" y="1911586"/>
                  <a:pt x="5389551" y="1916795"/>
                </a:cubicBezTo>
                <a:cubicBezTo>
                  <a:pt x="5384341" y="1922004"/>
                  <a:pt x="5376094" y="1929383"/>
                  <a:pt x="5364807" y="1938933"/>
                </a:cubicBezTo>
                <a:cubicBezTo>
                  <a:pt x="5360467" y="1942406"/>
                  <a:pt x="5357428" y="1945010"/>
                  <a:pt x="5355692" y="1946747"/>
                </a:cubicBezTo>
                <a:cubicBezTo>
                  <a:pt x="5358296" y="1945878"/>
                  <a:pt x="5363505" y="1945010"/>
                  <a:pt x="5371319" y="1944142"/>
                </a:cubicBezTo>
                <a:cubicBezTo>
                  <a:pt x="5386077" y="1940669"/>
                  <a:pt x="5397363" y="1938065"/>
                  <a:pt x="5405177" y="1936329"/>
                </a:cubicBezTo>
                <a:cubicBezTo>
                  <a:pt x="5408650" y="1935460"/>
                  <a:pt x="5410820" y="1935895"/>
                  <a:pt x="5411688" y="1937631"/>
                </a:cubicBezTo>
                <a:cubicBezTo>
                  <a:pt x="5411688" y="1938499"/>
                  <a:pt x="5410386" y="1940235"/>
                  <a:pt x="5407781" y="1942840"/>
                </a:cubicBezTo>
                <a:cubicBezTo>
                  <a:pt x="5398232" y="1951522"/>
                  <a:pt x="5386946" y="1960203"/>
                  <a:pt x="5373923" y="1968885"/>
                </a:cubicBezTo>
                <a:cubicBezTo>
                  <a:pt x="5362637" y="1975830"/>
                  <a:pt x="5353956" y="1982341"/>
                  <a:pt x="5347878" y="1988419"/>
                </a:cubicBezTo>
                <a:cubicBezTo>
                  <a:pt x="5345274" y="1991891"/>
                  <a:pt x="5340933" y="1991891"/>
                  <a:pt x="5334856" y="1988419"/>
                </a:cubicBezTo>
                <a:cubicBezTo>
                  <a:pt x="5327911" y="1984078"/>
                  <a:pt x="5322267" y="1976698"/>
                  <a:pt x="5317926" y="1966280"/>
                </a:cubicBezTo>
                <a:cubicBezTo>
                  <a:pt x="5315322" y="1959335"/>
                  <a:pt x="5316624" y="1954994"/>
                  <a:pt x="5321834" y="1953258"/>
                </a:cubicBezTo>
                <a:cubicBezTo>
                  <a:pt x="5328779" y="1951522"/>
                  <a:pt x="5336592" y="1945010"/>
                  <a:pt x="5345274" y="1933724"/>
                </a:cubicBezTo>
                <a:cubicBezTo>
                  <a:pt x="5347010" y="1931120"/>
                  <a:pt x="5349180" y="1928081"/>
                  <a:pt x="5351785" y="1924609"/>
                </a:cubicBezTo>
                <a:cubicBezTo>
                  <a:pt x="5353521" y="1922004"/>
                  <a:pt x="5354824" y="1920268"/>
                  <a:pt x="5355692" y="1919400"/>
                </a:cubicBezTo>
                <a:cubicBezTo>
                  <a:pt x="5353088" y="1920268"/>
                  <a:pt x="5349615" y="1922004"/>
                  <a:pt x="5345274" y="1924609"/>
                </a:cubicBezTo>
                <a:cubicBezTo>
                  <a:pt x="5341801" y="1926345"/>
                  <a:pt x="5336592" y="1928949"/>
                  <a:pt x="5329647" y="1932422"/>
                </a:cubicBezTo>
                <a:cubicBezTo>
                  <a:pt x="5327911" y="1934158"/>
                  <a:pt x="5324438" y="1933290"/>
                  <a:pt x="5319229" y="1929818"/>
                </a:cubicBezTo>
                <a:cubicBezTo>
                  <a:pt x="5314020" y="1924609"/>
                  <a:pt x="5309679" y="1917663"/>
                  <a:pt x="5306207" y="1908982"/>
                </a:cubicBezTo>
                <a:cubicBezTo>
                  <a:pt x="5303602" y="1904641"/>
                  <a:pt x="5304470" y="1902036"/>
                  <a:pt x="5308811" y="1901168"/>
                </a:cubicBezTo>
                <a:cubicBezTo>
                  <a:pt x="5317493" y="1897695"/>
                  <a:pt x="5323135" y="1893789"/>
                  <a:pt x="5325740" y="1889448"/>
                </a:cubicBezTo>
                <a:cubicBezTo>
                  <a:pt x="5333553" y="1876425"/>
                  <a:pt x="5339197" y="1866442"/>
                  <a:pt x="5342669" y="1859496"/>
                </a:cubicBezTo>
                <a:cubicBezTo>
                  <a:pt x="5351351" y="1842133"/>
                  <a:pt x="5355692" y="1829545"/>
                  <a:pt x="5355692" y="1821731"/>
                </a:cubicBezTo>
                <a:cubicBezTo>
                  <a:pt x="5355692" y="1815871"/>
                  <a:pt x="5357401" y="1812697"/>
                  <a:pt x="5360820" y="1812208"/>
                </a:cubicBezTo>
                <a:close/>
                <a:moveTo>
                  <a:pt x="7813755" y="1809360"/>
                </a:moveTo>
                <a:cubicBezTo>
                  <a:pt x="7816794" y="1809360"/>
                  <a:pt x="7819182" y="1810011"/>
                  <a:pt x="7820918" y="1811313"/>
                </a:cubicBezTo>
                <a:cubicBezTo>
                  <a:pt x="7830468" y="1819127"/>
                  <a:pt x="7837847" y="1826506"/>
                  <a:pt x="7843056" y="1833451"/>
                </a:cubicBezTo>
                <a:cubicBezTo>
                  <a:pt x="7846528" y="1836924"/>
                  <a:pt x="7846962" y="1841265"/>
                  <a:pt x="7844358" y="1846474"/>
                </a:cubicBezTo>
                <a:cubicBezTo>
                  <a:pt x="7840886" y="1857760"/>
                  <a:pt x="7839149" y="1868178"/>
                  <a:pt x="7839149" y="1877728"/>
                </a:cubicBezTo>
                <a:cubicBezTo>
                  <a:pt x="7835676" y="1910718"/>
                  <a:pt x="7833940" y="1932422"/>
                  <a:pt x="7833940" y="1942840"/>
                </a:cubicBezTo>
                <a:cubicBezTo>
                  <a:pt x="7834808" y="1953258"/>
                  <a:pt x="7831336" y="1961505"/>
                  <a:pt x="7823522" y="1967583"/>
                </a:cubicBezTo>
                <a:cubicBezTo>
                  <a:pt x="7820918" y="1970187"/>
                  <a:pt x="7817445" y="1969753"/>
                  <a:pt x="7813104" y="1966280"/>
                </a:cubicBezTo>
                <a:cubicBezTo>
                  <a:pt x="7801818" y="1958467"/>
                  <a:pt x="7797912" y="1946313"/>
                  <a:pt x="7801384" y="1929818"/>
                </a:cubicBezTo>
                <a:cubicBezTo>
                  <a:pt x="7803120" y="1908113"/>
                  <a:pt x="7803120" y="1879030"/>
                  <a:pt x="7801384" y="1842567"/>
                </a:cubicBezTo>
                <a:cubicBezTo>
                  <a:pt x="7801384" y="1839094"/>
                  <a:pt x="7799648" y="1837358"/>
                  <a:pt x="7796175" y="1837358"/>
                </a:cubicBezTo>
                <a:cubicBezTo>
                  <a:pt x="7793570" y="1838226"/>
                  <a:pt x="7788796" y="1839094"/>
                  <a:pt x="7781850" y="1839963"/>
                </a:cubicBezTo>
                <a:cubicBezTo>
                  <a:pt x="7768828" y="1842567"/>
                  <a:pt x="7759278" y="1844737"/>
                  <a:pt x="7753201" y="1846474"/>
                </a:cubicBezTo>
                <a:lnTo>
                  <a:pt x="7753201" y="1850381"/>
                </a:lnTo>
                <a:cubicBezTo>
                  <a:pt x="7753201" y="1879898"/>
                  <a:pt x="7753635" y="1905075"/>
                  <a:pt x="7754503" y="1925911"/>
                </a:cubicBezTo>
                <a:lnTo>
                  <a:pt x="7754503" y="1938933"/>
                </a:lnTo>
                <a:cubicBezTo>
                  <a:pt x="7755371" y="1936329"/>
                  <a:pt x="7756240" y="1932422"/>
                  <a:pt x="7757108" y="1927213"/>
                </a:cubicBezTo>
                <a:cubicBezTo>
                  <a:pt x="7758844" y="1922872"/>
                  <a:pt x="7759712" y="1919400"/>
                  <a:pt x="7759712" y="1916795"/>
                </a:cubicBezTo>
                <a:cubicBezTo>
                  <a:pt x="7763184" y="1894223"/>
                  <a:pt x="7762751" y="1879030"/>
                  <a:pt x="7758410" y="1871217"/>
                </a:cubicBezTo>
                <a:cubicBezTo>
                  <a:pt x="7756673" y="1866876"/>
                  <a:pt x="7756673" y="1863837"/>
                  <a:pt x="7758410" y="1862101"/>
                </a:cubicBezTo>
                <a:cubicBezTo>
                  <a:pt x="7759278" y="1859496"/>
                  <a:pt x="7761882" y="1858628"/>
                  <a:pt x="7766223" y="1859496"/>
                </a:cubicBezTo>
                <a:cubicBezTo>
                  <a:pt x="7780114" y="1862969"/>
                  <a:pt x="7790098" y="1869046"/>
                  <a:pt x="7796175" y="1877728"/>
                </a:cubicBezTo>
                <a:cubicBezTo>
                  <a:pt x="7798780" y="1882068"/>
                  <a:pt x="7799214" y="1886409"/>
                  <a:pt x="7797477" y="1890750"/>
                </a:cubicBezTo>
                <a:cubicBezTo>
                  <a:pt x="7796609" y="1892487"/>
                  <a:pt x="7795307" y="1897695"/>
                  <a:pt x="7793570" y="1906377"/>
                </a:cubicBezTo>
                <a:cubicBezTo>
                  <a:pt x="7791834" y="1914191"/>
                  <a:pt x="7790532" y="1920268"/>
                  <a:pt x="7789664" y="1924609"/>
                </a:cubicBezTo>
                <a:cubicBezTo>
                  <a:pt x="7788796" y="1930686"/>
                  <a:pt x="7787059" y="1937197"/>
                  <a:pt x="7784454" y="1944142"/>
                </a:cubicBezTo>
                <a:cubicBezTo>
                  <a:pt x="7793136" y="1951087"/>
                  <a:pt x="7798345" y="1955428"/>
                  <a:pt x="7800082" y="1957165"/>
                </a:cubicBezTo>
                <a:cubicBezTo>
                  <a:pt x="7803554" y="1961505"/>
                  <a:pt x="7803988" y="1965846"/>
                  <a:pt x="7801384" y="1970187"/>
                </a:cubicBezTo>
                <a:cubicBezTo>
                  <a:pt x="7798780" y="1973660"/>
                  <a:pt x="7797477" y="1986682"/>
                  <a:pt x="7797477" y="2009255"/>
                </a:cubicBezTo>
                <a:cubicBezTo>
                  <a:pt x="7797477" y="2018804"/>
                  <a:pt x="7803554" y="2023579"/>
                  <a:pt x="7815708" y="2023579"/>
                </a:cubicBezTo>
                <a:cubicBezTo>
                  <a:pt x="7840017" y="2023579"/>
                  <a:pt x="7853908" y="2019672"/>
                  <a:pt x="7857380" y="2011859"/>
                </a:cubicBezTo>
                <a:cubicBezTo>
                  <a:pt x="7859985" y="2008386"/>
                  <a:pt x="7863024" y="1999705"/>
                  <a:pt x="7866496" y="1985814"/>
                </a:cubicBezTo>
                <a:cubicBezTo>
                  <a:pt x="7868232" y="1981473"/>
                  <a:pt x="7869535" y="1978001"/>
                  <a:pt x="7870403" y="1975396"/>
                </a:cubicBezTo>
                <a:cubicBezTo>
                  <a:pt x="7871271" y="1972792"/>
                  <a:pt x="7872140" y="1971489"/>
                  <a:pt x="7873008" y="1971489"/>
                </a:cubicBezTo>
                <a:cubicBezTo>
                  <a:pt x="7874744" y="1971489"/>
                  <a:pt x="7875612" y="1972792"/>
                  <a:pt x="7875612" y="1975396"/>
                </a:cubicBezTo>
                <a:cubicBezTo>
                  <a:pt x="7879084" y="1991891"/>
                  <a:pt x="7883860" y="2005782"/>
                  <a:pt x="7889936" y="2017068"/>
                </a:cubicBezTo>
                <a:cubicBezTo>
                  <a:pt x="7892541" y="2022277"/>
                  <a:pt x="7893844" y="2026618"/>
                  <a:pt x="7893844" y="2030090"/>
                </a:cubicBezTo>
                <a:cubicBezTo>
                  <a:pt x="7892107" y="2037904"/>
                  <a:pt x="7887766" y="2043981"/>
                  <a:pt x="7880821" y="2048322"/>
                </a:cubicBezTo>
                <a:cubicBezTo>
                  <a:pt x="7866062" y="2055267"/>
                  <a:pt x="7845660" y="2057872"/>
                  <a:pt x="7819616" y="2056135"/>
                </a:cubicBezTo>
                <a:cubicBezTo>
                  <a:pt x="7803120" y="2056135"/>
                  <a:pt x="7790098" y="2050926"/>
                  <a:pt x="7780548" y="2040508"/>
                </a:cubicBezTo>
                <a:cubicBezTo>
                  <a:pt x="7772734" y="2030959"/>
                  <a:pt x="7768828" y="2017502"/>
                  <a:pt x="7768828" y="2000139"/>
                </a:cubicBezTo>
                <a:lnTo>
                  <a:pt x="7768828" y="1979303"/>
                </a:lnTo>
                <a:cubicBezTo>
                  <a:pt x="7767960" y="1981039"/>
                  <a:pt x="7766658" y="1983210"/>
                  <a:pt x="7764921" y="1985814"/>
                </a:cubicBezTo>
                <a:cubicBezTo>
                  <a:pt x="7763184" y="1988419"/>
                  <a:pt x="7762316" y="1990155"/>
                  <a:pt x="7762316" y="1991023"/>
                </a:cubicBezTo>
                <a:cubicBezTo>
                  <a:pt x="7742348" y="2020541"/>
                  <a:pt x="7711094" y="2037904"/>
                  <a:pt x="7668555" y="2043113"/>
                </a:cubicBezTo>
                <a:cubicBezTo>
                  <a:pt x="7665082" y="2043981"/>
                  <a:pt x="7663346" y="2043547"/>
                  <a:pt x="7663346" y="2041811"/>
                </a:cubicBezTo>
                <a:cubicBezTo>
                  <a:pt x="7663346" y="2040074"/>
                  <a:pt x="7664648" y="2038772"/>
                  <a:pt x="7667252" y="2037904"/>
                </a:cubicBezTo>
                <a:cubicBezTo>
                  <a:pt x="7701979" y="2019672"/>
                  <a:pt x="7728024" y="1993628"/>
                  <a:pt x="7745388" y="1959769"/>
                </a:cubicBezTo>
                <a:cubicBezTo>
                  <a:pt x="7741046" y="1961505"/>
                  <a:pt x="7736706" y="1961071"/>
                  <a:pt x="7732365" y="1958467"/>
                </a:cubicBezTo>
                <a:cubicBezTo>
                  <a:pt x="7728892" y="1955862"/>
                  <a:pt x="7726288" y="1952824"/>
                  <a:pt x="7724552" y="1949351"/>
                </a:cubicBezTo>
                <a:lnTo>
                  <a:pt x="7721947" y="1951956"/>
                </a:lnTo>
                <a:cubicBezTo>
                  <a:pt x="7715002" y="1958901"/>
                  <a:pt x="7700676" y="1971055"/>
                  <a:pt x="7678972" y="1988419"/>
                </a:cubicBezTo>
                <a:cubicBezTo>
                  <a:pt x="7674632" y="1991891"/>
                  <a:pt x="7668989" y="1995798"/>
                  <a:pt x="7662044" y="2000139"/>
                </a:cubicBezTo>
                <a:cubicBezTo>
                  <a:pt x="7650758" y="2008820"/>
                  <a:pt x="7642944" y="2014897"/>
                  <a:pt x="7638603" y="2018370"/>
                </a:cubicBezTo>
                <a:cubicBezTo>
                  <a:pt x="7634262" y="2022711"/>
                  <a:pt x="7629488" y="2023145"/>
                  <a:pt x="7624278" y="2019672"/>
                </a:cubicBezTo>
                <a:cubicBezTo>
                  <a:pt x="7611256" y="2011859"/>
                  <a:pt x="7604310" y="2002309"/>
                  <a:pt x="7603442" y="1991023"/>
                </a:cubicBezTo>
                <a:cubicBezTo>
                  <a:pt x="7602574" y="1985814"/>
                  <a:pt x="7604310" y="1983210"/>
                  <a:pt x="7608652" y="1983210"/>
                </a:cubicBezTo>
                <a:cubicBezTo>
                  <a:pt x="7615597" y="1984078"/>
                  <a:pt x="7625580" y="1981907"/>
                  <a:pt x="7638603" y="1976698"/>
                </a:cubicBezTo>
                <a:cubicBezTo>
                  <a:pt x="7642944" y="1974962"/>
                  <a:pt x="7646851" y="1973660"/>
                  <a:pt x="7650324" y="1972792"/>
                </a:cubicBezTo>
                <a:cubicBezTo>
                  <a:pt x="7650324" y="1959769"/>
                  <a:pt x="7650324" y="1945878"/>
                  <a:pt x="7650324" y="1931120"/>
                </a:cubicBezTo>
                <a:cubicBezTo>
                  <a:pt x="7647719" y="1931120"/>
                  <a:pt x="7644680" y="1931554"/>
                  <a:pt x="7641208" y="1932422"/>
                </a:cubicBezTo>
                <a:cubicBezTo>
                  <a:pt x="7634262" y="1933290"/>
                  <a:pt x="7628620" y="1932422"/>
                  <a:pt x="7624278" y="1929818"/>
                </a:cubicBezTo>
                <a:cubicBezTo>
                  <a:pt x="7619070" y="1926345"/>
                  <a:pt x="7615162" y="1922004"/>
                  <a:pt x="7612558" y="1916795"/>
                </a:cubicBezTo>
                <a:cubicBezTo>
                  <a:pt x="7612558" y="1916795"/>
                  <a:pt x="7612558" y="1916361"/>
                  <a:pt x="7612558" y="1915493"/>
                </a:cubicBezTo>
                <a:cubicBezTo>
                  <a:pt x="7609086" y="1912020"/>
                  <a:pt x="7609954" y="1909850"/>
                  <a:pt x="7615162" y="1908982"/>
                </a:cubicBezTo>
                <a:cubicBezTo>
                  <a:pt x="7622976" y="1908982"/>
                  <a:pt x="7634696" y="1907245"/>
                  <a:pt x="7650324" y="1903773"/>
                </a:cubicBezTo>
                <a:cubicBezTo>
                  <a:pt x="7650324" y="1890750"/>
                  <a:pt x="7649456" y="1879030"/>
                  <a:pt x="7647719" y="1868612"/>
                </a:cubicBezTo>
                <a:cubicBezTo>
                  <a:pt x="7645982" y="1869480"/>
                  <a:pt x="7643812" y="1869914"/>
                  <a:pt x="7641208" y="1869914"/>
                </a:cubicBezTo>
                <a:cubicBezTo>
                  <a:pt x="7635998" y="1870782"/>
                  <a:pt x="7631224" y="1869914"/>
                  <a:pt x="7626883" y="1867310"/>
                </a:cubicBezTo>
                <a:cubicBezTo>
                  <a:pt x="7625146" y="1866442"/>
                  <a:pt x="7622542" y="1863837"/>
                  <a:pt x="7619070" y="1859496"/>
                </a:cubicBezTo>
                <a:cubicBezTo>
                  <a:pt x="7618202" y="1858628"/>
                  <a:pt x="7617333" y="1857760"/>
                  <a:pt x="7616465" y="1856892"/>
                </a:cubicBezTo>
                <a:cubicBezTo>
                  <a:pt x="7613860" y="1850815"/>
                  <a:pt x="7614728" y="1847776"/>
                  <a:pt x="7619070" y="1847776"/>
                </a:cubicBezTo>
                <a:cubicBezTo>
                  <a:pt x="7632092" y="1846040"/>
                  <a:pt x="7644246" y="1843435"/>
                  <a:pt x="7655532" y="1839963"/>
                </a:cubicBezTo>
                <a:cubicBezTo>
                  <a:pt x="7672027" y="1835622"/>
                  <a:pt x="7682880" y="1833451"/>
                  <a:pt x="7688088" y="1833451"/>
                </a:cubicBezTo>
                <a:cubicBezTo>
                  <a:pt x="7688088" y="1833451"/>
                  <a:pt x="7688522" y="1833451"/>
                  <a:pt x="7689390" y="1833451"/>
                </a:cubicBezTo>
                <a:cubicBezTo>
                  <a:pt x="7693732" y="1831715"/>
                  <a:pt x="7697638" y="1831281"/>
                  <a:pt x="7701111" y="1832149"/>
                </a:cubicBezTo>
                <a:cubicBezTo>
                  <a:pt x="7703716" y="1833017"/>
                  <a:pt x="7708490" y="1836924"/>
                  <a:pt x="7715436" y="1843869"/>
                </a:cubicBezTo>
                <a:cubicBezTo>
                  <a:pt x="7718040" y="1849078"/>
                  <a:pt x="7716738" y="1853419"/>
                  <a:pt x="7711529" y="1856892"/>
                </a:cubicBezTo>
                <a:cubicBezTo>
                  <a:pt x="7706320" y="1857760"/>
                  <a:pt x="7697204" y="1859496"/>
                  <a:pt x="7684182" y="1862101"/>
                </a:cubicBezTo>
                <a:cubicBezTo>
                  <a:pt x="7680710" y="1862969"/>
                  <a:pt x="7678105" y="1863403"/>
                  <a:pt x="7676368" y="1863403"/>
                </a:cubicBezTo>
                <a:cubicBezTo>
                  <a:pt x="7678972" y="1865139"/>
                  <a:pt x="7681143" y="1866876"/>
                  <a:pt x="7682880" y="1868612"/>
                </a:cubicBezTo>
                <a:cubicBezTo>
                  <a:pt x="7687220" y="1872953"/>
                  <a:pt x="7688522" y="1876425"/>
                  <a:pt x="7686786" y="1879030"/>
                </a:cubicBezTo>
                <a:cubicBezTo>
                  <a:pt x="7685050" y="1880766"/>
                  <a:pt x="7684182" y="1885107"/>
                  <a:pt x="7684182" y="1892052"/>
                </a:cubicBezTo>
                <a:cubicBezTo>
                  <a:pt x="7683314" y="1893789"/>
                  <a:pt x="7682880" y="1895525"/>
                  <a:pt x="7682880" y="1897261"/>
                </a:cubicBezTo>
                <a:cubicBezTo>
                  <a:pt x="7683748" y="1897261"/>
                  <a:pt x="7685050" y="1896827"/>
                  <a:pt x="7686786" y="1895959"/>
                </a:cubicBezTo>
                <a:cubicBezTo>
                  <a:pt x="7688522" y="1895959"/>
                  <a:pt x="7689825" y="1895525"/>
                  <a:pt x="7690693" y="1894657"/>
                </a:cubicBezTo>
                <a:cubicBezTo>
                  <a:pt x="7693298" y="1893789"/>
                  <a:pt x="7696336" y="1893789"/>
                  <a:pt x="7699808" y="1894657"/>
                </a:cubicBezTo>
                <a:cubicBezTo>
                  <a:pt x="7700676" y="1895525"/>
                  <a:pt x="7701545" y="1895959"/>
                  <a:pt x="7702413" y="1895959"/>
                </a:cubicBezTo>
                <a:cubicBezTo>
                  <a:pt x="7706754" y="1898564"/>
                  <a:pt x="7710661" y="1902036"/>
                  <a:pt x="7714134" y="1906377"/>
                </a:cubicBezTo>
                <a:cubicBezTo>
                  <a:pt x="7717606" y="1913322"/>
                  <a:pt x="7716738" y="1917663"/>
                  <a:pt x="7711529" y="1919400"/>
                </a:cubicBezTo>
                <a:cubicBezTo>
                  <a:pt x="7710661" y="1919400"/>
                  <a:pt x="7709358" y="1919400"/>
                  <a:pt x="7707622" y="1919400"/>
                </a:cubicBezTo>
                <a:cubicBezTo>
                  <a:pt x="7700676" y="1920268"/>
                  <a:pt x="7691995" y="1922004"/>
                  <a:pt x="7681577" y="1924609"/>
                </a:cubicBezTo>
                <a:cubicBezTo>
                  <a:pt x="7680710" y="1935895"/>
                  <a:pt x="7680275" y="1948049"/>
                  <a:pt x="7680275" y="1961071"/>
                </a:cubicBezTo>
                <a:cubicBezTo>
                  <a:pt x="7699374" y="1954126"/>
                  <a:pt x="7712397" y="1948917"/>
                  <a:pt x="7719342" y="1945444"/>
                </a:cubicBezTo>
                <a:cubicBezTo>
                  <a:pt x="7721079" y="1945444"/>
                  <a:pt x="7721947" y="1945444"/>
                  <a:pt x="7721947" y="1945444"/>
                </a:cubicBezTo>
                <a:cubicBezTo>
                  <a:pt x="7721079" y="1941972"/>
                  <a:pt x="7721512" y="1935026"/>
                  <a:pt x="7723249" y="1924609"/>
                </a:cubicBezTo>
                <a:cubicBezTo>
                  <a:pt x="7721512" y="1932422"/>
                  <a:pt x="7721512" y="1931120"/>
                  <a:pt x="7723249" y="1920702"/>
                </a:cubicBezTo>
                <a:cubicBezTo>
                  <a:pt x="7724986" y="1913756"/>
                  <a:pt x="7725420" y="1899866"/>
                  <a:pt x="7724552" y="1879030"/>
                </a:cubicBezTo>
                <a:cubicBezTo>
                  <a:pt x="7724552" y="1876425"/>
                  <a:pt x="7724552" y="1874689"/>
                  <a:pt x="7724552" y="1873821"/>
                </a:cubicBezTo>
                <a:cubicBezTo>
                  <a:pt x="7724552" y="1849512"/>
                  <a:pt x="7722815" y="1835188"/>
                  <a:pt x="7719342" y="1830847"/>
                </a:cubicBezTo>
                <a:cubicBezTo>
                  <a:pt x="7716738" y="1824770"/>
                  <a:pt x="7718474" y="1821731"/>
                  <a:pt x="7724552" y="1821731"/>
                </a:cubicBezTo>
                <a:cubicBezTo>
                  <a:pt x="7728892" y="1821731"/>
                  <a:pt x="7733667" y="1823033"/>
                  <a:pt x="7738876" y="1825638"/>
                </a:cubicBezTo>
                <a:cubicBezTo>
                  <a:pt x="7751898" y="1823033"/>
                  <a:pt x="7765789" y="1819995"/>
                  <a:pt x="7780548" y="1816522"/>
                </a:cubicBezTo>
                <a:cubicBezTo>
                  <a:pt x="7784889" y="1815654"/>
                  <a:pt x="7790966" y="1814352"/>
                  <a:pt x="7798780" y="1812615"/>
                </a:cubicBezTo>
                <a:cubicBezTo>
                  <a:pt x="7800516" y="1811747"/>
                  <a:pt x="7801818" y="1811313"/>
                  <a:pt x="7802686" y="1811313"/>
                </a:cubicBezTo>
                <a:cubicBezTo>
                  <a:pt x="7807027" y="1810011"/>
                  <a:pt x="7810716" y="1809360"/>
                  <a:pt x="7813755" y="1809360"/>
                </a:cubicBezTo>
                <a:close/>
                <a:moveTo>
                  <a:pt x="5446849" y="1808709"/>
                </a:moveTo>
                <a:cubicBezTo>
                  <a:pt x="5455531" y="1808709"/>
                  <a:pt x="5465080" y="1809143"/>
                  <a:pt x="5475498" y="1810011"/>
                </a:cubicBezTo>
                <a:cubicBezTo>
                  <a:pt x="5478103" y="1810879"/>
                  <a:pt x="5480273" y="1811313"/>
                  <a:pt x="5482009" y="1811313"/>
                </a:cubicBezTo>
                <a:cubicBezTo>
                  <a:pt x="5500241" y="1813918"/>
                  <a:pt x="5507186" y="1823902"/>
                  <a:pt x="5502846" y="1841265"/>
                </a:cubicBezTo>
                <a:cubicBezTo>
                  <a:pt x="5496768" y="1852551"/>
                  <a:pt x="5488087" y="1855155"/>
                  <a:pt x="5476800" y="1849078"/>
                </a:cubicBezTo>
                <a:cubicBezTo>
                  <a:pt x="5461173" y="1835188"/>
                  <a:pt x="5450322" y="1823902"/>
                  <a:pt x="5444244" y="1815220"/>
                </a:cubicBezTo>
                <a:cubicBezTo>
                  <a:pt x="5441640" y="1811747"/>
                  <a:pt x="5442508" y="1809577"/>
                  <a:pt x="5446849" y="1808709"/>
                </a:cubicBezTo>
                <a:close/>
                <a:moveTo>
                  <a:pt x="4528198" y="1808383"/>
                </a:moveTo>
                <a:cubicBezTo>
                  <a:pt x="4530152" y="1808600"/>
                  <a:pt x="4532648" y="1809143"/>
                  <a:pt x="4535686" y="1810011"/>
                </a:cubicBezTo>
                <a:cubicBezTo>
                  <a:pt x="4549577" y="1817824"/>
                  <a:pt x="4558693" y="1824770"/>
                  <a:pt x="4563033" y="1830847"/>
                </a:cubicBezTo>
                <a:cubicBezTo>
                  <a:pt x="4567374" y="1836056"/>
                  <a:pt x="4567808" y="1841265"/>
                  <a:pt x="4564335" y="1846474"/>
                </a:cubicBezTo>
                <a:cubicBezTo>
                  <a:pt x="4560863" y="1857760"/>
                  <a:pt x="4558693" y="1877294"/>
                  <a:pt x="4557824" y="1905075"/>
                </a:cubicBezTo>
                <a:cubicBezTo>
                  <a:pt x="4557824" y="1970187"/>
                  <a:pt x="4558258" y="2007952"/>
                  <a:pt x="4559126" y="2018370"/>
                </a:cubicBezTo>
                <a:cubicBezTo>
                  <a:pt x="4558258" y="2030524"/>
                  <a:pt x="4553918" y="2042679"/>
                  <a:pt x="4546104" y="2054833"/>
                </a:cubicBezTo>
                <a:cubicBezTo>
                  <a:pt x="4541763" y="2059174"/>
                  <a:pt x="4536554" y="2059608"/>
                  <a:pt x="4530477" y="2056135"/>
                </a:cubicBezTo>
                <a:cubicBezTo>
                  <a:pt x="4525268" y="2050058"/>
                  <a:pt x="4521361" y="2043113"/>
                  <a:pt x="4518757" y="2035299"/>
                </a:cubicBezTo>
                <a:cubicBezTo>
                  <a:pt x="4518757" y="2034431"/>
                  <a:pt x="4518757" y="2033129"/>
                  <a:pt x="4518757" y="2031393"/>
                </a:cubicBezTo>
                <a:cubicBezTo>
                  <a:pt x="4517889" y="2028788"/>
                  <a:pt x="4517455" y="2026618"/>
                  <a:pt x="4517455" y="2024881"/>
                </a:cubicBezTo>
                <a:cubicBezTo>
                  <a:pt x="4481860" y="2022277"/>
                  <a:pt x="4443661" y="2024013"/>
                  <a:pt x="4402857" y="2030090"/>
                </a:cubicBezTo>
                <a:cubicBezTo>
                  <a:pt x="4397648" y="2030090"/>
                  <a:pt x="4393741" y="2029222"/>
                  <a:pt x="4391137" y="2027486"/>
                </a:cubicBezTo>
                <a:cubicBezTo>
                  <a:pt x="4391137" y="2027486"/>
                  <a:pt x="4390268" y="2027052"/>
                  <a:pt x="4388532" y="2026184"/>
                </a:cubicBezTo>
                <a:cubicBezTo>
                  <a:pt x="4385928" y="2024447"/>
                  <a:pt x="4384192" y="2023145"/>
                  <a:pt x="4383323" y="2022277"/>
                </a:cubicBezTo>
                <a:cubicBezTo>
                  <a:pt x="4382455" y="2035299"/>
                  <a:pt x="4379851" y="2043113"/>
                  <a:pt x="4375510" y="2045717"/>
                </a:cubicBezTo>
                <a:cubicBezTo>
                  <a:pt x="4372037" y="2049190"/>
                  <a:pt x="4367696" y="2049624"/>
                  <a:pt x="4362487" y="2047020"/>
                </a:cubicBezTo>
                <a:cubicBezTo>
                  <a:pt x="4362487" y="2047020"/>
                  <a:pt x="4362053" y="2046586"/>
                  <a:pt x="4361185" y="2045717"/>
                </a:cubicBezTo>
                <a:cubicBezTo>
                  <a:pt x="4355108" y="2043113"/>
                  <a:pt x="4351201" y="2039206"/>
                  <a:pt x="4349465" y="2033997"/>
                </a:cubicBezTo>
                <a:cubicBezTo>
                  <a:pt x="4345992" y="2022711"/>
                  <a:pt x="4345124" y="2013161"/>
                  <a:pt x="4346860" y="2005348"/>
                </a:cubicBezTo>
                <a:cubicBezTo>
                  <a:pt x="4351201" y="1987116"/>
                  <a:pt x="4353806" y="1942840"/>
                  <a:pt x="4354674" y="1872519"/>
                </a:cubicBezTo>
                <a:cubicBezTo>
                  <a:pt x="4354674" y="1853419"/>
                  <a:pt x="4351201" y="1838660"/>
                  <a:pt x="4344256" y="1828242"/>
                </a:cubicBezTo>
                <a:cubicBezTo>
                  <a:pt x="4342520" y="1823033"/>
                  <a:pt x="4345124" y="1819995"/>
                  <a:pt x="4352069" y="1819127"/>
                </a:cubicBezTo>
                <a:cubicBezTo>
                  <a:pt x="4359883" y="1820863"/>
                  <a:pt x="4367696" y="1823033"/>
                  <a:pt x="4375510" y="1825638"/>
                </a:cubicBezTo>
                <a:cubicBezTo>
                  <a:pt x="4392873" y="1823902"/>
                  <a:pt x="4420220" y="1821297"/>
                  <a:pt x="4457551" y="1817824"/>
                </a:cubicBezTo>
                <a:cubicBezTo>
                  <a:pt x="4467101" y="1816088"/>
                  <a:pt x="4474047" y="1815220"/>
                  <a:pt x="4478387" y="1815220"/>
                </a:cubicBezTo>
                <a:cubicBezTo>
                  <a:pt x="4491410" y="1814352"/>
                  <a:pt x="4506603" y="1812181"/>
                  <a:pt x="4523966" y="1808709"/>
                </a:cubicBezTo>
                <a:cubicBezTo>
                  <a:pt x="4524834" y="1808275"/>
                  <a:pt x="4526245" y="1808166"/>
                  <a:pt x="4528198" y="1808383"/>
                </a:cubicBezTo>
                <a:close/>
                <a:moveTo>
                  <a:pt x="3050232" y="1803500"/>
                </a:moveTo>
                <a:cubicBezTo>
                  <a:pt x="3051969" y="1802631"/>
                  <a:pt x="3054139" y="1802631"/>
                  <a:pt x="3056744" y="1803500"/>
                </a:cubicBezTo>
                <a:cubicBezTo>
                  <a:pt x="3063689" y="1805236"/>
                  <a:pt x="3072805" y="1811747"/>
                  <a:pt x="3084091" y="1823033"/>
                </a:cubicBezTo>
                <a:cubicBezTo>
                  <a:pt x="3090168" y="1830847"/>
                  <a:pt x="3090168" y="1837792"/>
                  <a:pt x="3084091" y="1843869"/>
                </a:cubicBezTo>
                <a:cubicBezTo>
                  <a:pt x="3077146" y="1852551"/>
                  <a:pt x="3072371" y="1860364"/>
                  <a:pt x="3069766" y="1867310"/>
                </a:cubicBezTo>
                <a:cubicBezTo>
                  <a:pt x="3068030" y="1869914"/>
                  <a:pt x="3065859" y="1873821"/>
                  <a:pt x="3063255" y="1879030"/>
                </a:cubicBezTo>
                <a:cubicBezTo>
                  <a:pt x="3059782" y="1885107"/>
                  <a:pt x="3057178" y="1889448"/>
                  <a:pt x="3055441" y="1892052"/>
                </a:cubicBezTo>
                <a:cubicBezTo>
                  <a:pt x="3055441" y="1892920"/>
                  <a:pt x="3055875" y="1893789"/>
                  <a:pt x="3056744" y="1894657"/>
                </a:cubicBezTo>
                <a:cubicBezTo>
                  <a:pt x="3057612" y="1897261"/>
                  <a:pt x="3058480" y="1898998"/>
                  <a:pt x="3059348" y="1899866"/>
                </a:cubicBezTo>
                <a:cubicBezTo>
                  <a:pt x="3061953" y="1905075"/>
                  <a:pt x="3063689" y="1912888"/>
                  <a:pt x="3064557" y="1923306"/>
                </a:cubicBezTo>
                <a:cubicBezTo>
                  <a:pt x="3074107" y="1923306"/>
                  <a:pt x="3084091" y="1922438"/>
                  <a:pt x="3094509" y="1920702"/>
                </a:cubicBezTo>
                <a:cubicBezTo>
                  <a:pt x="3099718" y="1919834"/>
                  <a:pt x="3107097" y="1918531"/>
                  <a:pt x="3116647" y="1916795"/>
                </a:cubicBezTo>
                <a:cubicBezTo>
                  <a:pt x="3126197" y="1915927"/>
                  <a:pt x="3133142" y="1915059"/>
                  <a:pt x="3137483" y="1914191"/>
                </a:cubicBezTo>
                <a:cubicBezTo>
                  <a:pt x="3136615" y="1905509"/>
                  <a:pt x="3135312" y="1898129"/>
                  <a:pt x="3133576" y="1892052"/>
                </a:cubicBezTo>
                <a:cubicBezTo>
                  <a:pt x="3131840" y="1896393"/>
                  <a:pt x="3129235" y="1899866"/>
                  <a:pt x="3125763" y="1902470"/>
                </a:cubicBezTo>
                <a:cubicBezTo>
                  <a:pt x="3120554" y="1903338"/>
                  <a:pt x="3116213" y="1902036"/>
                  <a:pt x="3112740" y="1898564"/>
                </a:cubicBezTo>
                <a:cubicBezTo>
                  <a:pt x="3107531" y="1888146"/>
                  <a:pt x="3104059" y="1876425"/>
                  <a:pt x="3102322" y="1863403"/>
                </a:cubicBezTo>
                <a:cubicBezTo>
                  <a:pt x="3100586" y="1852117"/>
                  <a:pt x="3096679" y="1841699"/>
                  <a:pt x="3090602" y="1832149"/>
                </a:cubicBezTo>
                <a:cubicBezTo>
                  <a:pt x="3087129" y="1826940"/>
                  <a:pt x="3087564" y="1823467"/>
                  <a:pt x="3091904" y="1821731"/>
                </a:cubicBezTo>
                <a:cubicBezTo>
                  <a:pt x="3101454" y="1820863"/>
                  <a:pt x="3109267" y="1821731"/>
                  <a:pt x="3115345" y="1824336"/>
                </a:cubicBezTo>
                <a:cubicBezTo>
                  <a:pt x="3119685" y="1823467"/>
                  <a:pt x="3126197" y="1822165"/>
                  <a:pt x="3134878" y="1820429"/>
                </a:cubicBezTo>
                <a:cubicBezTo>
                  <a:pt x="3146165" y="1817824"/>
                  <a:pt x="3154846" y="1816088"/>
                  <a:pt x="3160923" y="1815220"/>
                </a:cubicBezTo>
                <a:cubicBezTo>
                  <a:pt x="3169605" y="1811747"/>
                  <a:pt x="3174814" y="1809577"/>
                  <a:pt x="3176550" y="1808709"/>
                </a:cubicBezTo>
                <a:cubicBezTo>
                  <a:pt x="3182628" y="1806972"/>
                  <a:pt x="3187837" y="1806972"/>
                  <a:pt x="3192177" y="1808709"/>
                </a:cubicBezTo>
                <a:cubicBezTo>
                  <a:pt x="3202595" y="1813049"/>
                  <a:pt x="3211711" y="1819127"/>
                  <a:pt x="3219524" y="1826940"/>
                </a:cubicBezTo>
                <a:cubicBezTo>
                  <a:pt x="3223865" y="1832149"/>
                  <a:pt x="3223431" y="1837792"/>
                  <a:pt x="3218222" y="1843869"/>
                </a:cubicBezTo>
                <a:cubicBezTo>
                  <a:pt x="3212145" y="1849946"/>
                  <a:pt x="3206502" y="1858194"/>
                  <a:pt x="3201293" y="1868612"/>
                </a:cubicBezTo>
                <a:cubicBezTo>
                  <a:pt x="3203897" y="1871217"/>
                  <a:pt x="3205634" y="1873821"/>
                  <a:pt x="3206502" y="1876425"/>
                </a:cubicBezTo>
                <a:cubicBezTo>
                  <a:pt x="3208238" y="1881634"/>
                  <a:pt x="3206936" y="1884673"/>
                  <a:pt x="3202595" y="1885541"/>
                </a:cubicBezTo>
                <a:cubicBezTo>
                  <a:pt x="3195650" y="1887278"/>
                  <a:pt x="3181759" y="1889014"/>
                  <a:pt x="3160923" y="1890750"/>
                </a:cubicBezTo>
                <a:cubicBezTo>
                  <a:pt x="3163528" y="1891618"/>
                  <a:pt x="3166566" y="1892920"/>
                  <a:pt x="3170039" y="1894657"/>
                </a:cubicBezTo>
                <a:cubicBezTo>
                  <a:pt x="3172644" y="1897261"/>
                  <a:pt x="3172644" y="1900300"/>
                  <a:pt x="3170039" y="1903773"/>
                </a:cubicBezTo>
                <a:cubicBezTo>
                  <a:pt x="3170039" y="1903773"/>
                  <a:pt x="3170039" y="1904641"/>
                  <a:pt x="3170039" y="1906377"/>
                </a:cubicBezTo>
                <a:cubicBezTo>
                  <a:pt x="3169171" y="1908113"/>
                  <a:pt x="3168737" y="1909416"/>
                  <a:pt x="3168737" y="1910284"/>
                </a:cubicBezTo>
                <a:cubicBezTo>
                  <a:pt x="3169605" y="1910284"/>
                  <a:pt x="3170907" y="1910284"/>
                  <a:pt x="3172644" y="1910284"/>
                </a:cubicBezTo>
                <a:cubicBezTo>
                  <a:pt x="3175248" y="1909416"/>
                  <a:pt x="3177419" y="1908982"/>
                  <a:pt x="3179155" y="1908982"/>
                </a:cubicBezTo>
                <a:cubicBezTo>
                  <a:pt x="3190441" y="1907245"/>
                  <a:pt x="3201293" y="1905075"/>
                  <a:pt x="3211711" y="1902470"/>
                </a:cubicBezTo>
                <a:cubicBezTo>
                  <a:pt x="3221261" y="1899866"/>
                  <a:pt x="3229074" y="1900734"/>
                  <a:pt x="3235151" y="1905075"/>
                </a:cubicBezTo>
                <a:cubicBezTo>
                  <a:pt x="3242097" y="1908547"/>
                  <a:pt x="3247306" y="1913322"/>
                  <a:pt x="3250778" y="1919400"/>
                </a:cubicBezTo>
                <a:cubicBezTo>
                  <a:pt x="3254251" y="1923740"/>
                  <a:pt x="3255119" y="1927213"/>
                  <a:pt x="3253383" y="1929818"/>
                </a:cubicBezTo>
                <a:cubicBezTo>
                  <a:pt x="3251647" y="1932422"/>
                  <a:pt x="3248174" y="1933724"/>
                  <a:pt x="3242965" y="1933724"/>
                </a:cubicBezTo>
                <a:cubicBezTo>
                  <a:pt x="3225602" y="1933724"/>
                  <a:pt x="3201293" y="1934592"/>
                  <a:pt x="3170039" y="1936329"/>
                </a:cubicBezTo>
                <a:cubicBezTo>
                  <a:pt x="3201293" y="1965846"/>
                  <a:pt x="3239492" y="1989287"/>
                  <a:pt x="3284637" y="2006650"/>
                </a:cubicBezTo>
                <a:cubicBezTo>
                  <a:pt x="3287241" y="2008386"/>
                  <a:pt x="3288543" y="2010123"/>
                  <a:pt x="3288543" y="2011859"/>
                </a:cubicBezTo>
                <a:cubicBezTo>
                  <a:pt x="3288543" y="2012727"/>
                  <a:pt x="3287241" y="2013595"/>
                  <a:pt x="3284637" y="2014464"/>
                </a:cubicBezTo>
                <a:cubicBezTo>
                  <a:pt x="3263801" y="2017068"/>
                  <a:pt x="3242531" y="2019238"/>
                  <a:pt x="3220827" y="2020975"/>
                </a:cubicBezTo>
                <a:cubicBezTo>
                  <a:pt x="3217354" y="2020975"/>
                  <a:pt x="3213447" y="2019238"/>
                  <a:pt x="3209106" y="2015766"/>
                </a:cubicBezTo>
                <a:cubicBezTo>
                  <a:pt x="3194348" y="2003611"/>
                  <a:pt x="3182628" y="1989721"/>
                  <a:pt x="3173946" y="1974094"/>
                </a:cubicBezTo>
                <a:cubicBezTo>
                  <a:pt x="3173078" y="1973226"/>
                  <a:pt x="3172210" y="1971923"/>
                  <a:pt x="3171341" y="1970187"/>
                </a:cubicBezTo>
                <a:cubicBezTo>
                  <a:pt x="3169605" y="1966714"/>
                  <a:pt x="3168303" y="1964544"/>
                  <a:pt x="3167435" y="1963676"/>
                </a:cubicBezTo>
                <a:cubicBezTo>
                  <a:pt x="3167435" y="1987116"/>
                  <a:pt x="3167435" y="2010557"/>
                  <a:pt x="3167435" y="2033997"/>
                </a:cubicBezTo>
                <a:cubicBezTo>
                  <a:pt x="3168303" y="2047888"/>
                  <a:pt x="3166132" y="2056569"/>
                  <a:pt x="3160923" y="2060042"/>
                </a:cubicBezTo>
                <a:cubicBezTo>
                  <a:pt x="3157451" y="2065251"/>
                  <a:pt x="3152242" y="2065251"/>
                  <a:pt x="3145296" y="2060042"/>
                </a:cubicBezTo>
                <a:cubicBezTo>
                  <a:pt x="3140956" y="2056569"/>
                  <a:pt x="3137483" y="2051360"/>
                  <a:pt x="3134878" y="2044415"/>
                </a:cubicBezTo>
                <a:cubicBezTo>
                  <a:pt x="3132274" y="2038338"/>
                  <a:pt x="3131840" y="2031827"/>
                  <a:pt x="3133576" y="2024881"/>
                </a:cubicBezTo>
                <a:cubicBezTo>
                  <a:pt x="3136181" y="2009255"/>
                  <a:pt x="3137483" y="1992325"/>
                  <a:pt x="3137483" y="1974094"/>
                </a:cubicBezTo>
                <a:cubicBezTo>
                  <a:pt x="3120988" y="1995798"/>
                  <a:pt x="3097113" y="2012293"/>
                  <a:pt x="3065859" y="2023579"/>
                </a:cubicBezTo>
                <a:cubicBezTo>
                  <a:pt x="3064991" y="2023579"/>
                  <a:pt x="3064123" y="2023579"/>
                  <a:pt x="3063255" y="2023579"/>
                </a:cubicBezTo>
                <a:lnTo>
                  <a:pt x="3063255" y="2027486"/>
                </a:lnTo>
                <a:cubicBezTo>
                  <a:pt x="3062387" y="2038772"/>
                  <a:pt x="3059782" y="2047454"/>
                  <a:pt x="3055441" y="2053531"/>
                </a:cubicBezTo>
                <a:cubicBezTo>
                  <a:pt x="3051101" y="2057004"/>
                  <a:pt x="3047194" y="2057004"/>
                  <a:pt x="3043721" y="2053531"/>
                </a:cubicBezTo>
                <a:cubicBezTo>
                  <a:pt x="3038512" y="2052663"/>
                  <a:pt x="3033737" y="2047020"/>
                  <a:pt x="3029396" y="2036602"/>
                </a:cubicBezTo>
                <a:cubicBezTo>
                  <a:pt x="3029396" y="2036602"/>
                  <a:pt x="3029396" y="2036168"/>
                  <a:pt x="3029396" y="2035299"/>
                </a:cubicBezTo>
                <a:cubicBezTo>
                  <a:pt x="3027660" y="2030090"/>
                  <a:pt x="3027660" y="2024447"/>
                  <a:pt x="3029396" y="2018370"/>
                </a:cubicBezTo>
                <a:cubicBezTo>
                  <a:pt x="3032001" y="2001007"/>
                  <a:pt x="3034171" y="1974962"/>
                  <a:pt x="3035908" y="1940235"/>
                </a:cubicBezTo>
                <a:lnTo>
                  <a:pt x="3035908" y="1918097"/>
                </a:lnTo>
                <a:cubicBezTo>
                  <a:pt x="3019413" y="1936329"/>
                  <a:pt x="3000747" y="1950653"/>
                  <a:pt x="2979911" y="1961071"/>
                </a:cubicBezTo>
                <a:cubicBezTo>
                  <a:pt x="2975570" y="1963676"/>
                  <a:pt x="2972966" y="1964544"/>
                  <a:pt x="2972098" y="1963676"/>
                </a:cubicBezTo>
                <a:cubicBezTo>
                  <a:pt x="2971229" y="1962808"/>
                  <a:pt x="2972532" y="1960637"/>
                  <a:pt x="2976004" y="1957165"/>
                </a:cubicBezTo>
                <a:cubicBezTo>
                  <a:pt x="3002049" y="1929383"/>
                  <a:pt x="3023319" y="1892052"/>
                  <a:pt x="3039814" y="1845172"/>
                </a:cubicBezTo>
                <a:cubicBezTo>
                  <a:pt x="3045892" y="1830413"/>
                  <a:pt x="3048930" y="1818693"/>
                  <a:pt x="3048930" y="1810011"/>
                </a:cubicBezTo>
                <a:cubicBezTo>
                  <a:pt x="3048062" y="1806538"/>
                  <a:pt x="3048496" y="1804368"/>
                  <a:pt x="3050232" y="1803500"/>
                </a:cubicBezTo>
                <a:close/>
                <a:moveTo>
                  <a:pt x="1159372" y="1803500"/>
                </a:moveTo>
                <a:cubicBezTo>
                  <a:pt x="1170658" y="1805236"/>
                  <a:pt x="1180642" y="1810011"/>
                  <a:pt x="1189323" y="1817824"/>
                </a:cubicBezTo>
                <a:cubicBezTo>
                  <a:pt x="1192796" y="1820429"/>
                  <a:pt x="1193230" y="1824336"/>
                  <a:pt x="1190626" y="1829545"/>
                </a:cubicBezTo>
                <a:cubicBezTo>
                  <a:pt x="1189757" y="1830413"/>
                  <a:pt x="1187153" y="1833017"/>
                  <a:pt x="1182812" y="1837358"/>
                </a:cubicBezTo>
                <a:cubicBezTo>
                  <a:pt x="1181076" y="1839094"/>
                  <a:pt x="1179773" y="1840397"/>
                  <a:pt x="1178905" y="1841265"/>
                </a:cubicBezTo>
                <a:cubicBezTo>
                  <a:pt x="1187587" y="1839528"/>
                  <a:pt x="1197136" y="1836924"/>
                  <a:pt x="1207555" y="1833451"/>
                </a:cubicBezTo>
                <a:cubicBezTo>
                  <a:pt x="1214500" y="1831715"/>
                  <a:pt x="1219709" y="1831715"/>
                  <a:pt x="1223182" y="1833451"/>
                </a:cubicBezTo>
                <a:cubicBezTo>
                  <a:pt x="1232732" y="1836924"/>
                  <a:pt x="1239243" y="1842133"/>
                  <a:pt x="1242716" y="1849078"/>
                </a:cubicBezTo>
                <a:cubicBezTo>
                  <a:pt x="1245320" y="1856024"/>
                  <a:pt x="1244452" y="1860364"/>
                  <a:pt x="1240111" y="1862101"/>
                </a:cubicBezTo>
                <a:cubicBezTo>
                  <a:pt x="1231429" y="1863837"/>
                  <a:pt x="1217105" y="1871650"/>
                  <a:pt x="1197136" y="1885541"/>
                </a:cubicBezTo>
                <a:cubicBezTo>
                  <a:pt x="1204950" y="1883805"/>
                  <a:pt x="1212330" y="1881634"/>
                  <a:pt x="1219275" y="1879030"/>
                </a:cubicBezTo>
                <a:cubicBezTo>
                  <a:pt x="1223615" y="1877294"/>
                  <a:pt x="1227523" y="1877728"/>
                  <a:pt x="1230995" y="1880332"/>
                </a:cubicBezTo>
                <a:cubicBezTo>
                  <a:pt x="1238809" y="1885541"/>
                  <a:pt x="1244886" y="1892052"/>
                  <a:pt x="1249226" y="1899866"/>
                </a:cubicBezTo>
                <a:cubicBezTo>
                  <a:pt x="1249226" y="1899866"/>
                  <a:pt x="1249661" y="1900300"/>
                  <a:pt x="1250529" y="1901168"/>
                </a:cubicBezTo>
                <a:cubicBezTo>
                  <a:pt x="1252266" y="1905509"/>
                  <a:pt x="1251831" y="1908982"/>
                  <a:pt x="1249226" y="1911586"/>
                </a:cubicBezTo>
                <a:cubicBezTo>
                  <a:pt x="1241413" y="1920268"/>
                  <a:pt x="1232732" y="1932422"/>
                  <a:pt x="1223182" y="1948049"/>
                </a:cubicBezTo>
                <a:cubicBezTo>
                  <a:pt x="1228391" y="1948917"/>
                  <a:pt x="1231863" y="1951522"/>
                  <a:pt x="1233600" y="1955862"/>
                </a:cubicBezTo>
                <a:cubicBezTo>
                  <a:pt x="1233600" y="1961940"/>
                  <a:pt x="1229693" y="1965846"/>
                  <a:pt x="1221880" y="1967583"/>
                </a:cubicBezTo>
                <a:cubicBezTo>
                  <a:pt x="1208857" y="1968451"/>
                  <a:pt x="1189323" y="1971055"/>
                  <a:pt x="1163279" y="1975396"/>
                </a:cubicBezTo>
                <a:cubicBezTo>
                  <a:pt x="1151992" y="1977132"/>
                  <a:pt x="1144613" y="1978001"/>
                  <a:pt x="1141140" y="1978001"/>
                </a:cubicBezTo>
                <a:cubicBezTo>
                  <a:pt x="1137668" y="1978869"/>
                  <a:pt x="1135063" y="1978435"/>
                  <a:pt x="1133327" y="1976698"/>
                </a:cubicBezTo>
                <a:cubicBezTo>
                  <a:pt x="1129854" y="1974962"/>
                  <a:pt x="1125513" y="1971055"/>
                  <a:pt x="1120304" y="1964978"/>
                </a:cubicBezTo>
                <a:cubicBezTo>
                  <a:pt x="1120304" y="1963242"/>
                  <a:pt x="1119870" y="1962374"/>
                  <a:pt x="1119003" y="1962374"/>
                </a:cubicBezTo>
                <a:cubicBezTo>
                  <a:pt x="1112057" y="1970187"/>
                  <a:pt x="1105546" y="1971055"/>
                  <a:pt x="1099468" y="1964978"/>
                </a:cubicBezTo>
                <a:cubicBezTo>
                  <a:pt x="1097732" y="1963242"/>
                  <a:pt x="1094693" y="1960203"/>
                  <a:pt x="1090353" y="1955862"/>
                </a:cubicBezTo>
                <a:cubicBezTo>
                  <a:pt x="1086012" y="1952390"/>
                  <a:pt x="1082973" y="1949785"/>
                  <a:pt x="1081237" y="1948049"/>
                </a:cubicBezTo>
                <a:cubicBezTo>
                  <a:pt x="1081237" y="1973226"/>
                  <a:pt x="1081671" y="1994930"/>
                  <a:pt x="1082539" y="2013161"/>
                </a:cubicBezTo>
                <a:cubicBezTo>
                  <a:pt x="1083407" y="2035733"/>
                  <a:pt x="1080369" y="2050058"/>
                  <a:pt x="1073423" y="2056135"/>
                </a:cubicBezTo>
                <a:cubicBezTo>
                  <a:pt x="1071687" y="2060476"/>
                  <a:pt x="1067780" y="2060476"/>
                  <a:pt x="1061703" y="2056135"/>
                </a:cubicBezTo>
                <a:cubicBezTo>
                  <a:pt x="1055626" y="2052663"/>
                  <a:pt x="1051285" y="2047454"/>
                  <a:pt x="1048681" y="2040508"/>
                </a:cubicBezTo>
                <a:cubicBezTo>
                  <a:pt x="1047813" y="2036168"/>
                  <a:pt x="1047813" y="2032261"/>
                  <a:pt x="1048681" y="2028788"/>
                </a:cubicBezTo>
                <a:cubicBezTo>
                  <a:pt x="1052153" y="2015766"/>
                  <a:pt x="1053890" y="1998837"/>
                  <a:pt x="1053890" y="1978001"/>
                </a:cubicBezTo>
                <a:lnTo>
                  <a:pt x="1053890" y="1967583"/>
                </a:lnTo>
                <a:cubicBezTo>
                  <a:pt x="1040867" y="1981473"/>
                  <a:pt x="1020465" y="1994930"/>
                  <a:pt x="992684" y="2007952"/>
                </a:cubicBezTo>
                <a:cubicBezTo>
                  <a:pt x="990080" y="2008820"/>
                  <a:pt x="988343" y="2008820"/>
                  <a:pt x="987475" y="2007952"/>
                </a:cubicBezTo>
                <a:cubicBezTo>
                  <a:pt x="987475" y="2006216"/>
                  <a:pt x="988343" y="2004480"/>
                  <a:pt x="990080" y="2002743"/>
                </a:cubicBezTo>
                <a:cubicBezTo>
                  <a:pt x="1010916" y="1981907"/>
                  <a:pt x="1028278" y="1955862"/>
                  <a:pt x="1042170" y="1924609"/>
                </a:cubicBezTo>
                <a:cubicBezTo>
                  <a:pt x="1034356" y="1927213"/>
                  <a:pt x="1027411" y="1928949"/>
                  <a:pt x="1021334" y="1929818"/>
                </a:cubicBezTo>
                <a:cubicBezTo>
                  <a:pt x="1015256" y="1931554"/>
                  <a:pt x="1010048" y="1930686"/>
                  <a:pt x="1005707" y="1927213"/>
                </a:cubicBezTo>
                <a:cubicBezTo>
                  <a:pt x="998761" y="1922872"/>
                  <a:pt x="993986" y="1918097"/>
                  <a:pt x="991382" y="1912888"/>
                </a:cubicBezTo>
                <a:cubicBezTo>
                  <a:pt x="988777" y="1908547"/>
                  <a:pt x="990080" y="1905943"/>
                  <a:pt x="995289" y="1905075"/>
                </a:cubicBezTo>
                <a:cubicBezTo>
                  <a:pt x="1008312" y="1904207"/>
                  <a:pt x="1019163" y="1902904"/>
                  <a:pt x="1027845" y="1901168"/>
                </a:cubicBezTo>
                <a:cubicBezTo>
                  <a:pt x="1034791" y="1899432"/>
                  <a:pt x="1043038" y="1898129"/>
                  <a:pt x="1052588" y="1897261"/>
                </a:cubicBezTo>
                <a:cubicBezTo>
                  <a:pt x="1052588" y="1883371"/>
                  <a:pt x="1052588" y="1873821"/>
                  <a:pt x="1052588" y="1868612"/>
                </a:cubicBezTo>
                <a:cubicBezTo>
                  <a:pt x="1046510" y="1870348"/>
                  <a:pt x="1036960" y="1872085"/>
                  <a:pt x="1023938" y="1873821"/>
                </a:cubicBezTo>
                <a:cubicBezTo>
                  <a:pt x="1016124" y="1875557"/>
                  <a:pt x="1010482" y="1876859"/>
                  <a:pt x="1007008" y="1877728"/>
                </a:cubicBezTo>
                <a:cubicBezTo>
                  <a:pt x="1003536" y="1877728"/>
                  <a:pt x="1001800" y="1877294"/>
                  <a:pt x="1001800" y="1876425"/>
                </a:cubicBezTo>
                <a:cubicBezTo>
                  <a:pt x="1001800" y="1875557"/>
                  <a:pt x="1003102" y="1874255"/>
                  <a:pt x="1005707" y="1872519"/>
                </a:cubicBezTo>
                <a:cubicBezTo>
                  <a:pt x="1010916" y="1870782"/>
                  <a:pt x="1028713" y="1859930"/>
                  <a:pt x="1059098" y="1839963"/>
                </a:cubicBezTo>
                <a:cubicBezTo>
                  <a:pt x="1070385" y="1831281"/>
                  <a:pt x="1077330" y="1825638"/>
                  <a:pt x="1079935" y="1823033"/>
                </a:cubicBezTo>
                <a:cubicBezTo>
                  <a:pt x="1080803" y="1820429"/>
                  <a:pt x="1084276" y="1819561"/>
                  <a:pt x="1090353" y="1820429"/>
                </a:cubicBezTo>
                <a:cubicBezTo>
                  <a:pt x="1105980" y="1823902"/>
                  <a:pt x="1115530" y="1828242"/>
                  <a:pt x="1119003" y="1833451"/>
                </a:cubicBezTo>
                <a:cubicBezTo>
                  <a:pt x="1123343" y="1838660"/>
                  <a:pt x="1122475" y="1843001"/>
                  <a:pt x="1116398" y="1846474"/>
                </a:cubicBezTo>
                <a:cubicBezTo>
                  <a:pt x="1105111" y="1852551"/>
                  <a:pt x="1092524" y="1857760"/>
                  <a:pt x="1078632" y="1862101"/>
                </a:cubicBezTo>
                <a:cubicBezTo>
                  <a:pt x="1081237" y="1862969"/>
                  <a:pt x="1082973" y="1864271"/>
                  <a:pt x="1083841" y="1866008"/>
                </a:cubicBezTo>
                <a:cubicBezTo>
                  <a:pt x="1085578" y="1867744"/>
                  <a:pt x="1086446" y="1871217"/>
                  <a:pt x="1086446" y="1876425"/>
                </a:cubicBezTo>
                <a:cubicBezTo>
                  <a:pt x="1086446" y="1877294"/>
                  <a:pt x="1086446" y="1877728"/>
                  <a:pt x="1086446" y="1877728"/>
                </a:cubicBezTo>
                <a:cubicBezTo>
                  <a:pt x="1084710" y="1882068"/>
                  <a:pt x="1083841" y="1886409"/>
                  <a:pt x="1083841" y="1890750"/>
                </a:cubicBezTo>
                <a:cubicBezTo>
                  <a:pt x="1087314" y="1890750"/>
                  <a:pt x="1089919" y="1890750"/>
                  <a:pt x="1091655" y="1890750"/>
                </a:cubicBezTo>
                <a:cubicBezTo>
                  <a:pt x="1095996" y="1888146"/>
                  <a:pt x="1100771" y="1887712"/>
                  <a:pt x="1105980" y="1889448"/>
                </a:cubicBezTo>
                <a:cubicBezTo>
                  <a:pt x="1111189" y="1892052"/>
                  <a:pt x="1114662" y="1895959"/>
                  <a:pt x="1116398" y="1901168"/>
                </a:cubicBezTo>
                <a:cubicBezTo>
                  <a:pt x="1119003" y="1907245"/>
                  <a:pt x="1116398" y="1911152"/>
                  <a:pt x="1108584" y="1912888"/>
                </a:cubicBezTo>
                <a:cubicBezTo>
                  <a:pt x="1099902" y="1913756"/>
                  <a:pt x="1091220" y="1915493"/>
                  <a:pt x="1082539" y="1918097"/>
                </a:cubicBezTo>
                <a:cubicBezTo>
                  <a:pt x="1081671" y="1922438"/>
                  <a:pt x="1081237" y="1925911"/>
                  <a:pt x="1081237" y="1928515"/>
                </a:cubicBezTo>
                <a:cubicBezTo>
                  <a:pt x="1089050" y="1928515"/>
                  <a:pt x="1095996" y="1929383"/>
                  <a:pt x="1102073" y="1931120"/>
                </a:cubicBezTo>
                <a:cubicBezTo>
                  <a:pt x="1115964" y="1933724"/>
                  <a:pt x="1122040" y="1942406"/>
                  <a:pt x="1120304" y="1957165"/>
                </a:cubicBezTo>
                <a:lnTo>
                  <a:pt x="1120304" y="1958467"/>
                </a:lnTo>
                <a:cubicBezTo>
                  <a:pt x="1120304" y="1957599"/>
                  <a:pt x="1121173" y="1957165"/>
                  <a:pt x="1122909" y="1957165"/>
                </a:cubicBezTo>
                <a:cubicBezTo>
                  <a:pt x="1132459" y="1957165"/>
                  <a:pt x="1152426" y="1954994"/>
                  <a:pt x="1182812" y="1950653"/>
                </a:cubicBezTo>
                <a:cubicBezTo>
                  <a:pt x="1186285" y="1950653"/>
                  <a:pt x="1190626" y="1950219"/>
                  <a:pt x="1195835" y="1949351"/>
                </a:cubicBezTo>
                <a:cubicBezTo>
                  <a:pt x="1196703" y="1947615"/>
                  <a:pt x="1197136" y="1945878"/>
                  <a:pt x="1197136" y="1944142"/>
                </a:cubicBezTo>
                <a:cubicBezTo>
                  <a:pt x="1198005" y="1941538"/>
                  <a:pt x="1198440" y="1939801"/>
                  <a:pt x="1198440" y="1938933"/>
                </a:cubicBezTo>
                <a:cubicBezTo>
                  <a:pt x="1190626" y="1939801"/>
                  <a:pt x="1179339" y="1941538"/>
                  <a:pt x="1164581" y="1944142"/>
                </a:cubicBezTo>
                <a:cubicBezTo>
                  <a:pt x="1156767" y="1945010"/>
                  <a:pt x="1151124" y="1945878"/>
                  <a:pt x="1147651" y="1946747"/>
                </a:cubicBezTo>
                <a:cubicBezTo>
                  <a:pt x="1145047" y="1947615"/>
                  <a:pt x="1142009" y="1947181"/>
                  <a:pt x="1138535" y="1945444"/>
                </a:cubicBezTo>
                <a:cubicBezTo>
                  <a:pt x="1141140" y="1947181"/>
                  <a:pt x="1140706" y="1947181"/>
                  <a:pt x="1137233" y="1945444"/>
                </a:cubicBezTo>
                <a:cubicBezTo>
                  <a:pt x="1133761" y="1942840"/>
                  <a:pt x="1129420" y="1939367"/>
                  <a:pt x="1124211" y="1935026"/>
                </a:cubicBezTo>
                <a:cubicBezTo>
                  <a:pt x="1120739" y="1930686"/>
                  <a:pt x="1121173" y="1928081"/>
                  <a:pt x="1125513" y="1927213"/>
                </a:cubicBezTo>
                <a:cubicBezTo>
                  <a:pt x="1128118" y="1927213"/>
                  <a:pt x="1132893" y="1926779"/>
                  <a:pt x="1139838" y="1925911"/>
                </a:cubicBezTo>
                <a:cubicBezTo>
                  <a:pt x="1159806" y="1923306"/>
                  <a:pt x="1175433" y="1920268"/>
                  <a:pt x="1186719" y="1916795"/>
                </a:cubicBezTo>
                <a:cubicBezTo>
                  <a:pt x="1191060" y="1916795"/>
                  <a:pt x="1195401" y="1916795"/>
                  <a:pt x="1199741" y="1916795"/>
                </a:cubicBezTo>
                <a:cubicBezTo>
                  <a:pt x="1201477" y="1917663"/>
                  <a:pt x="1202780" y="1918097"/>
                  <a:pt x="1203648" y="1918097"/>
                </a:cubicBezTo>
                <a:cubicBezTo>
                  <a:pt x="1203648" y="1915493"/>
                  <a:pt x="1204082" y="1913322"/>
                  <a:pt x="1204950" y="1911586"/>
                </a:cubicBezTo>
                <a:cubicBezTo>
                  <a:pt x="1204950" y="1907245"/>
                  <a:pt x="1202780" y="1905509"/>
                  <a:pt x="1198440" y="1906377"/>
                </a:cubicBezTo>
                <a:cubicBezTo>
                  <a:pt x="1191494" y="1907245"/>
                  <a:pt x="1182812" y="1908547"/>
                  <a:pt x="1172394" y="1910284"/>
                </a:cubicBezTo>
                <a:cubicBezTo>
                  <a:pt x="1160240" y="1912888"/>
                  <a:pt x="1150690" y="1914625"/>
                  <a:pt x="1143745" y="1915493"/>
                </a:cubicBezTo>
                <a:cubicBezTo>
                  <a:pt x="1137668" y="1916361"/>
                  <a:pt x="1133327" y="1915493"/>
                  <a:pt x="1130722" y="1912888"/>
                </a:cubicBezTo>
                <a:cubicBezTo>
                  <a:pt x="1128986" y="1912020"/>
                  <a:pt x="1127250" y="1910284"/>
                  <a:pt x="1125513" y="1907679"/>
                </a:cubicBezTo>
                <a:cubicBezTo>
                  <a:pt x="1123777" y="1905943"/>
                  <a:pt x="1122475" y="1904641"/>
                  <a:pt x="1121607" y="1903773"/>
                </a:cubicBezTo>
                <a:cubicBezTo>
                  <a:pt x="1119003" y="1898564"/>
                  <a:pt x="1119870" y="1895959"/>
                  <a:pt x="1124211" y="1895959"/>
                </a:cubicBezTo>
                <a:cubicBezTo>
                  <a:pt x="1126381" y="1895959"/>
                  <a:pt x="1130940" y="1895525"/>
                  <a:pt x="1137885" y="1894657"/>
                </a:cubicBezTo>
                <a:lnTo>
                  <a:pt x="1162743" y="1891188"/>
                </a:lnTo>
                <a:lnTo>
                  <a:pt x="1172394" y="1889448"/>
                </a:lnTo>
                <a:cubicBezTo>
                  <a:pt x="1173263" y="1887712"/>
                  <a:pt x="1174999" y="1884673"/>
                  <a:pt x="1177603" y="1880332"/>
                </a:cubicBezTo>
                <a:cubicBezTo>
                  <a:pt x="1181944" y="1871650"/>
                  <a:pt x="1185417" y="1865573"/>
                  <a:pt x="1188021" y="1862101"/>
                </a:cubicBezTo>
                <a:cubicBezTo>
                  <a:pt x="1185417" y="1862101"/>
                  <a:pt x="1182378" y="1862535"/>
                  <a:pt x="1178905" y="1863403"/>
                </a:cubicBezTo>
                <a:cubicBezTo>
                  <a:pt x="1177169" y="1864271"/>
                  <a:pt x="1172829" y="1862535"/>
                  <a:pt x="1165883" y="1858194"/>
                </a:cubicBezTo>
                <a:cubicBezTo>
                  <a:pt x="1154597" y="1870348"/>
                  <a:pt x="1139838" y="1882937"/>
                  <a:pt x="1121607" y="1895959"/>
                </a:cubicBezTo>
                <a:cubicBezTo>
                  <a:pt x="1119870" y="1896827"/>
                  <a:pt x="1118134" y="1896393"/>
                  <a:pt x="1116398" y="1894657"/>
                </a:cubicBezTo>
                <a:cubicBezTo>
                  <a:pt x="1115530" y="1893789"/>
                  <a:pt x="1115964" y="1892487"/>
                  <a:pt x="1117699" y="1890750"/>
                </a:cubicBezTo>
                <a:cubicBezTo>
                  <a:pt x="1124645" y="1880332"/>
                  <a:pt x="1133761" y="1861667"/>
                  <a:pt x="1145047" y="1834754"/>
                </a:cubicBezTo>
                <a:cubicBezTo>
                  <a:pt x="1145915" y="1833017"/>
                  <a:pt x="1146783" y="1831281"/>
                  <a:pt x="1147651" y="1829545"/>
                </a:cubicBezTo>
                <a:cubicBezTo>
                  <a:pt x="1150256" y="1819995"/>
                  <a:pt x="1151558" y="1813918"/>
                  <a:pt x="1151558" y="1811313"/>
                </a:cubicBezTo>
                <a:cubicBezTo>
                  <a:pt x="1150690" y="1804368"/>
                  <a:pt x="1153295" y="1801763"/>
                  <a:pt x="1159372" y="1803500"/>
                </a:cubicBezTo>
                <a:close/>
                <a:moveTo>
                  <a:pt x="5070500" y="1802849"/>
                </a:moveTo>
                <a:cubicBezTo>
                  <a:pt x="5072236" y="1801980"/>
                  <a:pt x="5074841" y="1802197"/>
                  <a:pt x="5078314" y="1803500"/>
                </a:cubicBezTo>
                <a:cubicBezTo>
                  <a:pt x="5090468" y="1808709"/>
                  <a:pt x="5100452" y="1815654"/>
                  <a:pt x="5108265" y="1824336"/>
                </a:cubicBezTo>
                <a:cubicBezTo>
                  <a:pt x="5110870" y="1826940"/>
                  <a:pt x="5110870" y="1830847"/>
                  <a:pt x="5108265" y="1836056"/>
                </a:cubicBezTo>
                <a:cubicBezTo>
                  <a:pt x="5108265" y="1836924"/>
                  <a:pt x="5108265" y="1837358"/>
                  <a:pt x="5108265" y="1837358"/>
                </a:cubicBezTo>
                <a:cubicBezTo>
                  <a:pt x="5105661" y="1840831"/>
                  <a:pt x="5103924" y="1844303"/>
                  <a:pt x="5103056" y="1847776"/>
                </a:cubicBezTo>
                <a:cubicBezTo>
                  <a:pt x="5148201" y="1892052"/>
                  <a:pt x="5198554" y="1922004"/>
                  <a:pt x="5254117" y="1937631"/>
                </a:cubicBezTo>
                <a:cubicBezTo>
                  <a:pt x="5258457" y="1939367"/>
                  <a:pt x="5260628" y="1940669"/>
                  <a:pt x="5260628" y="1941538"/>
                </a:cubicBezTo>
                <a:cubicBezTo>
                  <a:pt x="5261496" y="1943274"/>
                  <a:pt x="5259760" y="1944576"/>
                  <a:pt x="5255419" y="1945444"/>
                </a:cubicBezTo>
                <a:cubicBezTo>
                  <a:pt x="5253683" y="1945444"/>
                  <a:pt x="5251512" y="1945878"/>
                  <a:pt x="5248907" y="1946747"/>
                </a:cubicBezTo>
                <a:cubicBezTo>
                  <a:pt x="5228940" y="1951087"/>
                  <a:pt x="5207235" y="1954994"/>
                  <a:pt x="5183795" y="1958467"/>
                </a:cubicBezTo>
                <a:cubicBezTo>
                  <a:pt x="5176850" y="1959335"/>
                  <a:pt x="5170773" y="1957599"/>
                  <a:pt x="5165564" y="1953258"/>
                </a:cubicBezTo>
                <a:cubicBezTo>
                  <a:pt x="5156882" y="1947181"/>
                  <a:pt x="5148635" y="1940235"/>
                  <a:pt x="5140821" y="1932422"/>
                </a:cubicBezTo>
                <a:lnTo>
                  <a:pt x="5144728" y="1937631"/>
                </a:lnTo>
                <a:cubicBezTo>
                  <a:pt x="5148201" y="1941972"/>
                  <a:pt x="5146898" y="1945444"/>
                  <a:pt x="5140821" y="1948049"/>
                </a:cubicBezTo>
                <a:cubicBezTo>
                  <a:pt x="5139085" y="1948049"/>
                  <a:pt x="5136046" y="1948483"/>
                  <a:pt x="5131706" y="1949351"/>
                </a:cubicBezTo>
                <a:cubicBezTo>
                  <a:pt x="5129101" y="1950219"/>
                  <a:pt x="5120419" y="1951522"/>
                  <a:pt x="5105661" y="1953258"/>
                </a:cubicBezTo>
                <a:cubicBezTo>
                  <a:pt x="5109133" y="1957599"/>
                  <a:pt x="5110870" y="1962374"/>
                  <a:pt x="5110870" y="1967583"/>
                </a:cubicBezTo>
                <a:cubicBezTo>
                  <a:pt x="5110001" y="1968451"/>
                  <a:pt x="5109568" y="1970187"/>
                  <a:pt x="5109568" y="1972792"/>
                </a:cubicBezTo>
                <a:cubicBezTo>
                  <a:pt x="5115645" y="1971055"/>
                  <a:pt x="5121288" y="1970187"/>
                  <a:pt x="5126497" y="1970187"/>
                </a:cubicBezTo>
                <a:cubicBezTo>
                  <a:pt x="5136915" y="1967583"/>
                  <a:pt x="5145162" y="1972792"/>
                  <a:pt x="5151239" y="1985814"/>
                </a:cubicBezTo>
                <a:cubicBezTo>
                  <a:pt x="5153844" y="1991023"/>
                  <a:pt x="5152975" y="1994062"/>
                  <a:pt x="5148635" y="1994930"/>
                </a:cubicBezTo>
                <a:cubicBezTo>
                  <a:pt x="5144294" y="1995798"/>
                  <a:pt x="5137348" y="1996666"/>
                  <a:pt x="5127799" y="1997534"/>
                </a:cubicBezTo>
                <a:cubicBezTo>
                  <a:pt x="5118249" y="1999271"/>
                  <a:pt x="5110870" y="2000573"/>
                  <a:pt x="5105661" y="2001441"/>
                </a:cubicBezTo>
                <a:cubicBezTo>
                  <a:pt x="5105661" y="2010991"/>
                  <a:pt x="5104792" y="2020541"/>
                  <a:pt x="5103056" y="2030090"/>
                </a:cubicBezTo>
                <a:cubicBezTo>
                  <a:pt x="5108265" y="2030090"/>
                  <a:pt x="5112606" y="2030090"/>
                  <a:pt x="5116079" y="2030090"/>
                </a:cubicBezTo>
                <a:cubicBezTo>
                  <a:pt x="5116947" y="2030090"/>
                  <a:pt x="5118249" y="2030090"/>
                  <a:pt x="5119986" y="2030090"/>
                </a:cubicBezTo>
                <a:cubicBezTo>
                  <a:pt x="5131272" y="2029222"/>
                  <a:pt x="5143426" y="2027486"/>
                  <a:pt x="5156448" y="2024881"/>
                </a:cubicBezTo>
                <a:cubicBezTo>
                  <a:pt x="5164262" y="2024013"/>
                  <a:pt x="5172075" y="2025750"/>
                  <a:pt x="5179888" y="2030090"/>
                </a:cubicBezTo>
                <a:cubicBezTo>
                  <a:pt x="5186834" y="2036168"/>
                  <a:pt x="5192477" y="2043113"/>
                  <a:pt x="5196818" y="2050926"/>
                </a:cubicBezTo>
                <a:cubicBezTo>
                  <a:pt x="5198554" y="2058740"/>
                  <a:pt x="5195515" y="2062212"/>
                  <a:pt x="5187702" y="2061344"/>
                </a:cubicBezTo>
                <a:cubicBezTo>
                  <a:pt x="5159053" y="2056135"/>
                  <a:pt x="5127799" y="2054399"/>
                  <a:pt x="5093941" y="2056135"/>
                </a:cubicBezTo>
                <a:cubicBezTo>
                  <a:pt x="5065291" y="2056135"/>
                  <a:pt x="5040548" y="2058306"/>
                  <a:pt x="5019713" y="2062647"/>
                </a:cubicBezTo>
                <a:cubicBezTo>
                  <a:pt x="5011899" y="2064383"/>
                  <a:pt x="5006690" y="2063515"/>
                  <a:pt x="5004086" y="2060042"/>
                </a:cubicBezTo>
                <a:cubicBezTo>
                  <a:pt x="4998877" y="2056569"/>
                  <a:pt x="4994101" y="2051360"/>
                  <a:pt x="4989760" y="2044415"/>
                </a:cubicBezTo>
                <a:cubicBezTo>
                  <a:pt x="4988024" y="2042679"/>
                  <a:pt x="4987156" y="2040942"/>
                  <a:pt x="4987156" y="2039206"/>
                </a:cubicBezTo>
                <a:cubicBezTo>
                  <a:pt x="4988024" y="2038338"/>
                  <a:pt x="4989760" y="2037904"/>
                  <a:pt x="4992365" y="2037904"/>
                </a:cubicBezTo>
                <a:cubicBezTo>
                  <a:pt x="4997574" y="2037036"/>
                  <a:pt x="5004954" y="2036602"/>
                  <a:pt x="5014504" y="2036602"/>
                </a:cubicBezTo>
                <a:cubicBezTo>
                  <a:pt x="5024053" y="2035733"/>
                  <a:pt x="5030999" y="2035299"/>
                  <a:pt x="5035340" y="2035299"/>
                </a:cubicBezTo>
                <a:cubicBezTo>
                  <a:pt x="5036208" y="2035299"/>
                  <a:pt x="5037076" y="2035299"/>
                  <a:pt x="5037944" y="2035299"/>
                </a:cubicBezTo>
                <a:cubicBezTo>
                  <a:pt x="5047493" y="2033563"/>
                  <a:pt x="5057911" y="2032695"/>
                  <a:pt x="5069198" y="2032695"/>
                </a:cubicBezTo>
                <a:cubicBezTo>
                  <a:pt x="5069198" y="2024013"/>
                  <a:pt x="5069632" y="2014464"/>
                  <a:pt x="5070500" y="2004046"/>
                </a:cubicBezTo>
                <a:cubicBezTo>
                  <a:pt x="5064423" y="2004914"/>
                  <a:pt x="5057911" y="2005348"/>
                  <a:pt x="5050967" y="2005348"/>
                </a:cubicBezTo>
                <a:cubicBezTo>
                  <a:pt x="5041417" y="2006216"/>
                  <a:pt x="5032735" y="2001875"/>
                  <a:pt x="5024922" y="1992325"/>
                </a:cubicBezTo>
                <a:cubicBezTo>
                  <a:pt x="5022317" y="1987116"/>
                  <a:pt x="5023185" y="1984512"/>
                  <a:pt x="5027526" y="1984512"/>
                </a:cubicBezTo>
                <a:cubicBezTo>
                  <a:pt x="5032735" y="1983644"/>
                  <a:pt x="5040114" y="1982341"/>
                  <a:pt x="5049664" y="1980605"/>
                </a:cubicBezTo>
                <a:cubicBezTo>
                  <a:pt x="5059214" y="1979737"/>
                  <a:pt x="5066159" y="1978869"/>
                  <a:pt x="5070500" y="1978001"/>
                </a:cubicBezTo>
                <a:cubicBezTo>
                  <a:pt x="5070500" y="1977132"/>
                  <a:pt x="5070500" y="1975830"/>
                  <a:pt x="5070500" y="1974094"/>
                </a:cubicBezTo>
                <a:cubicBezTo>
                  <a:pt x="5069632" y="1973226"/>
                  <a:pt x="5069198" y="1972358"/>
                  <a:pt x="5069198" y="1971489"/>
                </a:cubicBezTo>
                <a:cubicBezTo>
                  <a:pt x="5069198" y="1966280"/>
                  <a:pt x="5068764" y="1961940"/>
                  <a:pt x="5067896" y="1958467"/>
                </a:cubicBezTo>
                <a:cubicBezTo>
                  <a:pt x="5067027" y="1958467"/>
                  <a:pt x="5065291" y="1958467"/>
                  <a:pt x="5062687" y="1958467"/>
                </a:cubicBezTo>
                <a:cubicBezTo>
                  <a:pt x="5059214" y="1959335"/>
                  <a:pt x="5056609" y="1959769"/>
                  <a:pt x="5054873" y="1959769"/>
                </a:cubicBezTo>
                <a:cubicBezTo>
                  <a:pt x="5045323" y="1958901"/>
                  <a:pt x="5037076" y="1953258"/>
                  <a:pt x="5030131" y="1942840"/>
                </a:cubicBezTo>
                <a:cubicBezTo>
                  <a:pt x="5029262" y="1941972"/>
                  <a:pt x="5028394" y="1941104"/>
                  <a:pt x="5027526" y="1940235"/>
                </a:cubicBezTo>
                <a:cubicBezTo>
                  <a:pt x="5026658" y="1939367"/>
                  <a:pt x="5026224" y="1938933"/>
                  <a:pt x="5026224" y="1938933"/>
                </a:cubicBezTo>
                <a:cubicBezTo>
                  <a:pt x="5010597" y="1951956"/>
                  <a:pt x="4992365" y="1961940"/>
                  <a:pt x="4971530" y="1968885"/>
                </a:cubicBezTo>
                <a:cubicBezTo>
                  <a:pt x="4966321" y="1970621"/>
                  <a:pt x="4963716" y="1970621"/>
                  <a:pt x="4963716" y="1968885"/>
                </a:cubicBezTo>
                <a:cubicBezTo>
                  <a:pt x="4962847" y="1968017"/>
                  <a:pt x="4964584" y="1965846"/>
                  <a:pt x="4968925" y="1962374"/>
                </a:cubicBezTo>
                <a:cubicBezTo>
                  <a:pt x="5004519" y="1935460"/>
                  <a:pt x="5034905" y="1896827"/>
                  <a:pt x="5060082" y="1846474"/>
                </a:cubicBezTo>
                <a:cubicBezTo>
                  <a:pt x="5067027" y="1834319"/>
                  <a:pt x="5069632" y="1821731"/>
                  <a:pt x="5067896" y="1808709"/>
                </a:cubicBezTo>
                <a:cubicBezTo>
                  <a:pt x="5067896" y="1805670"/>
                  <a:pt x="5068764" y="1803717"/>
                  <a:pt x="5070500" y="1802849"/>
                </a:cubicBezTo>
                <a:close/>
                <a:moveTo>
                  <a:pt x="4036926" y="1802197"/>
                </a:moveTo>
                <a:cubicBezTo>
                  <a:pt x="4056025" y="1802197"/>
                  <a:pt x="4068614" y="1802631"/>
                  <a:pt x="4074691" y="1803500"/>
                </a:cubicBezTo>
                <a:cubicBezTo>
                  <a:pt x="4094659" y="1805236"/>
                  <a:pt x="4102906" y="1815654"/>
                  <a:pt x="4099434" y="1834754"/>
                </a:cubicBezTo>
                <a:cubicBezTo>
                  <a:pt x="4096829" y="1847776"/>
                  <a:pt x="4089884" y="1851683"/>
                  <a:pt x="4078598" y="1846474"/>
                </a:cubicBezTo>
                <a:cubicBezTo>
                  <a:pt x="4062971" y="1836056"/>
                  <a:pt x="4048646" y="1822599"/>
                  <a:pt x="4035623" y="1806104"/>
                </a:cubicBezTo>
                <a:cubicBezTo>
                  <a:pt x="4033887" y="1804368"/>
                  <a:pt x="4033019" y="1803500"/>
                  <a:pt x="4033019" y="1803500"/>
                </a:cubicBezTo>
                <a:cubicBezTo>
                  <a:pt x="4033887" y="1802631"/>
                  <a:pt x="4035189" y="1802197"/>
                  <a:pt x="4036926" y="1802197"/>
                </a:cubicBezTo>
                <a:close/>
                <a:moveTo>
                  <a:pt x="6690977" y="1799593"/>
                </a:moveTo>
                <a:cubicBezTo>
                  <a:pt x="6705736" y="1803934"/>
                  <a:pt x="6716588" y="1810445"/>
                  <a:pt x="6723534" y="1819127"/>
                </a:cubicBezTo>
                <a:cubicBezTo>
                  <a:pt x="6726138" y="1822599"/>
                  <a:pt x="6724836" y="1826940"/>
                  <a:pt x="6719626" y="1832149"/>
                </a:cubicBezTo>
                <a:cubicBezTo>
                  <a:pt x="6718758" y="1833017"/>
                  <a:pt x="6714852" y="1836490"/>
                  <a:pt x="6707906" y="1842567"/>
                </a:cubicBezTo>
                <a:cubicBezTo>
                  <a:pt x="6700962" y="1848644"/>
                  <a:pt x="6696620" y="1852551"/>
                  <a:pt x="6694884" y="1854287"/>
                </a:cubicBezTo>
                <a:cubicBezTo>
                  <a:pt x="6679257" y="1866442"/>
                  <a:pt x="6668839" y="1875557"/>
                  <a:pt x="6663630" y="1881634"/>
                </a:cubicBezTo>
                <a:cubicBezTo>
                  <a:pt x="6665366" y="1881634"/>
                  <a:pt x="6668839" y="1880766"/>
                  <a:pt x="6674048" y="1879030"/>
                </a:cubicBezTo>
                <a:cubicBezTo>
                  <a:pt x="6692280" y="1875557"/>
                  <a:pt x="6706170" y="1873387"/>
                  <a:pt x="6715720" y="1872519"/>
                </a:cubicBezTo>
                <a:cubicBezTo>
                  <a:pt x="6714852" y="1869046"/>
                  <a:pt x="6713550" y="1863837"/>
                  <a:pt x="6711813" y="1856892"/>
                </a:cubicBezTo>
                <a:cubicBezTo>
                  <a:pt x="6710945" y="1852551"/>
                  <a:pt x="6710511" y="1849946"/>
                  <a:pt x="6710511" y="1849078"/>
                </a:cubicBezTo>
                <a:cubicBezTo>
                  <a:pt x="6710511" y="1848210"/>
                  <a:pt x="6710511" y="1847342"/>
                  <a:pt x="6710511" y="1846474"/>
                </a:cubicBezTo>
                <a:cubicBezTo>
                  <a:pt x="6708775" y="1842133"/>
                  <a:pt x="6710077" y="1841265"/>
                  <a:pt x="6714418" y="1843869"/>
                </a:cubicBezTo>
                <a:cubicBezTo>
                  <a:pt x="6724836" y="1846474"/>
                  <a:pt x="6734820" y="1850381"/>
                  <a:pt x="6744370" y="1855590"/>
                </a:cubicBezTo>
                <a:cubicBezTo>
                  <a:pt x="6756524" y="1865139"/>
                  <a:pt x="6759128" y="1878162"/>
                  <a:pt x="6752183" y="1894657"/>
                </a:cubicBezTo>
                <a:cubicBezTo>
                  <a:pt x="6746974" y="1904207"/>
                  <a:pt x="6739160" y="1905509"/>
                  <a:pt x="6728742" y="1898564"/>
                </a:cubicBezTo>
                <a:cubicBezTo>
                  <a:pt x="6726138" y="1894223"/>
                  <a:pt x="6723534" y="1889448"/>
                  <a:pt x="6720929" y="1884239"/>
                </a:cubicBezTo>
                <a:cubicBezTo>
                  <a:pt x="6685334" y="1898998"/>
                  <a:pt x="6664932" y="1909416"/>
                  <a:pt x="6659724" y="1915493"/>
                </a:cubicBezTo>
                <a:cubicBezTo>
                  <a:pt x="6663196" y="1916361"/>
                  <a:pt x="6666234" y="1917663"/>
                  <a:pt x="6668839" y="1919400"/>
                </a:cubicBezTo>
                <a:cubicBezTo>
                  <a:pt x="6670576" y="1919400"/>
                  <a:pt x="6674048" y="1918965"/>
                  <a:pt x="6679257" y="1918097"/>
                </a:cubicBezTo>
                <a:cubicBezTo>
                  <a:pt x="6682730" y="1916361"/>
                  <a:pt x="6685768" y="1915493"/>
                  <a:pt x="6688372" y="1915493"/>
                </a:cubicBezTo>
                <a:cubicBezTo>
                  <a:pt x="6690110" y="1914625"/>
                  <a:pt x="6694884" y="1912888"/>
                  <a:pt x="6702698" y="1910284"/>
                </a:cubicBezTo>
                <a:cubicBezTo>
                  <a:pt x="6707038" y="1907679"/>
                  <a:pt x="6709643" y="1906377"/>
                  <a:pt x="6710511" y="1906377"/>
                </a:cubicBezTo>
                <a:cubicBezTo>
                  <a:pt x="6716588" y="1904641"/>
                  <a:pt x="6721798" y="1905075"/>
                  <a:pt x="6726138" y="1907679"/>
                </a:cubicBezTo>
                <a:cubicBezTo>
                  <a:pt x="6727874" y="1909416"/>
                  <a:pt x="6730913" y="1911586"/>
                  <a:pt x="6735254" y="1914191"/>
                </a:cubicBezTo>
                <a:cubicBezTo>
                  <a:pt x="6739594" y="1916795"/>
                  <a:pt x="6742634" y="1918965"/>
                  <a:pt x="6744370" y="1920702"/>
                </a:cubicBezTo>
                <a:cubicBezTo>
                  <a:pt x="6747842" y="1924174"/>
                  <a:pt x="6748710" y="1928081"/>
                  <a:pt x="6746974" y="1932422"/>
                </a:cubicBezTo>
                <a:cubicBezTo>
                  <a:pt x="6743502" y="1937631"/>
                  <a:pt x="6742634" y="1961071"/>
                  <a:pt x="6744370" y="2002743"/>
                </a:cubicBezTo>
                <a:cubicBezTo>
                  <a:pt x="6745238" y="2031393"/>
                  <a:pt x="6740029" y="2049624"/>
                  <a:pt x="6728742" y="2057438"/>
                </a:cubicBezTo>
                <a:cubicBezTo>
                  <a:pt x="6719193" y="2062647"/>
                  <a:pt x="6713116" y="2062212"/>
                  <a:pt x="6710511" y="2056135"/>
                </a:cubicBezTo>
                <a:cubicBezTo>
                  <a:pt x="6703566" y="2039640"/>
                  <a:pt x="6695318" y="2027920"/>
                  <a:pt x="6685768" y="2020975"/>
                </a:cubicBezTo>
                <a:cubicBezTo>
                  <a:pt x="6684032" y="2020106"/>
                  <a:pt x="6683164" y="2018804"/>
                  <a:pt x="6683164" y="2017068"/>
                </a:cubicBezTo>
                <a:cubicBezTo>
                  <a:pt x="6684032" y="2016200"/>
                  <a:pt x="6685334" y="2015766"/>
                  <a:pt x="6687070" y="2015766"/>
                </a:cubicBezTo>
                <a:cubicBezTo>
                  <a:pt x="6690544" y="2015766"/>
                  <a:pt x="6695318" y="2016634"/>
                  <a:pt x="6701395" y="2018370"/>
                </a:cubicBezTo>
                <a:cubicBezTo>
                  <a:pt x="6703132" y="2019238"/>
                  <a:pt x="6704434" y="2019672"/>
                  <a:pt x="6705302" y="2019672"/>
                </a:cubicBezTo>
                <a:cubicBezTo>
                  <a:pt x="6710511" y="2019672"/>
                  <a:pt x="6713116" y="2019238"/>
                  <a:pt x="6713116" y="2018370"/>
                </a:cubicBezTo>
                <a:cubicBezTo>
                  <a:pt x="6712248" y="2011425"/>
                  <a:pt x="6711813" y="2004914"/>
                  <a:pt x="6711813" y="1998837"/>
                </a:cubicBezTo>
                <a:cubicBezTo>
                  <a:pt x="6708340" y="1999705"/>
                  <a:pt x="6702264" y="2001007"/>
                  <a:pt x="6693582" y="2002743"/>
                </a:cubicBezTo>
                <a:cubicBezTo>
                  <a:pt x="6686637" y="2003611"/>
                  <a:pt x="6681428" y="2004480"/>
                  <a:pt x="6677955" y="2005348"/>
                </a:cubicBezTo>
                <a:cubicBezTo>
                  <a:pt x="6677955" y="2011425"/>
                  <a:pt x="6677521" y="2017068"/>
                  <a:pt x="6676652" y="2022277"/>
                </a:cubicBezTo>
                <a:cubicBezTo>
                  <a:pt x="6676652" y="2024013"/>
                  <a:pt x="6676219" y="2026618"/>
                  <a:pt x="6675350" y="2030090"/>
                </a:cubicBezTo>
                <a:cubicBezTo>
                  <a:pt x="6675350" y="2038772"/>
                  <a:pt x="6674482" y="2043981"/>
                  <a:pt x="6672746" y="2045717"/>
                </a:cubicBezTo>
                <a:cubicBezTo>
                  <a:pt x="6670142" y="2052663"/>
                  <a:pt x="6664932" y="2053531"/>
                  <a:pt x="6657119" y="2048322"/>
                </a:cubicBezTo>
                <a:cubicBezTo>
                  <a:pt x="6652778" y="2045717"/>
                  <a:pt x="6649740" y="2041811"/>
                  <a:pt x="6648003" y="2036602"/>
                </a:cubicBezTo>
                <a:cubicBezTo>
                  <a:pt x="6645398" y="2031393"/>
                  <a:pt x="6644965" y="2025315"/>
                  <a:pt x="6646701" y="2018370"/>
                </a:cubicBezTo>
                <a:cubicBezTo>
                  <a:pt x="6651042" y="2005348"/>
                  <a:pt x="6653646" y="1983210"/>
                  <a:pt x="6654514" y="1951956"/>
                </a:cubicBezTo>
                <a:cubicBezTo>
                  <a:pt x="6655383" y="1938933"/>
                  <a:pt x="6654514" y="1928949"/>
                  <a:pt x="6651910" y="1922004"/>
                </a:cubicBezTo>
                <a:cubicBezTo>
                  <a:pt x="6651042" y="1920268"/>
                  <a:pt x="6651042" y="1918965"/>
                  <a:pt x="6651910" y="1918097"/>
                </a:cubicBezTo>
                <a:cubicBezTo>
                  <a:pt x="6649306" y="1916361"/>
                  <a:pt x="6647135" y="1915059"/>
                  <a:pt x="6645398" y="1914191"/>
                </a:cubicBezTo>
                <a:cubicBezTo>
                  <a:pt x="6642794" y="1912454"/>
                  <a:pt x="6637585" y="1907679"/>
                  <a:pt x="6629772" y="1899866"/>
                </a:cubicBezTo>
                <a:cubicBezTo>
                  <a:pt x="6625431" y="1896393"/>
                  <a:pt x="6625865" y="1892487"/>
                  <a:pt x="6631074" y="1888146"/>
                </a:cubicBezTo>
                <a:cubicBezTo>
                  <a:pt x="6638020" y="1887278"/>
                  <a:pt x="6644965" y="1880766"/>
                  <a:pt x="6651910" y="1868612"/>
                </a:cubicBezTo>
                <a:cubicBezTo>
                  <a:pt x="6652778" y="1866008"/>
                  <a:pt x="6656685" y="1859930"/>
                  <a:pt x="6663630" y="1850381"/>
                </a:cubicBezTo>
                <a:cubicBezTo>
                  <a:pt x="6668839" y="1842567"/>
                  <a:pt x="6672312" y="1837358"/>
                  <a:pt x="6674048" y="1834754"/>
                </a:cubicBezTo>
                <a:cubicBezTo>
                  <a:pt x="6680994" y="1824336"/>
                  <a:pt x="6684032" y="1815220"/>
                  <a:pt x="6683164" y="1807406"/>
                </a:cubicBezTo>
                <a:cubicBezTo>
                  <a:pt x="6682296" y="1802197"/>
                  <a:pt x="6684900" y="1799593"/>
                  <a:pt x="6690977" y="1799593"/>
                </a:cubicBezTo>
                <a:close/>
                <a:moveTo>
                  <a:pt x="2395203" y="1799593"/>
                </a:moveTo>
                <a:cubicBezTo>
                  <a:pt x="2409962" y="1803934"/>
                  <a:pt x="2420813" y="1810445"/>
                  <a:pt x="2427759" y="1819127"/>
                </a:cubicBezTo>
                <a:cubicBezTo>
                  <a:pt x="2430363" y="1822599"/>
                  <a:pt x="2429061" y="1826940"/>
                  <a:pt x="2423852" y="1832149"/>
                </a:cubicBezTo>
                <a:cubicBezTo>
                  <a:pt x="2422984" y="1833017"/>
                  <a:pt x="2419077" y="1836490"/>
                  <a:pt x="2412132" y="1842567"/>
                </a:cubicBezTo>
                <a:cubicBezTo>
                  <a:pt x="2405186" y="1848644"/>
                  <a:pt x="2400846" y="1852551"/>
                  <a:pt x="2399109" y="1854287"/>
                </a:cubicBezTo>
                <a:cubicBezTo>
                  <a:pt x="2383482" y="1866442"/>
                  <a:pt x="2373064" y="1875557"/>
                  <a:pt x="2367855" y="1881634"/>
                </a:cubicBezTo>
                <a:cubicBezTo>
                  <a:pt x="2369592" y="1881634"/>
                  <a:pt x="2373064" y="1880766"/>
                  <a:pt x="2378273" y="1879030"/>
                </a:cubicBezTo>
                <a:cubicBezTo>
                  <a:pt x="2396505" y="1875557"/>
                  <a:pt x="2410395" y="1873387"/>
                  <a:pt x="2419945" y="1872519"/>
                </a:cubicBezTo>
                <a:cubicBezTo>
                  <a:pt x="2419077" y="1869046"/>
                  <a:pt x="2417775" y="1863837"/>
                  <a:pt x="2416039" y="1856892"/>
                </a:cubicBezTo>
                <a:cubicBezTo>
                  <a:pt x="2415171" y="1852551"/>
                  <a:pt x="2414736" y="1849946"/>
                  <a:pt x="2414736" y="1849078"/>
                </a:cubicBezTo>
                <a:cubicBezTo>
                  <a:pt x="2414736" y="1848210"/>
                  <a:pt x="2414736" y="1847342"/>
                  <a:pt x="2414736" y="1846474"/>
                </a:cubicBezTo>
                <a:cubicBezTo>
                  <a:pt x="2413000" y="1842133"/>
                  <a:pt x="2414302" y="1841265"/>
                  <a:pt x="2418643" y="1843869"/>
                </a:cubicBezTo>
                <a:cubicBezTo>
                  <a:pt x="2429061" y="1846474"/>
                  <a:pt x="2439045" y="1850381"/>
                  <a:pt x="2448595" y="1855590"/>
                </a:cubicBezTo>
                <a:cubicBezTo>
                  <a:pt x="2460749" y="1865139"/>
                  <a:pt x="2463354" y="1878162"/>
                  <a:pt x="2456408" y="1894657"/>
                </a:cubicBezTo>
                <a:cubicBezTo>
                  <a:pt x="2451199" y="1904207"/>
                  <a:pt x="2443386" y="1905509"/>
                  <a:pt x="2432968" y="1898564"/>
                </a:cubicBezTo>
                <a:cubicBezTo>
                  <a:pt x="2430363" y="1894223"/>
                  <a:pt x="2427759" y="1889448"/>
                  <a:pt x="2425154" y="1884239"/>
                </a:cubicBezTo>
                <a:cubicBezTo>
                  <a:pt x="2389559" y="1898998"/>
                  <a:pt x="2369158" y="1909416"/>
                  <a:pt x="2363949" y="1915493"/>
                </a:cubicBezTo>
                <a:cubicBezTo>
                  <a:pt x="2367421" y="1916361"/>
                  <a:pt x="2370460" y="1917663"/>
                  <a:pt x="2373064" y="1919400"/>
                </a:cubicBezTo>
                <a:cubicBezTo>
                  <a:pt x="2374801" y="1919400"/>
                  <a:pt x="2378273" y="1918965"/>
                  <a:pt x="2383482" y="1918097"/>
                </a:cubicBezTo>
                <a:cubicBezTo>
                  <a:pt x="2386955" y="1916361"/>
                  <a:pt x="2389994" y="1915493"/>
                  <a:pt x="2392598" y="1915493"/>
                </a:cubicBezTo>
                <a:cubicBezTo>
                  <a:pt x="2394334" y="1914625"/>
                  <a:pt x="2399109" y="1912888"/>
                  <a:pt x="2406923" y="1910284"/>
                </a:cubicBezTo>
                <a:cubicBezTo>
                  <a:pt x="2411264" y="1907679"/>
                  <a:pt x="2413868" y="1906377"/>
                  <a:pt x="2414736" y="1906377"/>
                </a:cubicBezTo>
                <a:cubicBezTo>
                  <a:pt x="2420813" y="1904641"/>
                  <a:pt x="2426022" y="1905075"/>
                  <a:pt x="2430363" y="1907679"/>
                </a:cubicBezTo>
                <a:cubicBezTo>
                  <a:pt x="2432100" y="1909416"/>
                  <a:pt x="2435138" y="1911586"/>
                  <a:pt x="2439479" y="1914191"/>
                </a:cubicBezTo>
                <a:cubicBezTo>
                  <a:pt x="2443820" y="1916795"/>
                  <a:pt x="2446858" y="1918965"/>
                  <a:pt x="2448595" y="1920702"/>
                </a:cubicBezTo>
                <a:cubicBezTo>
                  <a:pt x="2452067" y="1924174"/>
                  <a:pt x="2452936" y="1928081"/>
                  <a:pt x="2451199" y="1932422"/>
                </a:cubicBezTo>
                <a:cubicBezTo>
                  <a:pt x="2447727" y="1937631"/>
                  <a:pt x="2446858" y="1961071"/>
                  <a:pt x="2448595" y="2002743"/>
                </a:cubicBezTo>
                <a:cubicBezTo>
                  <a:pt x="2449463" y="2031393"/>
                  <a:pt x="2444254" y="2049624"/>
                  <a:pt x="2432968" y="2057438"/>
                </a:cubicBezTo>
                <a:cubicBezTo>
                  <a:pt x="2423418" y="2062647"/>
                  <a:pt x="2417341" y="2062212"/>
                  <a:pt x="2414736" y="2056135"/>
                </a:cubicBezTo>
                <a:cubicBezTo>
                  <a:pt x="2407791" y="2039640"/>
                  <a:pt x="2399543" y="2027920"/>
                  <a:pt x="2389994" y="2020975"/>
                </a:cubicBezTo>
                <a:cubicBezTo>
                  <a:pt x="2388257" y="2020106"/>
                  <a:pt x="2387389" y="2018804"/>
                  <a:pt x="2387389" y="2017068"/>
                </a:cubicBezTo>
                <a:cubicBezTo>
                  <a:pt x="2388257" y="2016200"/>
                  <a:pt x="2389559" y="2015766"/>
                  <a:pt x="2391296" y="2015766"/>
                </a:cubicBezTo>
                <a:cubicBezTo>
                  <a:pt x="2394768" y="2015766"/>
                  <a:pt x="2399543" y="2016634"/>
                  <a:pt x="2405621" y="2018370"/>
                </a:cubicBezTo>
                <a:cubicBezTo>
                  <a:pt x="2407357" y="2019238"/>
                  <a:pt x="2408659" y="2019672"/>
                  <a:pt x="2409527" y="2019672"/>
                </a:cubicBezTo>
                <a:cubicBezTo>
                  <a:pt x="2414736" y="2019672"/>
                  <a:pt x="2417341" y="2019238"/>
                  <a:pt x="2417341" y="2018370"/>
                </a:cubicBezTo>
                <a:cubicBezTo>
                  <a:pt x="2416473" y="2011425"/>
                  <a:pt x="2416039" y="2004914"/>
                  <a:pt x="2416039" y="1998837"/>
                </a:cubicBezTo>
                <a:cubicBezTo>
                  <a:pt x="2412566" y="1999705"/>
                  <a:pt x="2406489" y="2001007"/>
                  <a:pt x="2397807" y="2002743"/>
                </a:cubicBezTo>
                <a:cubicBezTo>
                  <a:pt x="2390862" y="2003611"/>
                  <a:pt x="2385653" y="2004480"/>
                  <a:pt x="2382180" y="2005348"/>
                </a:cubicBezTo>
                <a:cubicBezTo>
                  <a:pt x="2382180" y="2011425"/>
                  <a:pt x="2381746" y="2017068"/>
                  <a:pt x="2380878" y="2022277"/>
                </a:cubicBezTo>
                <a:cubicBezTo>
                  <a:pt x="2380878" y="2024013"/>
                  <a:pt x="2380444" y="2026618"/>
                  <a:pt x="2379576" y="2030090"/>
                </a:cubicBezTo>
                <a:cubicBezTo>
                  <a:pt x="2379576" y="2038772"/>
                  <a:pt x="2378707" y="2043981"/>
                  <a:pt x="2376971" y="2045717"/>
                </a:cubicBezTo>
                <a:cubicBezTo>
                  <a:pt x="2374367" y="2052663"/>
                  <a:pt x="2369158" y="2053531"/>
                  <a:pt x="2361344" y="2048322"/>
                </a:cubicBezTo>
                <a:cubicBezTo>
                  <a:pt x="2357003" y="2045717"/>
                  <a:pt x="2353965" y="2041811"/>
                  <a:pt x="2352229" y="2036602"/>
                </a:cubicBezTo>
                <a:cubicBezTo>
                  <a:pt x="2349624" y="2031393"/>
                  <a:pt x="2349190" y="2025315"/>
                  <a:pt x="2350926" y="2018370"/>
                </a:cubicBezTo>
                <a:cubicBezTo>
                  <a:pt x="2355267" y="2005348"/>
                  <a:pt x="2357871" y="1983210"/>
                  <a:pt x="2358740" y="1951956"/>
                </a:cubicBezTo>
                <a:cubicBezTo>
                  <a:pt x="2359608" y="1938933"/>
                  <a:pt x="2358740" y="1928949"/>
                  <a:pt x="2356135" y="1922004"/>
                </a:cubicBezTo>
                <a:cubicBezTo>
                  <a:pt x="2355267" y="1920268"/>
                  <a:pt x="2355267" y="1918965"/>
                  <a:pt x="2356135" y="1918097"/>
                </a:cubicBezTo>
                <a:cubicBezTo>
                  <a:pt x="2353531" y="1916361"/>
                  <a:pt x="2351360" y="1915059"/>
                  <a:pt x="2349624" y="1914191"/>
                </a:cubicBezTo>
                <a:cubicBezTo>
                  <a:pt x="2347020" y="1912454"/>
                  <a:pt x="2341811" y="1907679"/>
                  <a:pt x="2333997" y="1899866"/>
                </a:cubicBezTo>
                <a:cubicBezTo>
                  <a:pt x="2329656" y="1896393"/>
                  <a:pt x="2330090" y="1892487"/>
                  <a:pt x="2335299" y="1888146"/>
                </a:cubicBezTo>
                <a:cubicBezTo>
                  <a:pt x="2342245" y="1887278"/>
                  <a:pt x="2349190" y="1880766"/>
                  <a:pt x="2356135" y="1868612"/>
                </a:cubicBezTo>
                <a:cubicBezTo>
                  <a:pt x="2357003" y="1866008"/>
                  <a:pt x="2360910" y="1859930"/>
                  <a:pt x="2367855" y="1850381"/>
                </a:cubicBezTo>
                <a:cubicBezTo>
                  <a:pt x="2373064" y="1842567"/>
                  <a:pt x="2376537" y="1837358"/>
                  <a:pt x="2378273" y="1834754"/>
                </a:cubicBezTo>
                <a:cubicBezTo>
                  <a:pt x="2385219" y="1824336"/>
                  <a:pt x="2388257" y="1815220"/>
                  <a:pt x="2387389" y="1807406"/>
                </a:cubicBezTo>
                <a:cubicBezTo>
                  <a:pt x="2386521" y="1802197"/>
                  <a:pt x="2389125" y="1799593"/>
                  <a:pt x="2395203" y="1799593"/>
                </a:cubicBezTo>
                <a:close/>
                <a:moveTo>
                  <a:pt x="6762601" y="1796988"/>
                </a:moveTo>
                <a:cubicBezTo>
                  <a:pt x="6774756" y="1799593"/>
                  <a:pt x="6785608" y="1806538"/>
                  <a:pt x="6795157" y="1817824"/>
                </a:cubicBezTo>
                <a:cubicBezTo>
                  <a:pt x="6796894" y="1820429"/>
                  <a:pt x="6796894" y="1824336"/>
                  <a:pt x="6795157" y="1829545"/>
                </a:cubicBezTo>
                <a:cubicBezTo>
                  <a:pt x="6794289" y="1833017"/>
                  <a:pt x="6792986" y="1842567"/>
                  <a:pt x="6791250" y="1858194"/>
                </a:cubicBezTo>
                <a:cubicBezTo>
                  <a:pt x="6800800" y="1849512"/>
                  <a:pt x="6809482" y="1839528"/>
                  <a:pt x="6817295" y="1828242"/>
                </a:cubicBezTo>
                <a:cubicBezTo>
                  <a:pt x="6819900" y="1823033"/>
                  <a:pt x="6823372" y="1821731"/>
                  <a:pt x="6827713" y="1824336"/>
                </a:cubicBezTo>
                <a:cubicBezTo>
                  <a:pt x="6836395" y="1829545"/>
                  <a:pt x="6842472" y="1835188"/>
                  <a:pt x="6845944" y="1841265"/>
                </a:cubicBezTo>
                <a:cubicBezTo>
                  <a:pt x="6850286" y="1847342"/>
                  <a:pt x="6849851" y="1851683"/>
                  <a:pt x="6844642" y="1854287"/>
                </a:cubicBezTo>
                <a:cubicBezTo>
                  <a:pt x="6829016" y="1861233"/>
                  <a:pt x="6810784" y="1867744"/>
                  <a:pt x="6789948" y="1873821"/>
                </a:cubicBezTo>
                <a:cubicBezTo>
                  <a:pt x="6789948" y="1879898"/>
                  <a:pt x="6789948" y="1885107"/>
                  <a:pt x="6789948" y="1889448"/>
                </a:cubicBezTo>
                <a:cubicBezTo>
                  <a:pt x="6789948" y="1897261"/>
                  <a:pt x="6796026" y="1901168"/>
                  <a:pt x="6808180" y="1901168"/>
                </a:cubicBezTo>
                <a:cubicBezTo>
                  <a:pt x="6822070" y="1901168"/>
                  <a:pt x="6832488" y="1895525"/>
                  <a:pt x="6839434" y="1884239"/>
                </a:cubicBezTo>
                <a:cubicBezTo>
                  <a:pt x="6844642" y="1871217"/>
                  <a:pt x="6848116" y="1863403"/>
                  <a:pt x="6849851" y="1860799"/>
                </a:cubicBezTo>
                <a:cubicBezTo>
                  <a:pt x="6850720" y="1857326"/>
                  <a:pt x="6852022" y="1855590"/>
                  <a:pt x="6853758" y="1855590"/>
                </a:cubicBezTo>
                <a:cubicBezTo>
                  <a:pt x="6854626" y="1855590"/>
                  <a:pt x="6855060" y="1857326"/>
                  <a:pt x="6855060" y="1860799"/>
                </a:cubicBezTo>
                <a:cubicBezTo>
                  <a:pt x="6858534" y="1874689"/>
                  <a:pt x="6862006" y="1885541"/>
                  <a:pt x="6865478" y="1893355"/>
                </a:cubicBezTo>
                <a:cubicBezTo>
                  <a:pt x="6866347" y="1894223"/>
                  <a:pt x="6867214" y="1896827"/>
                  <a:pt x="6868082" y="1901168"/>
                </a:cubicBezTo>
                <a:cubicBezTo>
                  <a:pt x="6868951" y="1903773"/>
                  <a:pt x="6869385" y="1905509"/>
                  <a:pt x="6869385" y="1906377"/>
                </a:cubicBezTo>
                <a:cubicBezTo>
                  <a:pt x="6870254" y="1911586"/>
                  <a:pt x="6867214" y="1916361"/>
                  <a:pt x="6860269" y="1920702"/>
                </a:cubicBezTo>
                <a:cubicBezTo>
                  <a:pt x="6848984" y="1925911"/>
                  <a:pt x="6832054" y="1928949"/>
                  <a:pt x="6809482" y="1929818"/>
                </a:cubicBezTo>
                <a:cubicBezTo>
                  <a:pt x="6793854" y="1929818"/>
                  <a:pt x="6782568" y="1927213"/>
                  <a:pt x="6775623" y="1922004"/>
                </a:cubicBezTo>
                <a:cubicBezTo>
                  <a:pt x="6766074" y="1915927"/>
                  <a:pt x="6761298" y="1904207"/>
                  <a:pt x="6761298" y="1886843"/>
                </a:cubicBezTo>
                <a:cubicBezTo>
                  <a:pt x="6761298" y="1861667"/>
                  <a:pt x="6761733" y="1846040"/>
                  <a:pt x="6762601" y="1839963"/>
                </a:cubicBezTo>
                <a:cubicBezTo>
                  <a:pt x="6762601" y="1827808"/>
                  <a:pt x="6759996" y="1817390"/>
                  <a:pt x="6754788" y="1808709"/>
                </a:cubicBezTo>
                <a:cubicBezTo>
                  <a:pt x="6751315" y="1801763"/>
                  <a:pt x="6753920" y="1797857"/>
                  <a:pt x="6762601" y="1796988"/>
                </a:cubicBezTo>
                <a:close/>
                <a:moveTo>
                  <a:pt x="2466826" y="1796988"/>
                </a:moveTo>
                <a:cubicBezTo>
                  <a:pt x="2478981" y="1799593"/>
                  <a:pt x="2489832" y="1806538"/>
                  <a:pt x="2499382" y="1817824"/>
                </a:cubicBezTo>
                <a:cubicBezTo>
                  <a:pt x="2501119" y="1820429"/>
                  <a:pt x="2501119" y="1824336"/>
                  <a:pt x="2499382" y="1829545"/>
                </a:cubicBezTo>
                <a:cubicBezTo>
                  <a:pt x="2498514" y="1833017"/>
                  <a:pt x="2497212" y="1842567"/>
                  <a:pt x="2495476" y="1858194"/>
                </a:cubicBezTo>
                <a:cubicBezTo>
                  <a:pt x="2505026" y="1849512"/>
                  <a:pt x="2513707" y="1839528"/>
                  <a:pt x="2521521" y="1828242"/>
                </a:cubicBezTo>
                <a:cubicBezTo>
                  <a:pt x="2524125" y="1823033"/>
                  <a:pt x="2527597" y="1821731"/>
                  <a:pt x="2531938" y="1824336"/>
                </a:cubicBezTo>
                <a:cubicBezTo>
                  <a:pt x="2540620" y="1829545"/>
                  <a:pt x="2546697" y="1835188"/>
                  <a:pt x="2550170" y="1841265"/>
                </a:cubicBezTo>
                <a:cubicBezTo>
                  <a:pt x="2554511" y="1847342"/>
                  <a:pt x="2554077" y="1851683"/>
                  <a:pt x="2548868" y="1854287"/>
                </a:cubicBezTo>
                <a:cubicBezTo>
                  <a:pt x="2533241" y="1861233"/>
                  <a:pt x="2515009" y="1867744"/>
                  <a:pt x="2494173" y="1873821"/>
                </a:cubicBezTo>
                <a:cubicBezTo>
                  <a:pt x="2494173" y="1879898"/>
                  <a:pt x="2494173" y="1885107"/>
                  <a:pt x="2494173" y="1889448"/>
                </a:cubicBezTo>
                <a:cubicBezTo>
                  <a:pt x="2494173" y="1897261"/>
                  <a:pt x="2500250" y="1901168"/>
                  <a:pt x="2512405" y="1901168"/>
                </a:cubicBezTo>
                <a:cubicBezTo>
                  <a:pt x="2526295" y="1901168"/>
                  <a:pt x="2536713" y="1895525"/>
                  <a:pt x="2543659" y="1884239"/>
                </a:cubicBezTo>
                <a:cubicBezTo>
                  <a:pt x="2548868" y="1871217"/>
                  <a:pt x="2552340" y="1863403"/>
                  <a:pt x="2554077" y="1860799"/>
                </a:cubicBezTo>
                <a:cubicBezTo>
                  <a:pt x="2554945" y="1857326"/>
                  <a:pt x="2556247" y="1855590"/>
                  <a:pt x="2557983" y="1855590"/>
                </a:cubicBezTo>
                <a:cubicBezTo>
                  <a:pt x="2558851" y="1855590"/>
                  <a:pt x="2559286" y="1857326"/>
                  <a:pt x="2559286" y="1860799"/>
                </a:cubicBezTo>
                <a:cubicBezTo>
                  <a:pt x="2562758" y="1874689"/>
                  <a:pt x="2566231" y="1885541"/>
                  <a:pt x="2569704" y="1893355"/>
                </a:cubicBezTo>
                <a:cubicBezTo>
                  <a:pt x="2570572" y="1894223"/>
                  <a:pt x="2571440" y="1896827"/>
                  <a:pt x="2572308" y="1901168"/>
                </a:cubicBezTo>
                <a:cubicBezTo>
                  <a:pt x="2573176" y="1903773"/>
                  <a:pt x="2573610" y="1905509"/>
                  <a:pt x="2573610" y="1906377"/>
                </a:cubicBezTo>
                <a:cubicBezTo>
                  <a:pt x="2574478" y="1911586"/>
                  <a:pt x="2571440" y="1916361"/>
                  <a:pt x="2564495" y="1920702"/>
                </a:cubicBezTo>
                <a:cubicBezTo>
                  <a:pt x="2553209" y="1925911"/>
                  <a:pt x="2536279" y="1928949"/>
                  <a:pt x="2513707" y="1929818"/>
                </a:cubicBezTo>
                <a:cubicBezTo>
                  <a:pt x="2498080" y="1929818"/>
                  <a:pt x="2486794" y="1927213"/>
                  <a:pt x="2479849" y="1922004"/>
                </a:cubicBezTo>
                <a:cubicBezTo>
                  <a:pt x="2470299" y="1915927"/>
                  <a:pt x="2465524" y="1904207"/>
                  <a:pt x="2465524" y="1886843"/>
                </a:cubicBezTo>
                <a:cubicBezTo>
                  <a:pt x="2465524" y="1861667"/>
                  <a:pt x="2465958" y="1846040"/>
                  <a:pt x="2466826" y="1839963"/>
                </a:cubicBezTo>
                <a:cubicBezTo>
                  <a:pt x="2466826" y="1827808"/>
                  <a:pt x="2464222" y="1817390"/>
                  <a:pt x="2459013" y="1808709"/>
                </a:cubicBezTo>
                <a:cubicBezTo>
                  <a:pt x="2455540" y="1801763"/>
                  <a:pt x="2458145" y="1797857"/>
                  <a:pt x="2466826" y="1796988"/>
                </a:cubicBezTo>
                <a:close/>
                <a:moveTo>
                  <a:pt x="4746241" y="1794384"/>
                </a:moveTo>
                <a:cubicBezTo>
                  <a:pt x="4747977" y="1794384"/>
                  <a:pt x="4750581" y="1794384"/>
                  <a:pt x="4754054" y="1794384"/>
                </a:cubicBezTo>
                <a:cubicBezTo>
                  <a:pt x="4772285" y="1795252"/>
                  <a:pt x="4785308" y="1797857"/>
                  <a:pt x="4793122" y="1802197"/>
                </a:cubicBezTo>
                <a:cubicBezTo>
                  <a:pt x="4798331" y="1804802"/>
                  <a:pt x="4801803" y="1812615"/>
                  <a:pt x="4803540" y="1825638"/>
                </a:cubicBezTo>
                <a:cubicBezTo>
                  <a:pt x="4798331" y="1840397"/>
                  <a:pt x="4789649" y="1844737"/>
                  <a:pt x="4777495" y="1838660"/>
                </a:cubicBezTo>
                <a:cubicBezTo>
                  <a:pt x="4773154" y="1835188"/>
                  <a:pt x="4767077" y="1828676"/>
                  <a:pt x="4759263" y="1819127"/>
                </a:cubicBezTo>
                <a:cubicBezTo>
                  <a:pt x="4752318" y="1810445"/>
                  <a:pt x="4746675" y="1804368"/>
                  <a:pt x="4742334" y="1800895"/>
                </a:cubicBezTo>
                <a:cubicBezTo>
                  <a:pt x="4740598" y="1798291"/>
                  <a:pt x="4739729" y="1796554"/>
                  <a:pt x="4739729" y="1795686"/>
                </a:cubicBezTo>
                <a:cubicBezTo>
                  <a:pt x="4740598" y="1794818"/>
                  <a:pt x="4742768" y="1794384"/>
                  <a:pt x="4746241" y="1794384"/>
                </a:cubicBezTo>
                <a:close/>
                <a:moveTo>
                  <a:pt x="6403590" y="1793082"/>
                </a:moveTo>
                <a:cubicBezTo>
                  <a:pt x="6415745" y="1793950"/>
                  <a:pt x="6426597" y="1795686"/>
                  <a:pt x="6436147" y="1798291"/>
                </a:cubicBezTo>
                <a:cubicBezTo>
                  <a:pt x="6452642" y="1801763"/>
                  <a:pt x="6459586" y="1812181"/>
                  <a:pt x="6456982" y="1829545"/>
                </a:cubicBezTo>
                <a:cubicBezTo>
                  <a:pt x="6455246" y="1839094"/>
                  <a:pt x="6449603" y="1842567"/>
                  <a:pt x="6440053" y="1839963"/>
                </a:cubicBezTo>
                <a:cubicBezTo>
                  <a:pt x="6426163" y="1835622"/>
                  <a:pt x="6412706" y="1821731"/>
                  <a:pt x="6399684" y="1798291"/>
                </a:cubicBezTo>
                <a:cubicBezTo>
                  <a:pt x="6397948" y="1795686"/>
                  <a:pt x="6397513" y="1794384"/>
                  <a:pt x="6398381" y="1794384"/>
                </a:cubicBezTo>
                <a:cubicBezTo>
                  <a:pt x="6398381" y="1793516"/>
                  <a:pt x="6400118" y="1793082"/>
                  <a:pt x="6403590" y="1793082"/>
                </a:cubicBezTo>
                <a:close/>
                <a:moveTo>
                  <a:pt x="2098291" y="1793082"/>
                </a:moveTo>
                <a:cubicBezTo>
                  <a:pt x="2110445" y="1793950"/>
                  <a:pt x="2121297" y="1795686"/>
                  <a:pt x="2130847" y="1798291"/>
                </a:cubicBezTo>
                <a:cubicBezTo>
                  <a:pt x="2147342" y="1801763"/>
                  <a:pt x="2154288" y="1812181"/>
                  <a:pt x="2151683" y="1829545"/>
                </a:cubicBezTo>
                <a:cubicBezTo>
                  <a:pt x="2149947" y="1839094"/>
                  <a:pt x="2144304" y="1842567"/>
                  <a:pt x="2134754" y="1839963"/>
                </a:cubicBezTo>
                <a:cubicBezTo>
                  <a:pt x="2120863" y="1835622"/>
                  <a:pt x="2107407" y="1821731"/>
                  <a:pt x="2094385" y="1798291"/>
                </a:cubicBezTo>
                <a:cubicBezTo>
                  <a:pt x="2092648" y="1795686"/>
                  <a:pt x="2092214" y="1794384"/>
                  <a:pt x="2093082" y="1794384"/>
                </a:cubicBezTo>
                <a:cubicBezTo>
                  <a:pt x="2093082" y="1793516"/>
                  <a:pt x="2094818" y="1793082"/>
                  <a:pt x="2098291" y="1793082"/>
                </a:cubicBezTo>
                <a:close/>
                <a:moveTo>
                  <a:pt x="1431541" y="1793082"/>
                </a:moveTo>
                <a:cubicBezTo>
                  <a:pt x="1443695" y="1793950"/>
                  <a:pt x="1454548" y="1795686"/>
                  <a:pt x="1464097" y="1798291"/>
                </a:cubicBezTo>
                <a:cubicBezTo>
                  <a:pt x="1480592" y="1801763"/>
                  <a:pt x="1487538" y="1812181"/>
                  <a:pt x="1484933" y="1829545"/>
                </a:cubicBezTo>
                <a:cubicBezTo>
                  <a:pt x="1483197" y="1839094"/>
                  <a:pt x="1477554" y="1842567"/>
                  <a:pt x="1468004" y="1839963"/>
                </a:cubicBezTo>
                <a:cubicBezTo>
                  <a:pt x="1454114" y="1835622"/>
                  <a:pt x="1440657" y="1821731"/>
                  <a:pt x="1427635" y="1798291"/>
                </a:cubicBezTo>
                <a:cubicBezTo>
                  <a:pt x="1425898" y="1795686"/>
                  <a:pt x="1425464" y="1794384"/>
                  <a:pt x="1426332" y="1794384"/>
                </a:cubicBezTo>
                <a:cubicBezTo>
                  <a:pt x="1426332" y="1793516"/>
                  <a:pt x="1428069" y="1793082"/>
                  <a:pt x="1431541" y="1793082"/>
                </a:cubicBezTo>
                <a:close/>
                <a:moveTo>
                  <a:pt x="105855" y="1793082"/>
                </a:moveTo>
                <a:cubicBezTo>
                  <a:pt x="118009" y="1794818"/>
                  <a:pt x="129729" y="1800895"/>
                  <a:pt x="141015" y="1811313"/>
                </a:cubicBezTo>
                <a:cubicBezTo>
                  <a:pt x="144488" y="1814786"/>
                  <a:pt x="144922" y="1819127"/>
                  <a:pt x="142317" y="1824336"/>
                </a:cubicBezTo>
                <a:cubicBezTo>
                  <a:pt x="141449" y="1825204"/>
                  <a:pt x="141015" y="1828242"/>
                  <a:pt x="141015" y="1833451"/>
                </a:cubicBezTo>
                <a:cubicBezTo>
                  <a:pt x="140147" y="1837792"/>
                  <a:pt x="139713" y="1841265"/>
                  <a:pt x="139713" y="1843869"/>
                </a:cubicBezTo>
                <a:cubicBezTo>
                  <a:pt x="140581" y="1843869"/>
                  <a:pt x="141449" y="1843869"/>
                  <a:pt x="142317" y="1843869"/>
                </a:cubicBezTo>
                <a:cubicBezTo>
                  <a:pt x="146658" y="1843001"/>
                  <a:pt x="150131" y="1843435"/>
                  <a:pt x="152735" y="1845172"/>
                </a:cubicBezTo>
                <a:cubicBezTo>
                  <a:pt x="155340" y="1846040"/>
                  <a:pt x="157510" y="1847776"/>
                  <a:pt x="159247" y="1850381"/>
                </a:cubicBezTo>
                <a:lnTo>
                  <a:pt x="159247" y="1849078"/>
                </a:lnTo>
                <a:cubicBezTo>
                  <a:pt x="157510" y="1845606"/>
                  <a:pt x="159247" y="1843869"/>
                  <a:pt x="164456" y="1843869"/>
                </a:cubicBezTo>
                <a:cubicBezTo>
                  <a:pt x="168797" y="1843869"/>
                  <a:pt x="174440" y="1844737"/>
                  <a:pt x="181385" y="1846474"/>
                </a:cubicBezTo>
                <a:cubicBezTo>
                  <a:pt x="194407" y="1843869"/>
                  <a:pt x="208298" y="1839528"/>
                  <a:pt x="223057" y="1833451"/>
                </a:cubicBezTo>
                <a:cubicBezTo>
                  <a:pt x="228266" y="1830847"/>
                  <a:pt x="233041" y="1831281"/>
                  <a:pt x="237381" y="1834754"/>
                </a:cubicBezTo>
                <a:cubicBezTo>
                  <a:pt x="248668" y="1841699"/>
                  <a:pt x="256481" y="1849078"/>
                  <a:pt x="260822" y="1856892"/>
                </a:cubicBezTo>
                <a:cubicBezTo>
                  <a:pt x="260822" y="1856892"/>
                  <a:pt x="260822" y="1857326"/>
                  <a:pt x="260822" y="1858194"/>
                </a:cubicBezTo>
                <a:cubicBezTo>
                  <a:pt x="262558" y="1861667"/>
                  <a:pt x="262558" y="1865139"/>
                  <a:pt x="260822" y="1868612"/>
                </a:cubicBezTo>
                <a:cubicBezTo>
                  <a:pt x="258218" y="1872953"/>
                  <a:pt x="256481" y="1881200"/>
                  <a:pt x="255613" y="1893355"/>
                </a:cubicBezTo>
                <a:cubicBezTo>
                  <a:pt x="255613" y="1895959"/>
                  <a:pt x="255613" y="1897695"/>
                  <a:pt x="255613" y="1898564"/>
                </a:cubicBezTo>
                <a:cubicBezTo>
                  <a:pt x="255613" y="1903773"/>
                  <a:pt x="255613" y="1912020"/>
                  <a:pt x="255613" y="1923306"/>
                </a:cubicBezTo>
                <a:cubicBezTo>
                  <a:pt x="254745" y="1964110"/>
                  <a:pt x="255179" y="2000573"/>
                  <a:pt x="256915" y="2032695"/>
                </a:cubicBezTo>
                <a:cubicBezTo>
                  <a:pt x="256047" y="2055267"/>
                  <a:pt x="246063" y="2068724"/>
                  <a:pt x="226964" y="2073065"/>
                </a:cubicBezTo>
                <a:cubicBezTo>
                  <a:pt x="221754" y="2072196"/>
                  <a:pt x="217848" y="2068724"/>
                  <a:pt x="215243" y="2062647"/>
                </a:cubicBezTo>
                <a:cubicBezTo>
                  <a:pt x="210034" y="2047020"/>
                  <a:pt x="200485" y="2035299"/>
                  <a:pt x="186594" y="2027486"/>
                </a:cubicBezTo>
                <a:cubicBezTo>
                  <a:pt x="184857" y="2025750"/>
                  <a:pt x="183990" y="2024447"/>
                  <a:pt x="183990" y="2023579"/>
                </a:cubicBezTo>
                <a:cubicBezTo>
                  <a:pt x="183990" y="2022711"/>
                  <a:pt x="185292" y="2022277"/>
                  <a:pt x="187896" y="2022277"/>
                </a:cubicBezTo>
                <a:cubicBezTo>
                  <a:pt x="197446" y="2022277"/>
                  <a:pt x="207430" y="2023145"/>
                  <a:pt x="217848" y="2024881"/>
                </a:cubicBezTo>
                <a:cubicBezTo>
                  <a:pt x="221321" y="2025750"/>
                  <a:pt x="223057" y="2023579"/>
                  <a:pt x="223057" y="2018370"/>
                </a:cubicBezTo>
                <a:cubicBezTo>
                  <a:pt x="223057" y="2007084"/>
                  <a:pt x="223057" y="1991891"/>
                  <a:pt x="223057" y="1972792"/>
                </a:cubicBezTo>
                <a:cubicBezTo>
                  <a:pt x="220452" y="1972792"/>
                  <a:pt x="216546" y="1973226"/>
                  <a:pt x="211336" y="1974094"/>
                </a:cubicBezTo>
                <a:cubicBezTo>
                  <a:pt x="198314" y="1974962"/>
                  <a:pt x="189632" y="1975830"/>
                  <a:pt x="185292" y="1976698"/>
                </a:cubicBezTo>
                <a:cubicBezTo>
                  <a:pt x="183555" y="1987984"/>
                  <a:pt x="181385" y="1997534"/>
                  <a:pt x="178780" y="2005348"/>
                </a:cubicBezTo>
                <a:cubicBezTo>
                  <a:pt x="169231" y="2033997"/>
                  <a:pt x="151868" y="2053965"/>
                  <a:pt x="126691" y="2065251"/>
                </a:cubicBezTo>
                <a:cubicBezTo>
                  <a:pt x="123218" y="2066119"/>
                  <a:pt x="121481" y="2066553"/>
                  <a:pt x="121481" y="2066553"/>
                </a:cubicBezTo>
                <a:cubicBezTo>
                  <a:pt x="121481" y="2065685"/>
                  <a:pt x="122350" y="2063949"/>
                  <a:pt x="124086" y="2061344"/>
                </a:cubicBezTo>
                <a:cubicBezTo>
                  <a:pt x="142317" y="2038772"/>
                  <a:pt x="153169" y="2007518"/>
                  <a:pt x="156642" y="1967583"/>
                </a:cubicBezTo>
                <a:cubicBezTo>
                  <a:pt x="154038" y="1968451"/>
                  <a:pt x="148395" y="1969753"/>
                  <a:pt x="139713" y="1971489"/>
                </a:cubicBezTo>
                <a:cubicBezTo>
                  <a:pt x="124086" y="1974962"/>
                  <a:pt x="112366" y="1977566"/>
                  <a:pt x="104552" y="1979303"/>
                </a:cubicBezTo>
                <a:cubicBezTo>
                  <a:pt x="105420" y="1979303"/>
                  <a:pt x="105855" y="1979737"/>
                  <a:pt x="105855" y="1980605"/>
                </a:cubicBezTo>
                <a:cubicBezTo>
                  <a:pt x="107591" y="1981473"/>
                  <a:pt x="113234" y="1982775"/>
                  <a:pt x="122784" y="1984512"/>
                </a:cubicBezTo>
                <a:cubicBezTo>
                  <a:pt x="127125" y="1985380"/>
                  <a:pt x="130597" y="1986248"/>
                  <a:pt x="133202" y="1987116"/>
                </a:cubicBezTo>
                <a:cubicBezTo>
                  <a:pt x="140147" y="1990589"/>
                  <a:pt x="144488" y="1995364"/>
                  <a:pt x="146224" y="2001441"/>
                </a:cubicBezTo>
                <a:cubicBezTo>
                  <a:pt x="146224" y="2013595"/>
                  <a:pt x="144054" y="2021409"/>
                  <a:pt x="139713" y="2024881"/>
                </a:cubicBezTo>
                <a:cubicBezTo>
                  <a:pt x="137108" y="2028354"/>
                  <a:pt x="133202" y="2028788"/>
                  <a:pt x="127993" y="2026184"/>
                </a:cubicBezTo>
                <a:cubicBezTo>
                  <a:pt x="116707" y="2015766"/>
                  <a:pt x="107157" y="2001441"/>
                  <a:pt x="99343" y="1983210"/>
                </a:cubicBezTo>
                <a:cubicBezTo>
                  <a:pt x="98475" y="1983210"/>
                  <a:pt x="98041" y="1982341"/>
                  <a:pt x="98041" y="1980605"/>
                </a:cubicBezTo>
                <a:cubicBezTo>
                  <a:pt x="95437" y="1981473"/>
                  <a:pt x="90662" y="1982775"/>
                  <a:pt x="83716" y="1984512"/>
                </a:cubicBezTo>
                <a:cubicBezTo>
                  <a:pt x="78507" y="1985380"/>
                  <a:pt x="74601" y="1986248"/>
                  <a:pt x="71996" y="1987116"/>
                </a:cubicBezTo>
                <a:cubicBezTo>
                  <a:pt x="76337" y="1987984"/>
                  <a:pt x="81980" y="1990155"/>
                  <a:pt x="88925" y="1993628"/>
                </a:cubicBezTo>
                <a:cubicBezTo>
                  <a:pt x="89794" y="1994496"/>
                  <a:pt x="90662" y="1994930"/>
                  <a:pt x="91530" y="1994930"/>
                </a:cubicBezTo>
                <a:cubicBezTo>
                  <a:pt x="95003" y="1997534"/>
                  <a:pt x="96305" y="2001007"/>
                  <a:pt x="95437" y="2005348"/>
                </a:cubicBezTo>
                <a:cubicBezTo>
                  <a:pt x="78073" y="2024447"/>
                  <a:pt x="52462" y="2039640"/>
                  <a:pt x="18604" y="2050926"/>
                </a:cubicBezTo>
                <a:cubicBezTo>
                  <a:pt x="16000" y="2051795"/>
                  <a:pt x="14697" y="2051795"/>
                  <a:pt x="14697" y="2050926"/>
                </a:cubicBezTo>
                <a:cubicBezTo>
                  <a:pt x="13829" y="2050058"/>
                  <a:pt x="14263" y="2048756"/>
                  <a:pt x="16000" y="2047020"/>
                </a:cubicBezTo>
                <a:cubicBezTo>
                  <a:pt x="26418" y="2037470"/>
                  <a:pt x="36401" y="2026184"/>
                  <a:pt x="45951" y="2013161"/>
                </a:cubicBezTo>
                <a:cubicBezTo>
                  <a:pt x="52028" y="2003611"/>
                  <a:pt x="55501" y="1996666"/>
                  <a:pt x="56369" y="1992325"/>
                </a:cubicBezTo>
                <a:cubicBezTo>
                  <a:pt x="56369" y="1992325"/>
                  <a:pt x="56369" y="1991891"/>
                  <a:pt x="56369" y="1991023"/>
                </a:cubicBezTo>
                <a:cubicBezTo>
                  <a:pt x="46819" y="1993628"/>
                  <a:pt x="38572" y="1996232"/>
                  <a:pt x="31627" y="1998837"/>
                </a:cubicBezTo>
                <a:cubicBezTo>
                  <a:pt x="26418" y="1999705"/>
                  <a:pt x="22511" y="1999705"/>
                  <a:pt x="19906" y="1998837"/>
                </a:cubicBezTo>
                <a:cubicBezTo>
                  <a:pt x="12961" y="1994496"/>
                  <a:pt x="6884" y="1989287"/>
                  <a:pt x="1675" y="1983210"/>
                </a:cubicBezTo>
                <a:cubicBezTo>
                  <a:pt x="-930" y="1978001"/>
                  <a:pt x="-496" y="1974962"/>
                  <a:pt x="2977" y="1974094"/>
                </a:cubicBezTo>
                <a:cubicBezTo>
                  <a:pt x="9054" y="1973226"/>
                  <a:pt x="23379" y="1971055"/>
                  <a:pt x="45951" y="1967583"/>
                </a:cubicBezTo>
                <a:cubicBezTo>
                  <a:pt x="52028" y="1966714"/>
                  <a:pt x="56803" y="1965846"/>
                  <a:pt x="60276" y="1964978"/>
                </a:cubicBezTo>
                <a:cubicBezTo>
                  <a:pt x="59408" y="1949351"/>
                  <a:pt x="58974" y="1922438"/>
                  <a:pt x="58974" y="1884239"/>
                </a:cubicBezTo>
                <a:cubicBezTo>
                  <a:pt x="57237" y="1884239"/>
                  <a:pt x="55501" y="1884673"/>
                  <a:pt x="53765" y="1885541"/>
                </a:cubicBezTo>
                <a:cubicBezTo>
                  <a:pt x="52028" y="1885541"/>
                  <a:pt x="50726" y="1885541"/>
                  <a:pt x="49858" y="1885541"/>
                </a:cubicBezTo>
                <a:cubicBezTo>
                  <a:pt x="46385" y="1886409"/>
                  <a:pt x="40308" y="1882068"/>
                  <a:pt x="31627" y="1872519"/>
                </a:cubicBezTo>
                <a:cubicBezTo>
                  <a:pt x="28154" y="1869046"/>
                  <a:pt x="28154" y="1866442"/>
                  <a:pt x="31627" y="1864705"/>
                </a:cubicBezTo>
                <a:cubicBezTo>
                  <a:pt x="39440" y="1862969"/>
                  <a:pt x="48122" y="1861667"/>
                  <a:pt x="57671" y="1860799"/>
                </a:cubicBezTo>
                <a:cubicBezTo>
                  <a:pt x="56803" y="1842567"/>
                  <a:pt x="53765" y="1829979"/>
                  <a:pt x="48556" y="1823033"/>
                </a:cubicBezTo>
                <a:cubicBezTo>
                  <a:pt x="46819" y="1817824"/>
                  <a:pt x="48556" y="1814786"/>
                  <a:pt x="53765" y="1813918"/>
                </a:cubicBezTo>
                <a:cubicBezTo>
                  <a:pt x="68524" y="1815654"/>
                  <a:pt x="79376" y="1821297"/>
                  <a:pt x="86321" y="1830847"/>
                </a:cubicBezTo>
                <a:cubicBezTo>
                  <a:pt x="88925" y="1833451"/>
                  <a:pt x="89794" y="1837792"/>
                  <a:pt x="88925" y="1843869"/>
                </a:cubicBezTo>
                <a:cubicBezTo>
                  <a:pt x="88925" y="1843869"/>
                  <a:pt x="88925" y="1844737"/>
                  <a:pt x="88925" y="1846474"/>
                </a:cubicBezTo>
                <a:cubicBezTo>
                  <a:pt x="88057" y="1849078"/>
                  <a:pt x="87623" y="1851683"/>
                  <a:pt x="87623" y="1854287"/>
                </a:cubicBezTo>
                <a:cubicBezTo>
                  <a:pt x="88491" y="1854287"/>
                  <a:pt x="88925" y="1854287"/>
                  <a:pt x="88925" y="1854287"/>
                </a:cubicBezTo>
                <a:cubicBezTo>
                  <a:pt x="90662" y="1853419"/>
                  <a:pt x="93700" y="1852985"/>
                  <a:pt x="98041" y="1852985"/>
                </a:cubicBezTo>
                <a:cubicBezTo>
                  <a:pt x="101514" y="1852117"/>
                  <a:pt x="104118" y="1851683"/>
                  <a:pt x="105855" y="1851683"/>
                </a:cubicBezTo>
                <a:cubicBezTo>
                  <a:pt x="105855" y="1828242"/>
                  <a:pt x="104118" y="1812181"/>
                  <a:pt x="100646" y="1803500"/>
                </a:cubicBezTo>
                <a:cubicBezTo>
                  <a:pt x="98909" y="1797422"/>
                  <a:pt x="100646" y="1793950"/>
                  <a:pt x="105855" y="1793082"/>
                </a:cubicBezTo>
                <a:close/>
                <a:moveTo>
                  <a:pt x="7142856" y="1790477"/>
                </a:moveTo>
                <a:cubicBezTo>
                  <a:pt x="7154143" y="1793950"/>
                  <a:pt x="7163692" y="1800027"/>
                  <a:pt x="7171506" y="1808709"/>
                </a:cubicBezTo>
                <a:cubicBezTo>
                  <a:pt x="7173242" y="1810445"/>
                  <a:pt x="7173242" y="1813049"/>
                  <a:pt x="7171506" y="1816522"/>
                </a:cubicBezTo>
                <a:cubicBezTo>
                  <a:pt x="7169770" y="1818258"/>
                  <a:pt x="7166732" y="1821731"/>
                  <a:pt x="7162390" y="1826940"/>
                </a:cubicBezTo>
                <a:cubicBezTo>
                  <a:pt x="7160654" y="1830413"/>
                  <a:pt x="7158918" y="1833017"/>
                  <a:pt x="7157182" y="1834754"/>
                </a:cubicBezTo>
                <a:cubicBezTo>
                  <a:pt x="7158050" y="1834754"/>
                  <a:pt x="7158918" y="1834319"/>
                  <a:pt x="7159786" y="1833451"/>
                </a:cubicBezTo>
                <a:cubicBezTo>
                  <a:pt x="7163259" y="1833451"/>
                  <a:pt x="7168468" y="1832149"/>
                  <a:pt x="7175413" y="1829545"/>
                </a:cubicBezTo>
                <a:cubicBezTo>
                  <a:pt x="7179754" y="1827808"/>
                  <a:pt x="7184528" y="1828242"/>
                  <a:pt x="7189738" y="1830847"/>
                </a:cubicBezTo>
                <a:cubicBezTo>
                  <a:pt x="7200156" y="1834319"/>
                  <a:pt x="7207535" y="1839528"/>
                  <a:pt x="7211876" y="1846474"/>
                </a:cubicBezTo>
                <a:cubicBezTo>
                  <a:pt x="7214480" y="1849946"/>
                  <a:pt x="7214046" y="1853853"/>
                  <a:pt x="7210574" y="1858194"/>
                </a:cubicBezTo>
                <a:cubicBezTo>
                  <a:pt x="7207101" y="1860799"/>
                  <a:pt x="7198853" y="1869480"/>
                  <a:pt x="7185830" y="1884239"/>
                </a:cubicBezTo>
                <a:cubicBezTo>
                  <a:pt x="7178018" y="1892920"/>
                  <a:pt x="7171072" y="1899866"/>
                  <a:pt x="7164995" y="1905075"/>
                </a:cubicBezTo>
                <a:cubicBezTo>
                  <a:pt x="7178886" y="1910284"/>
                  <a:pt x="7188435" y="1915927"/>
                  <a:pt x="7193644" y="1922004"/>
                </a:cubicBezTo>
                <a:cubicBezTo>
                  <a:pt x="7197118" y="1925477"/>
                  <a:pt x="7196248" y="1928949"/>
                  <a:pt x="7191040" y="1932422"/>
                </a:cubicBezTo>
                <a:cubicBezTo>
                  <a:pt x="7189304" y="1933290"/>
                  <a:pt x="7185830" y="1935895"/>
                  <a:pt x="7180622" y="1940235"/>
                </a:cubicBezTo>
                <a:cubicBezTo>
                  <a:pt x="7178018" y="1941972"/>
                  <a:pt x="7176282" y="1943274"/>
                  <a:pt x="7175413" y="1944142"/>
                </a:cubicBezTo>
                <a:cubicBezTo>
                  <a:pt x="7181490" y="1942406"/>
                  <a:pt x="7187133" y="1941104"/>
                  <a:pt x="7192342" y="1940235"/>
                </a:cubicBezTo>
                <a:cubicBezTo>
                  <a:pt x="7195815" y="1937631"/>
                  <a:pt x="7199288" y="1937631"/>
                  <a:pt x="7202760" y="1940235"/>
                </a:cubicBezTo>
                <a:cubicBezTo>
                  <a:pt x="7214046" y="1948049"/>
                  <a:pt x="7220992" y="1956296"/>
                  <a:pt x="7223596" y="1964978"/>
                </a:cubicBezTo>
                <a:cubicBezTo>
                  <a:pt x="7224464" y="1967583"/>
                  <a:pt x="7224030" y="1970621"/>
                  <a:pt x="7222294" y="1974094"/>
                </a:cubicBezTo>
                <a:cubicBezTo>
                  <a:pt x="7222294" y="1974094"/>
                  <a:pt x="7221426" y="1974962"/>
                  <a:pt x="7219689" y="1976698"/>
                </a:cubicBezTo>
                <a:cubicBezTo>
                  <a:pt x="7212744" y="1982775"/>
                  <a:pt x="7207101" y="1988419"/>
                  <a:pt x="7202760" y="1993628"/>
                </a:cubicBezTo>
                <a:cubicBezTo>
                  <a:pt x="7186265" y="2013595"/>
                  <a:pt x="7169336" y="2029656"/>
                  <a:pt x="7151972" y="2041811"/>
                </a:cubicBezTo>
                <a:cubicBezTo>
                  <a:pt x="7125928" y="2061778"/>
                  <a:pt x="7095976" y="2073933"/>
                  <a:pt x="7062118" y="2078274"/>
                </a:cubicBezTo>
                <a:cubicBezTo>
                  <a:pt x="7059513" y="2078274"/>
                  <a:pt x="7058210" y="2077839"/>
                  <a:pt x="7058210" y="2076971"/>
                </a:cubicBezTo>
                <a:cubicBezTo>
                  <a:pt x="7058210" y="2076103"/>
                  <a:pt x="7059513" y="2074801"/>
                  <a:pt x="7062118" y="2073065"/>
                </a:cubicBezTo>
                <a:cubicBezTo>
                  <a:pt x="7096844" y="2053965"/>
                  <a:pt x="7122889" y="2034865"/>
                  <a:pt x="7140252" y="2015766"/>
                </a:cubicBezTo>
                <a:cubicBezTo>
                  <a:pt x="7137648" y="2015766"/>
                  <a:pt x="7134175" y="2014029"/>
                  <a:pt x="7129834" y="2010557"/>
                </a:cubicBezTo>
                <a:cubicBezTo>
                  <a:pt x="7126362" y="2007084"/>
                  <a:pt x="7120284" y="2000139"/>
                  <a:pt x="7111602" y="1989721"/>
                </a:cubicBezTo>
                <a:cubicBezTo>
                  <a:pt x="7104658" y="1993193"/>
                  <a:pt x="7097278" y="1996232"/>
                  <a:pt x="7089464" y="1998837"/>
                </a:cubicBezTo>
                <a:cubicBezTo>
                  <a:pt x="7089464" y="1999705"/>
                  <a:pt x="7089464" y="2001441"/>
                  <a:pt x="7089464" y="2004046"/>
                </a:cubicBezTo>
                <a:cubicBezTo>
                  <a:pt x="7088596" y="2005782"/>
                  <a:pt x="7088162" y="2007518"/>
                  <a:pt x="7088162" y="2009255"/>
                </a:cubicBezTo>
                <a:cubicBezTo>
                  <a:pt x="7082954" y="2043981"/>
                  <a:pt x="7069497" y="2063949"/>
                  <a:pt x="7047792" y="2069158"/>
                </a:cubicBezTo>
                <a:cubicBezTo>
                  <a:pt x="7045188" y="2069158"/>
                  <a:pt x="7043018" y="2067421"/>
                  <a:pt x="7041282" y="2063949"/>
                </a:cubicBezTo>
                <a:cubicBezTo>
                  <a:pt x="7041282" y="2063949"/>
                  <a:pt x="7040848" y="2063515"/>
                  <a:pt x="7039979" y="2062647"/>
                </a:cubicBezTo>
                <a:cubicBezTo>
                  <a:pt x="7035638" y="2047888"/>
                  <a:pt x="7026088" y="2035733"/>
                  <a:pt x="7011330" y="2026184"/>
                </a:cubicBezTo>
                <a:cubicBezTo>
                  <a:pt x="7008726" y="2025315"/>
                  <a:pt x="7007423" y="2024013"/>
                  <a:pt x="7007423" y="2022277"/>
                </a:cubicBezTo>
                <a:cubicBezTo>
                  <a:pt x="7008292" y="2021409"/>
                  <a:pt x="7010028" y="2020975"/>
                  <a:pt x="7012632" y="2020975"/>
                </a:cubicBezTo>
                <a:cubicBezTo>
                  <a:pt x="7015236" y="2020975"/>
                  <a:pt x="7020012" y="2020975"/>
                  <a:pt x="7026956" y="2020975"/>
                </a:cubicBezTo>
                <a:cubicBezTo>
                  <a:pt x="7035638" y="2021843"/>
                  <a:pt x="7041716" y="2022277"/>
                  <a:pt x="7045188" y="2022277"/>
                </a:cubicBezTo>
                <a:cubicBezTo>
                  <a:pt x="7049529" y="2021409"/>
                  <a:pt x="7051700" y="2019672"/>
                  <a:pt x="7051700" y="2017068"/>
                </a:cubicBezTo>
                <a:cubicBezTo>
                  <a:pt x="7061250" y="1964978"/>
                  <a:pt x="7064288" y="1924174"/>
                  <a:pt x="7060815" y="1894657"/>
                </a:cubicBezTo>
                <a:cubicBezTo>
                  <a:pt x="7059079" y="1892052"/>
                  <a:pt x="7057342" y="1891618"/>
                  <a:pt x="7055606" y="1893355"/>
                </a:cubicBezTo>
                <a:cubicBezTo>
                  <a:pt x="7046924" y="1894223"/>
                  <a:pt x="7037809" y="1896393"/>
                  <a:pt x="7028259" y="1899866"/>
                </a:cubicBezTo>
                <a:cubicBezTo>
                  <a:pt x="7024786" y="1899866"/>
                  <a:pt x="7021748" y="1899432"/>
                  <a:pt x="7019143" y="1898564"/>
                </a:cubicBezTo>
                <a:cubicBezTo>
                  <a:pt x="7018276" y="1898564"/>
                  <a:pt x="7017408" y="1898129"/>
                  <a:pt x="7016538" y="1897261"/>
                </a:cubicBezTo>
                <a:cubicBezTo>
                  <a:pt x="7015671" y="1897261"/>
                  <a:pt x="7013066" y="1895959"/>
                  <a:pt x="7008726" y="1893355"/>
                </a:cubicBezTo>
                <a:cubicBezTo>
                  <a:pt x="6999176" y="1904641"/>
                  <a:pt x="6989192" y="1914191"/>
                  <a:pt x="6978774" y="1922004"/>
                </a:cubicBezTo>
                <a:cubicBezTo>
                  <a:pt x="6980510" y="1922872"/>
                  <a:pt x="6982246" y="1923306"/>
                  <a:pt x="6983982" y="1923306"/>
                </a:cubicBezTo>
                <a:cubicBezTo>
                  <a:pt x="6986587" y="1922438"/>
                  <a:pt x="6989626" y="1921570"/>
                  <a:pt x="6993098" y="1920702"/>
                </a:cubicBezTo>
                <a:cubicBezTo>
                  <a:pt x="6997440" y="1919834"/>
                  <a:pt x="7000478" y="1919400"/>
                  <a:pt x="7002214" y="1919400"/>
                </a:cubicBezTo>
                <a:cubicBezTo>
                  <a:pt x="7014368" y="1915927"/>
                  <a:pt x="7021748" y="1913322"/>
                  <a:pt x="7024352" y="1911586"/>
                </a:cubicBezTo>
                <a:cubicBezTo>
                  <a:pt x="7026956" y="1909850"/>
                  <a:pt x="7029996" y="1909850"/>
                  <a:pt x="7033468" y="1911586"/>
                </a:cubicBezTo>
                <a:cubicBezTo>
                  <a:pt x="7033468" y="1911586"/>
                  <a:pt x="7033902" y="1911586"/>
                  <a:pt x="7034770" y="1911586"/>
                </a:cubicBezTo>
                <a:cubicBezTo>
                  <a:pt x="7046924" y="1916795"/>
                  <a:pt x="7054738" y="1922872"/>
                  <a:pt x="7058210" y="1929818"/>
                </a:cubicBezTo>
                <a:cubicBezTo>
                  <a:pt x="7059947" y="1931554"/>
                  <a:pt x="7059947" y="1933724"/>
                  <a:pt x="7058210" y="1936329"/>
                </a:cubicBezTo>
                <a:cubicBezTo>
                  <a:pt x="7051266" y="1945878"/>
                  <a:pt x="7046490" y="1954560"/>
                  <a:pt x="7043886" y="1962374"/>
                </a:cubicBezTo>
                <a:cubicBezTo>
                  <a:pt x="7046490" y="1964978"/>
                  <a:pt x="7048661" y="1968017"/>
                  <a:pt x="7050397" y="1971489"/>
                </a:cubicBezTo>
                <a:cubicBezTo>
                  <a:pt x="7053002" y="1977566"/>
                  <a:pt x="7050832" y="1981039"/>
                  <a:pt x="7043886" y="1981907"/>
                </a:cubicBezTo>
                <a:cubicBezTo>
                  <a:pt x="7026523" y="1983644"/>
                  <a:pt x="7012198" y="1984512"/>
                  <a:pt x="7000912" y="1984512"/>
                </a:cubicBezTo>
                <a:cubicBezTo>
                  <a:pt x="7000912" y="1987984"/>
                  <a:pt x="7000478" y="1991457"/>
                  <a:pt x="6999610" y="1994930"/>
                </a:cubicBezTo>
                <a:cubicBezTo>
                  <a:pt x="6997874" y="1997534"/>
                  <a:pt x="6994400" y="1998837"/>
                  <a:pt x="6989192" y="1998837"/>
                </a:cubicBezTo>
                <a:cubicBezTo>
                  <a:pt x="6982246" y="1996232"/>
                  <a:pt x="6977906" y="1991457"/>
                  <a:pt x="6976169" y="1984512"/>
                </a:cubicBezTo>
                <a:cubicBezTo>
                  <a:pt x="6977038" y="1959335"/>
                  <a:pt x="6973999" y="1941538"/>
                  <a:pt x="6967054" y="1931120"/>
                </a:cubicBezTo>
                <a:cubicBezTo>
                  <a:pt x="6965318" y="1931988"/>
                  <a:pt x="6964015" y="1931554"/>
                  <a:pt x="6963146" y="1929818"/>
                </a:cubicBezTo>
                <a:cubicBezTo>
                  <a:pt x="6963146" y="1928949"/>
                  <a:pt x="6963581" y="1927647"/>
                  <a:pt x="6964449" y="1925911"/>
                </a:cubicBezTo>
                <a:cubicBezTo>
                  <a:pt x="6964449" y="1925043"/>
                  <a:pt x="6967922" y="1918097"/>
                  <a:pt x="6974867" y="1905075"/>
                </a:cubicBezTo>
                <a:cubicBezTo>
                  <a:pt x="6980944" y="1892920"/>
                  <a:pt x="6985285" y="1884673"/>
                  <a:pt x="6987890" y="1880332"/>
                </a:cubicBezTo>
                <a:cubicBezTo>
                  <a:pt x="6995703" y="1865573"/>
                  <a:pt x="7002214" y="1851249"/>
                  <a:pt x="7007423" y="1837358"/>
                </a:cubicBezTo>
                <a:cubicBezTo>
                  <a:pt x="7011764" y="1827808"/>
                  <a:pt x="7013066" y="1818258"/>
                  <a:pt x="7011330" y="1808709"/>
                </a:cubicBezTo>
                <a:cubicBezTo>
                  <a:pt x="7012198" y="1803500"/>
                  <a:pt x="7014803" y="1801329"/>
                  <a:pt x="7019143" y="1802197"/>
                </a:cubicBezTo>
                <a:cubicBezTo>
                  <a:pt x="7033034" y="1805670"/>
                  <a:pt x="7042584" y="1813918"/>
                  <a:pt x="7047792" y="1826940"/>
                </a:cubicBezTo>
                <a:cubicBezTo>
                  <a:pt x="7050397" y="1831281"/>
                  <a:pt x="7050397" y="1834754"/>
                  <a:pt x="7047792" y="1837358"/>
                </a:cubicBezTo>
                <a:cubicBezTo>
                  <a:pt x="7043452" y="1842567"/>
                  <a:pt x="7038243" y="1850381"/>
                  <a:pt x="7032166" y="1860799"/>
                </a:cubicBezTo>
                <a:cubicBezTo>
                  <a:pt x="7029561" y="1864271"/>
                  <a:pt x="7026956" y="1868178"/>
                  <a:pt x="7024352" y="1872519"/>
                </a:cubicBezTo>
                <a:cubicBezTo>
                  <a:pt x="7026088" y="1871650"/>
                  <a:pt x="7028693" y="1870782"/>
                  <a:pt x="7032166" y="1869914"/>
                </a:cubicBezTo>
                <a:cubicBezTo>
                  <a:pt x="7034770" y="1869046"/>
                  <a:pt x="7036941" y="1868612"/>
                  <a:pt x="7038677" y="1868612"/>
                </a:cubicBezTo>
                <a:cubicBezTo>
                  <a:pt x="7041282" y="1866876"/>
                  <a:pt x="7049529" y="1864705"/>
                  <a:pt x="7063420" y="1862101"/>
                </a:cubicBezTo>
                <a:cubicBezTo>
                  <a:pt x="7065156" y="1861233"/>
                  <a:pt x="7066458" y="1860799"/>
                  <a:pt x="7067326" y="1860799"/>
                </a:cubicBezTo>
                <a:cubicBezTo>
                  <a:pt x="7070800" y="1858194"/>
                  <a:pt x="7073838" y="1858194"/>
                  <a:pt x="7076442" y="1860799"/>
                </a:cubicBezTo>
                <a:cubicBezTo>
                  <a:pt x="7079915" y="1863403"/>
                  <a:pt x="7085124" y="1867310"/>
                  <a:pt x="7092069" y="1872519"/>
                </a:cubicBezTo>
                <a:cubicBezTo>
                  <a:pt x="7095542" y="1875123"/>
                  <a:pt x="7097712" y="1876859"/>
                  <a:pt x="7098580" y="1877728"/>
                </a:cubicBezTo>
                <a:lnTo>
                  <a:pt x="7098580" y="1879030"/>
                </a:lnTo>
                <a:cubicBezTo>
                  <a:pt x="7108130" y="1866876"/>
                  <a:pt x="7117246" y="1849512"/>
                  <a:pt x="7125928" y="1826940"/>
                </a:cubicBezTo>
                <a:cubicBezTo>
                  <a:pt x="7130268" y="1814786"/>
                  <a:pt x="7132873" y="1804802"/>
                  <a:pt x="7133741" y="1796988"/>
                </a:cubicBezTo>
                <a:cubicBezTo>
                  <a:pt x="7133741" y="1790911"/>
                  <a:pt x="7136780" y="1788741"/>
                  <a:pt x="7142856" y="1790477"/>
                </a:cubicBezTo>
                <a:close/>
                <a:moveTo>
                  <a:pt x="2847082" y="1790477"/>
                </a:moveTo>
                <a:cubicBezTo>
                  <a:pt x="2858368" y="1793950"/>
                  <a:pt x="2867918" y="1800027"/>
                  <a:pt x="2875731" y="1808709"/>
                </a:cubicBezTo>
                <a:cubicBezTo>
                  <a:pt x="2877468" y="1810445"/>
                  <a:pt x="2877468" y="1813049"/>
                  <a:pt x="2875731" y="1816522"/>
                </a:cubicBezTo>
                <a:cubicBezTo>
                  <a:pt x="2873995" y="1818258"/>
                  <a:pt x="2870956" y="1821731"/>
                  <a:pt x="2866616" y="1826940"/>
                </a:cubicBezTo>
                <a:cubicBezTo>
                  <a:pt x="2864879" y="1830413"/>
                  <a:pt x="2863143" y="1833017"/>
                  <a:pt x="2861407" y="1834754"/>
                </a:cubicBezTo>
                <a:cubicBezTo>
                  <a:pt x="2862275" y="1834754"/>
                  <a:pt x="2863143" y="1834319"/>
                  <a:pt x="2864011" y="1833451"/>
                </a:cubicBezTo>
                <a:cubicBezTo>
                  <a:pt x="2867484" y="1833451"/>
                  <a:pt x="2872693" y="1832149"/>
                  <a:pt x="2879638" y="1829545"/>
                </a:cubicBezTo>
                <a:cubicBezTo>
                  <a:pt x="2883979" y="1827808"/>
                  <a:pt x="2888754" y="1828242"/>
                  <a:pt x="2893963" y="1830847"/>
                </a:cubicBezTo>
                <a:cubicBezTo>
                  <a:pt x="2904381" y="1834319"/>
                  <a:pt x="2911760" y="1839528"/>
                  <a:pt x="2916101" y="1846474"/>
                </a:cubicBezTo>
                <a:cubicBezTo>
                  <a:pt x="2918706" y="1849946"/>
                  <a:pt x="2918272" y="1853853"/>
                  <a:pt x="2914799" y="1858194"/>
                </a:cubicBezTo>
                <a:cubicBezTo>
                  <a:pt x="2911326" y="1860799"/>
                  <a:pt x="2903079" y="1869480"/>
                  <a:pt x="2890056" y="1884239"/>
                </a:cubicBezTo>
                <a:cubicBezTo>
                  <a:pt x="2882243" y="1892920"/>
                  <a:pt x="2875297" y="1899866"/>
                  <a:pt x="2869220" y="1905075"/>
                </a:cubicBezTo>
                <a:cubicBezTo>
                  <a:pt x="2883111" y="1910284"/>
                  <a:pt x="2892661" y="1915927"/>
                  <a:pt x="2897870" y="1922004"/>
                </a:cubicBezTo>
                <a:cubicBezTo>
                  <a:pt x="2901342" y="1925477"/>
                  <a:pt x="2900474" y="1928949"/>
                  <a:pt x="2895265" y="1932422"/>
                </a:cubicBezTo>
                <a:cubicBezTo>
                  <a:pt x="2893529" y="1933290"/>
                  <a:pt x="2890056" y="1935895"/>
                  <a:pt x="2884847" y="1940235"/>
                </a:cubicBezTo>
                <a:cubicBezTo>
                  <a:pt x="2882243" y="1941972"/>
                  <a:pt x="2880506" y="1943274"/>
                  <a:pt x="2879638" y="1944142"/>
                </a:cubicBezTo>
                <a:cubicBezTo>
                  <a:pt x="2885715" y="1942406"/>
                  <a:pt x="2891358" y="1941104"/>
                  <a:pt x="2896567" y="1940235"/>
                </a:cubicBezTo>
                <a:cubicBezTo>
                  <a:pt x="2900040" y="1937631"/>
                  <a:pt x="2903513" y="1937631"/>
                  <a:pt x="2906985" y="1940235"/>
                </a:cubicBezTo>
                <a:cubicBezTo>
                  <a:pt x="2918272" y="1948049"/>
                  <a:pt x="2925217" y="1956296"/>
                  <a:pt x="2927821" y="1964978"/>
                </a:cubicBezTo>
                <a:cubicBezTo>
                  <a:pt x="2928690" y="1967583"/>
                  <a:pt x="2928255" y="1970621"/>
                  <a:pt x="2926519" y="1974094"/>
                </a:cubicBezTo>
                <a:cubicBezTo>
                  <a:pt x="2926519" y="1974094"/>
                  <a:pt x="2925651" y="1974962"/>
                  <a:pt x="2923915" y="1976698"/>
                </a:cubicBezTo>
                <a:cubicBezTo>
                  <a:pt x="2916969" y="1982775"/>
                  <a:pt x="2911326" y="1988419"/>
                  <a:pt x="2906985" y="1993628"/>
                </a:cubicBezTo>
                <a:cubicBezTo>
                  <a:pt x="2890490" y="2013595"/>
                  <a:pt x="2873561" y="2029656"/>
                  <a:pt x="2856198" y="2041811"/>
                </a:cubicBezTo>
                <a:cubicBezTo>
                  <a:pt x="2830153" y="2061778"/>
                  <a:pt x="2800201" y="2073933"/>
                  <a:pt x="2766343" y="2078274"/>
                </a:cubicBezTo>
                <a:cubicBezTo>
                  <a:pt x="2763738" y="2078274"/>
                  <a:pt x="2762436" y="2077839"/>
                  <a:pt x="2762436" y="2076971"/>
                </a:cubicBezTo>
                <a:cubicBezTo>
                  <a:pt x="2762436" y="2076103"/>
                  <a:pt x="2763738" y="2074801"/>
                  <a:pt x="2766343" y="2073065"/>
                </a:cubicBezTo>
                <a:cubicBezTo>
                  <a:pt x="2801069" y="2053965"/>
                  <a:pt x="2827114" y="2034865"/>
                  <a:pt x="2844478" y="2015766"/>
                </a:cubicBezTo>
                <a:cubicBezTo>
                  <a:pt x="2841873" y="2015766"/>
                  <a:pt x="2838400" y="2014029"/>
                  <a:pt x="2834060" y="2010557"/>
                </a:cubicBezTo>
                <a:cubicBezTo>
                  <a:pt x="2830587" y="2007084"/>
                  <a:pt x="2824510" y="2000139"/>
                  <a:pt x="2815828" y="1989721"/>
                </a:cubicBezTo>
                <a:cubicBezTo>
                  <a:pt x="2808883" y="1993193"/>
                  <a:pt x="2801503" y="1996232"/>
                  <a:pt x="2793690" y="1998837"/>
                </a:cubicBezTo>
                <a:cubicBezTo>
                  <a:pt x="2793690" y="1999705"/>
                  <a:pt x="2793690" y="2001441"/>
                  <a:pt x="2793690" y="2004046"/>
                </a:cubicBezTo>
                <a:cubicBezTo>
                  <a:pt x="2792822" y="2005782"/>
                  <a:pt x="2792388" y="2007518"/>
                  <a:pt x="2792388" y="2009255"/>
                </a:cubicBezTo>
                <a:cubicBezTo>
                  <a:pt x="2787179" y="2043981"/>
                  <a:pt x="2773722" y="2063949"/>
                  <a:pt x="2752018" y="2069158"/>
                </a:cubicBezTo>
                <a:cubicBezTo>
                  <a:pt x="2749414" y="2069158"/>
                  <a:pt x="2747243" y="2067421"/>
                  <a:pt x="2745507" y="2063949"/>
                </a:cubicBezTo>
                <a:cubicBezTo>
                  <a:pt x="2745507" y="2063949"/>
                  <a:pt x="2745073" y="2063515"/>
                  <a:pt x="2744205" y="2062647"/>
                </a:cubicBezTo>
                <a:cubicBezTo>
                  <a:pt x="2739864" y="2047888"/>
                  <a:pt x="2730314" y="2035733"/>
                  <a:pt x="2715555" y="2026184"/>
                </a:cubicBezTo>
                <a:cubicBezTo>
                  <a:pt x="2712951" y="2025315"/>
                  <a:pt x="2711648" y="2024013"/>
                  <a:pt x="2711648" y="2022277"/>
                </a:cubicBezTo>
                <a:cubicBezTo>
                  <a:pt x="2712517" y="2021409"/>
                  <a:pt x="2714253" y="2020975"/>
                  <a:pt x="2716857" y="2020975"/>
                </a:cubicBezTo>
                <a:cubicBezTo>
                  <a:pt x="2719462" y="2020975"/>
                  <a:pt x="2724237" y="2020975"/>
                  <a:pt x="2731182" y="2020975"/>
                </a:cubicBezTo>
                <a:cubicBezTo>
                  <a:pt x="2739864" y="2021843"/>
                  <a:pt x="2745941" y="2022277"/>
                  <a:pt x="2749414" y="2022277"/>
                </a:cubicBezTo>
                <a:cubicBezTo>
                  <a:pt x="2753754" y="2021409"/>
                  <a:pt x="2755925" y="2019672"/>
                  <a:pt x="2755925" y="2017068"/>
                </a:cubicBezTo>
                <a:cubicBezTo>
                  <a:pt x="2765475" y="1964978"/>
                  <a:pt x="2768513" y="1924174"/>
                  <a:pt x="2765041" y="1894657"/>
                </a:cubicBezTo>
                <a:cubicBezTo>
                  <a:pt x="2763304" y="1892052"/>
                  <a:pt x="2761568" y="1891618"/>
                  <a:pt x="2759832" y="1893355"/>
                </a:cubicBezTo>
                <a:cubicBezTo>
                  <a:pt x="2751150" y="1894223"/>
                  <a:pt x="2742034" y="1896393"/>
                  <a:pt x="2732484" y="1899866"/>
                </a:cubicBezTo>
                <a:cubicBezTo>
                  <a:pt x="2729012" y="1899866"/>
                  <a:pt x="2725973" y="1899432"/>
                  <a:pt x="2723369" y="1898564"/>
                </a:cubicBezTo>
                <a:cubicBezTo>
                  <a:pt x="2722500" y="1898564"/>
                  <a:pt x="2721632" y="1898129"/>
                  <a:pt x="2720764" y="1897261"/>
                </a:cubicBezTo>
                <a:cubicBezTo>
                  <a:pt x="2719896" y="1897261"/>
                  <a:pt x="2717291" y="1895959"/>
                  <a:pt x="2712951" y="1893355"/>
                </a:cubicBezTo>
                <a:cubicBezTo>
                  <a:pt x="2703401" y="1904641"/>
                  <a:pt x="2693417" y="1914191"/>
                  <a:pt x="2682999" y="1922004"/>
                </a:cubicBezTo>
                <a:cubicBezTo>
                  <a:pt x="2684735" y="1922872"/>
                  <a:pt x="2686472" y="1923306"/>
                  <a:pt x="2688208" y="1923306"/>
                </a:cubicBezTo>
                <a:cubicBezTo>
                  <a:pt x="2690813" y="1922438"/>
                  <a:pt x="2693851" y="1921570"/>
                  <a:pt x="2697324" y="1920702"/>
                </a:cubicBezTo>
                <a:cubicBezTo>
                  <a:pt x="2701664" y="1919834"/>
                  <a:pt x="2704703" y="1919400"/>
                  <a:pt x="2706439" y="1919400"/>
                </a:cubicBezTo>
                <a:cubicBezTo>
                  <a:pt x="2718594" y="1915927"/>
                  <a:pt x="2725973" y="1913322"/>
                  <a:pt x="2728578" y="1911586"/>
                </a:cubicBezTo>
                <a:cubicBezTo>
                  <a:pt x="2731182" y="1909850"/>
                  <a:pt x="2734221" y="1909850"/>
                  <a:pt x="2737693" y="1911586"/>
                </a:cubicBezTo>
                <a:cubicBezTo>
                  <a:pt x="2737693" y="1911586"/>
                  <a:pt x="2738127" y="1911586"/>
                  <a:pt x="2738996" y="1911586"/>
                </a:cubicBezTo>
                <a:cubicBezTo>
                  <a:pt x="2751150" y="1916795"/>
                  <a:pt x="2758963" y="1922872"/>
                  <a:pt x="2762436" y="1929818"/>
                </a:cubicBezTo>
                <a:cubicBezTo>
                  <a:pt x="2764172" y="1931554"/>
                  <a:pt x="2764172" y="1933724"/>
                  <a:pt x="2762436" y="1936329"/>
                </a:cubicBezTo>
                <a:cubicBezTo>
                  <a:pt x="2755491" y="1945878"/>
                  <a:pt x="2750716" y="1954560"/>
                  <a:pt x="2748111" y="1962374"/>
                </a:cubicBezTo>
                <a:cubicBezTo>
                  <a:pt x="2750716" y="1964978"/>
                  <a:pt x="2752886" y="1968017"/>
                  <a:pt x="2754623" y="1971489"/>
                </a:cubicBezTo>
                <a:cubicBezTo>
                  <a:pt x="2757227" y="1977566"/>
                  <a:pt x="2755057" y="1981039"/>
                  <a:pt x="2748111" y="1981907"/>
                </a:cubicBezTo>
                <a:cubicBezTo>
                  <a:pt x="2730748" y="1983644"/>
                  <a:pt x="2716423" y="1984512"/>
                  <a:pt x="2705137" y="1984512"/>
                </a:cubicBezTo>
                <a:cubicBezTo>
                  <a:pt x="2705137" y="1987984"/>
                  <a:pt x="2704703" y="1991457"/>
                  <a:pt x="2703835" y="1994930"/>
                </a:cubicBezTo>
                <a:cubicBezTo>
                  <a:pt x="2702099" y="1997534"/>
                  <a:pt x="2698626" y="1998837"/>
                  <a:pt x="2693417" y="1998837"/>
                </a:cubicBezTo>
                <a:cubicBezTo>
                  <a:pt x="2686472" y="1996232"/>
                  <a:pt x="2682131" y="1991457"/>
                  <a:pt x="2680395" y="1984512"/>
                </a:cubicBezTo>
                <a:cubicBezTo>
                  <a:pt x="2681263" y="1959335"/>
                  <a:pt x="2678224" y="1941538"/>
                  <a:pt x="2671279" y="1931120"/>
                </a:cubicBezTo>
                <a:cubicBezTo>
                  <a:pt x="2669543" y="1931988"/>
                  <a:pt x="2668240" y="1931554"/>
                  <a:pt x="2667372" y="1929818"/>
                </a:cubicBezTo>
                <a:cubicBezTo>
                  <a:pt x="2667372" y="1928949"/>
                  <a:pt x="2667806" y="1927647"/>
                  <a:pt x="2668674" y="1925911"/>
                </a:cubicBezTo>
                <a:cubicBezTo>
                  <a:pt x="2668674" y="1925043"/>
                  <a:pt x="2672147" y="1918097"/>
                  <a:pt x="2679092" y="1905075"/>
                </a:cubicBezTo>
                <a:cubicBezTo>
                  <a:pt x="2685170" y="1892920"/>
                  <a:pt x="2689510" y="1884673"/>
                  <a:pt x="2692115" y="1880332"/>
                </a:cubicBezTo>
                <a:cubicBezTo>
                  <a:pt x="2699928" y="1865573"/>
                  <a:pt x="2706439" y="1851249"/>
                  <a:pt x="2711648" y="1837358"/>
                </a:cubicBezTo>
                <a:cubicBezTo>
                  <a:pt x="2715989" y="1827808"/>
                  <a:pt x="2717291" y="1818258"/>
                  <a:pt x="2715555" y="1808709"/>
                </a:cubicBezTo>
                <a:cubicBezTo>
                  <a:pt x="2716423" y="1803500"/>
                  <a:pt x="2719028" y="1801329"/>
                  <a:pt x="2723369" y="1802197"/>
                </a:cubicBezTo>
                <a:cubicBezTo>
                  <a:pt x="2737259" y="1805670"/>
                  <a:pt x="2746809" y="1813918"/>
                  <a:pt x="2752018" y="1826940"/>
                </a:cubicBezTo>
                <a:cubicBezTo>
                  <a:pt x="2754623" y="1831281"/>
                  <a:pt x="2754623" y="1834754"/>
                  <a:pt x="2752018" y="1837358"/>
                </a:cubicBezTo>
                <a:cubicBezTo>
                  <a:pt x="2747677" y="1842567"/>
                  <a:pt x="2742468" y="1850381"/>
                  <a:pt x="2736391" y="1860799"/>
                </a:cubicBezTo>
                <a:cubicBezTo>
                  <a:pt x="2733787" y="1864271"/>
                  <a:pt x="2731182" y="1868178"/>
                  <a:pt x="2728578" y="1872519"/>
                </a:cubicBezTo>
                <a:cubicBezTo>
                  <a:pt x="2730314" y="1871650"/>
                  <a:pt x="2732918" y="1870782"/>
                  <a:pt x="2736391" y="1869914"/>
                </a:cubicBezTo>
                <a:cubicBezTo>
                  <a:pt x="2738996" y="1869046"/>
                  <a:pt x="2741166" y="1868612"/>
                  <a:pt x="2742902" y="1868612"/>
                </a:cubicBezTo>
                <a:cubicBezTo>
                  <a:pt x="2745507" y="1866876"/>
                  <a:pt x="2753754" y="1864705"/>
                  <a:pt x="2767645" y="1862101"/>
                </a:cubicBezTo>
                <a:cubicBezTo>
                  <a:pt x="2769381" y="1861233"/>
                  <a:pt x="2770684" y="1860799"/>
                  <a:pt x="2771552" y="1860799"/>
                </a:cubicBezTo>
                <a:cubicBezTo>
                  <a:pt x="2775025" y="1858194"/>
                  <a:pt x="2778063" y="1858194"/>
                  <a:pt x="2780667" y="1860799"/>
                </a:cubicBezTo>
                <a:cubicBezTo>
                  <a:pt x="2784140" y="1863403"/>
                  <a:pt x="2789349" y="1867310"/>
                  <a:pt x="2796294" y="1872519"/>
                </a:cubicBezTo>
                <a:cubicBezTo>
                  <a:pt x="2799767" y="1875123"/>
                  <a:pt x="2801937" y="1876859"/>
                  <a:pt x="2802806" y="1877728"/>
                </a:cubicBezTo>
                <a:lnTo>
                  <a:pt x="2802806" y="1879030"/>
                </a:lnTo>
                <a:cubicBezTo>
                  <a:pt x="2812355" y="1866876"/>
                  <a:pt x="2821471" y="1849512"/>
                  <a:pt x="2830153" y="1826940"/>
                </a:cubicBezTo>
                <a:cubicBezTo>
                  <a:pt x="2834494" y="1814786"/>
                  <a:pt x="2837098" y="1804802"/>
                  <a:pt x="2837966" y="1796988"/>
                </a:cubicBezTo>
                <a:cubicBezTo>
                  <a:pt x="2837966" y="1790911"/>
                  <a:pt x="2841005" y="1788741"/>
                  <a:pt x="2847082" y="1790477"/>
                </a:cubicBezTo>
                <a:close/>
                <a:moveTo>
                  <a:pt x="3491694" y="1789175"/>
                </a:moveTo>
                <a:cubicBezTo>
                  <a:pt x="3505585" y="1792648"/>
                  <a:pt x="3517305" y="1798291"/>
                  <a:pt x="3526854" y="1806104"/>
                </a:cubicBezTo>
                <a:cubicBezTo>
                  <a:pt x="3530327" y="1810445"/>
                  <a:pt x="3530761" y="1815220"/>
                  <a:pt x="3528157" y="1820429"/>
                </a:cubicBezTo>
                <a:cubicBezTo>
                  <a:pt x="3527288" y="1823033"/>
                  <a:pt x="3525552" y="1833451"/>
                  <a:pt x="3522948" y="1851683"/>
                </a:cubicBezTo>
                <a:cubicBezTo>
                  <a:pt x="3529025" y="1850815"/>
                  <a:pt x="3534234" y="1849078"/>
                  <a:pt x="3538575" y="1846474"/>
                </a:cubicBezTo>
                <a:cubicBezTo>
                  <a:pt x="3545520" y="1844737"/>
                  <a:pt x="3551163" y="1845172"/>
                  <a:pt x="3555504" y="1847776"/>
                </a:cubicBezTo>
                <a:cubicBezTo>
                  <a:pt x="3558108" y="1848644"/>
                  <a:pt x="3560713" y="1851249"/>
                  <a:pt x="3563317" y="1855590"/>
                </a:cubicBezTo>
                <a:cubicBezTo>
                  <a:pt x="3564186" y="1856458"/>
                  <a:pt x="3565054" y="1857326"/>
                  <a:pt x="3565922" y="1858194"/>
                </a:cubicBezTo>
                <a:cubicBezTo>
                  <a:pt x="3569395" y="1866008"/>
                  <a:pt x="3568092" y="1870348"/>
                  <a:pt x="3562015" y="1871217"/>
                </a:cubicBezTo>
                <a:cubicBezTo>
                  <a:pt x="3554202" y="1873821"/>
                  <a:pt x="3542481" y="1876425"/>
                  <a:pt x="3526854" y="1879030"/>
                </a:cubicBezTo>
                <a:cubicBezTo>
                  <a:pt x="3524250" y="1879898"/>
                  <a:pt x="3522514" y="1880332"/>
                  <a:pt x="3521646" y="1880332"/>
                </a:cubicBezTo>
                <a:cubicBezTo>
                  <a:pt x="3520777" y="1888146"/>
                  <a:pt x="3520343" y="1895091"/>
                  <a:pt x="3520343" y="1901168"/>
                </a:cubicBezTo>
                <a:cubicBezTo>
                  <a:pt x="3524684" y="1899432"/>
                  <a:pt x="3528591" y="1898564"/>
                  <a:pt x="3532063" y="1898564"/>
                </a:cubicBezTo>
                <a:cubicBezTo>
                  <a:pt x="3534668" y="1897695"/>
                  <a:pt x="3538141" y="1896827"/>
                  <a:pt x="3542481" y="1895959"/>
                </a:cubicBezTo>
                <a:cubicBezTo>
                  <a:pt x="3556372" y="1894223"/>
                  <a:pt x="3565054" y="1892487"/>
                  <a:pt x="3568526" y="1890750"/>
                </a:cubicBezTo>
                <a:cubicBezTo>
                  <a:pt x="3574604" y="1889014"/>
                  <a:pt x="3580247" y="1889448"/>
                  <a:pt x="3585456" y="1892052"/>
                </a:cubicBezTo>
                <a:cubicBezTo>
                  <a:pt x="3595005" y="1896393"/>
                  <a:pt x="3602819" y="1902470"/>
                  <a:pt x="3608896" y="1910284"/>
                </a:cubicBezTo>
                <a:cubicBezTo>
                  <a:pt x="3610632" y="1918965"/>
                  <a:pt x="3608028" y="1922872"/>
                  <a:pt x="3601083" y="1922004"/>
                </a:cubicBezTo>
                <a:cubicBezTo>
                  <a:pt x="3599346" y="1922004"/>
                  <a:pt x="3596308" y="1922004"/>
                  <a:pt x="3591967" y="1922004"/>
                </a:cubicBezTo>
                <a:cubicBezTo>
                  <a:pt x="3574604" y="1921136"/>
                  <a:pt x="3555070" y="1921570"/>
                  <a:pt x="3533366" y="1923306"/>
                </a:cubicBezTo>
                <a:cubicBezTo>
                  <a:pt x="3542047" y="1929383"/>
                  <a:pt x="3545520" y="1934592"/>
                  <a:pt x="3543784" y="1938933"/>
                </a:cubicBezTo>
                <a:cubicBezTo>
                  <a:pt x="3543784" y="1940669"/>
                  <a:pt x="3543784" y="1941538"/>
                  <a:pt x="3543784" y="1941538"/>
                </a:cubicBezTo>
                <a:cubicBezTo>
                  <a:pt x="3551597" y="1940669"/>
                  <a:pt x="3558542" y="1938933"/>
                  <a:pt x="3564620" y="1936329"/>
                </a:cubicBezTo>
                <a:cubicBezTo>
                  <a:pt x="3570697" y="1934592"/>
                  <a:pt x="3575906" y="1935895"/>
                  <a:pt x="3580247" y="1940235"/>
                </a:cubicBezTo>
                <a:cubicBezTo>
                  <a:pt x="3585456" y="1943708"/>
                  <a:pt x="3589796" y="1947181"/>
                  <a:pt x="3593269" y="1950653"/>
                </a:cubicBezTo>
                <a:cubicBezTo>
                  <a:pt x="3597610" y="1958467"/>
                  <a:pt x="3595440" y="1963242"/>
                  <a:pt x="3586758" y="1964978"/>
                </a:cubicBezTo>
                <a:cubicBezTo>
                  <a:pt x="3573735" y="1964978"/>
                  <a:pt x="3558977" y="1965412"/>
                  <a:pt x="3542481" y="1966280"/>
                </a:cubicBezTo>
                <a:lnTo>
                  <a:pt x="3542481" y="1983210"/>
                </a:lnTo>
                <a:cubicBezTo>
                  <a:pt x="3542481" y="1997968"/>
                  <a:pt x="3542915" y="2012727"/>
                  <a:pt x="3543784" y="2027486"/>
                </a:cubicBezTo>
                <a:cubicBezTo>
                  <a:pt x="3544652" y="2050058"/>
                  <a:pt x="3535970" y="2066119"/>
                  <a:pt x="3517739" y="2075669"/>
                </a:cubicBezTo>
                <a:cubicBezTo>
                  <a:pt x="3509925" y="2079142"/>
                  <a:pt x="3503848" y="2077839"/>
                  <a:pt x="3499507" y="2071762"/>
                </a:cubicBezTo>
                <a:cubicBezTo>
                  <a:pt x="3492562" y="2054399"/>
                  <a:pt x="3482578" y="2040942"/>
                  <a:pt x="3469556" y="2031393"/>
                </a:cubicBezTo>
                <a:cubicBezTo>
                  <a:pt x="3467819" y="2029656"/>
                  <a:pt x="3466951" y="2028354"/>
                  <a:pt x="3466951" y="2027486"/>
                </a:cubicBezTo>
                <a:cubicBezTo>
                  <a:pt x="3466951" y="2026618"/>
                  <a:pt x="3468253" y="2026618"/>
                  <a:pt x="3470858" y="2027486"/>
                </a:cubicBezTo>
                <a:cubicBezTo>
                  <a:pt x="3473462" y="2027486"/>
                  <a:pt x="3477803" y="2027920"/>
                  <a:pt x="3483880" y="2028788"/>
                </a:cubicBezTo>
                <a:cubicBezTo>
                  <a:pt x="3493430" y="2029656"/>
                  <a:pt x="3499941" y="2030524"/>
                  <a:pt x="3503414" y="2031393"/>
                </a:cubicBezTo>
                <a:cubicBezTo>
                  <a:pt x="3506887" y="2032261"/>
                  <a:pt x="3509057" y="2030959"/>
                  <a:pt x="3509925" y="2027486"/>
                </a:cubicBezTo>
                <a:lnTo>
                  <a:pt x="3509925" y="1968885"/>
                </a:lnTo>
                <a:cubicBezTo>
                  <a:pt x="3483880" y="1972358"/>
                  <a:pt x="3466517" y="1975396"/>
                  <a:pt x="3457835" y="1978001"/>
                </a:cubicBezTo>
                <a:cubicBezTo>
                  <a:pt x="3471726" y="1979737"/>
                  <a:pt x="3480408" y="1982341"/>
                  <a:pt x="3483880" y="1985814"/>
                </a:cubicBezTo>
                <a:cubicBezTo>
                  <a:pt x="3494298" y="1994496"/>
                  <a:pt x="3496035" y="2004480"/>
                  <a:pt x="3489089" y="2015766"/>
                </a:cubicBezTo>
                <a:cubicBezTo>
                  <a:pt x="3484749" y="2020106"/>
                  <a:pt x="3480408" y="2020975"/>
                  <a:pt x="3476067" y="2018370"/>
                </a:cubicBezTo>
                <a:cubicBezTo>
                  <a:pt x="3467385" y="2012293"/>
                  <a:pt x="3459138" y="2000139"/>
                  <a:pt x="3451324" y="1981907"/>
                </a:cubicBezTo>
                <a:cubicBezTo>
                  <a:pt x="3450456" y="1981907"/>
                  <a:pt x="3450022" y="1981039"/>
                  <a:pt x="3450022" y="1979303"/>
                </a:cubicBezTo>
                <a:cubicBezTo>
                  <a:pt x="3446549" y="1979303"/>
                  <a:pt x="3443077" y="1978869"/>
                  <a:pt x="3439604" y="1978001"/>
                </a:cubicBezTo>
                <a:cubicBezTo>
                  <a:pt x="3438736" y="1977132"/>
                  <a:pt x="3437868" y="1976264"/>
                  <a:pt x="3437000" y="1975396"/>
                </a:cubicBezTo>
                <a:cubicBezTo>
                  <a:pt x="3430922" y="1971055"/>
                  <a:pt x="3427016" y="1967583"/>
                  <a:pt x="3425279" y="1964978"/>
                </a:cubicBezTo>
                <a:cubicBezTo>
                  <a:pt x="3422675" y="1962374"/>
                  <a:pt x="3421807" y="1960637"/>
                  <a:pt x="3422675" y="1959769"/>
                </a:cubicBezTo>
                <a:cubicBezTo>
                  <a:pt x="3423543" y="1958033"/>
                  <a:pt x="3425279" y="1957165"/>
                  <a:pt x="3427884" y="1957165"/>
                </a:cubicBezTo>
                <a:cubicBezTo>
                  <a:pt x="3443511" y="1955428"/>
                  <a:pt x="3457835" y="1953258"/>
                  <a:pt x="3470858" y="1950653"/>
                </a:cubicBezTo>
                <a:cubicBezTo>
                  <a:pt x="3476935" y="1949785"/>
                  <a:pt x="3485617" y="1948917"/>
                  <a:pt x="3496903" y="1948049"/>
                </a:cubicBezTo>
                <a:cubicBezTo>
                  <a:pt x="3502980" y="1947181"/>
                  <a:pt x="3507321" y="1946747"/>
                  <a:pt x="3509925" y="1946747"/>
                </a:cubicBezTo>
                <a:cubicBezTo>
                  <a:pt x="3509057" y="1938065"/>
                  <a:pt x="3507755" y="1931554"/>
                  <a:pt x="3506019" y="1927213"/>
                </a:cubicBezTo>
                <a:cubicBezTo>
                  <a:pt x="3499942" y="1927647"/>
                  <a:pt x="3492345" y="1928515"/>
                  <a:pt x="3483229" y="1929818"/>
                </a:cubicBezTo>
                <a:lnTo>
                  <a:pt x="3455475" y="1934349"/>
                </a:lnTo>
                <a:lnTo>
                  <a:pt x="3446115" y="1936329"/>
                </a:lnTo>
                <a:cubicBezTo>
                  <a:pt x="3439170" y="1938065"/>
                  <a:pt x="3433527" y="1937631"/>
                  <a:pt x="3429186" y="1935026"/>
                </a:cubicBezTo>
                <a:cubicBezTo>
                  <a:pt x="3425713" y="1932422"/>
                  <a:pt x="3421807" y="1929383"/>
                  <a:pt x="3417466" y="1925911"/>
                </a:cubicBezTo>
                <a:cubicBezTo>
                  <a:pt x="3416598" y="1926779"/>
                  <a:pt x="3415295" y="1928081"/>
                  <a:pt x="3413559" y="1929818"/>
                </a:cubicBezTo>
                <a:cubicBezTo>
                  <a:pt x="3411823" y="1932422"/>
                  <a:pt x="3410521" y="1934158"/>
                  <a:pt x="3409652" y="1935026"/>
                </a:cubicBezTo>
                <a:cubicBezTo>
                  <a:pt x="3409652" y="1968885"/>
                  <a:pt x="3409652" y="1997968"/>
                  <a:pt x="3409652" y="2022277"/>
                </a:cubicBezTo>
                <a:cubicBezTo>
                  <a:pt x="3412257" y="2040508"/>
                  <a:pt x="3405746" y="2054399"/>
                  <a:pt x="3390119" y="2063949"/>
                </a:cubicBezTo>
                <a:cubicBezTo>
                  <a:pt x="3383173" y="2067421"/>
                  <a:pt x="3377096" y="2064383"/>
                  <a:pt x="3371887" y="2054833"/>
                </a:cubicBezTo>
                <a:cubicBezTo>
                  <a:pt x="3363205" y="2039206"/>
                  <a:pt x="3353222" y="2027052"/>
                  <a:pt x="3341936" y="2018370"/>
                </a:cubicBezTo>
                <a:cubicBezTo>
                  <a:pt x="3339331" y="2017502"/>
                  <a:pt x="3338463" y="2016634"/>
                  <a:pt x="3339331" y="2015766"/>
                </a:cubicBezTo>
                <a:cubicBezTo>
                  <a:pt x="3340199" y="2014029"/>
                  <a:pt x="3341936" y="2013595"/>
                  <a:pt x="3344540" y="2014464"/>
                </a:cubicBezTo>
                <a:cubicBezTo>
                  <a:pt x="3348013" y="2014464"/>
                  <a:pt x="3355392" y="2015332"/>
                  <a:pt x="3366678" y="2017068"/>
                </a:cubicBezTo>
                <a:cubicBezTo>
                  <a:pt x="3369283" y="2017936"/>
                  <a:pt x="3371019" y="2018370"/>
                  <a:pt x="3371887" y="2018370"/>
                </a:cubicBezTo>
                <a:cubicBezTo>
                  <a:pt x="3376228" y="2017502"/>
                  <a:pt x="3378398" y="2015766"/>
                  <a:pt x="3378398" y="2013161"/>
                </a:cubicBezTo>
                <a:cubicBezTo>
                  <a:pt x="3378398" y="1997534"/>
                  <a:pt x="3378398" y="1982775"/>
                  <a:pt x="3378398" y="1968885"/>
                </a:cubicBezTo>
                <a:cubicBezTo>
                  <a:pt x="3374926" y="1973226"/>
                  <a:pt x="3370151" y="1978869"/>
                  <a:pt x="3364074" y="1985814"/>
                </a:cubicBezTo>
                <a:cubicBezTo>
                  <a:pt x="3360601" y="1990155"/>
                  <a:pt x="3357996" y="1993193"/>
                  <a:pt x="3356260" y="1994930"/>
                </a:cubicBezTo>
                <a:cubicBezTo>
                  <a:pt x="3351920" y="1997534"/>
                  <a:pt x="3348013" y="1998402"/>
                  <a:pt x="3344540" y="1997534"/>
                </a:cubicBezTo>
                <a:cubicBezTo>
                  <a:pt x="3332386" y="1992325"/>
                  <a:pt x="3324138" y="1984512"/>
                  <a:pt x="3319797" y="1974094"/>
                </a:cubicBezTo>
                <a:cubicBezTo>
                  <a:pt x="3318929" y="1968017"/>
                  <a:pt x="3320666" y="1964110"/>
                  <a:pt x="3325006" y="1962374"/>
                </a:cubicBezTo>
                <a:cubicBezTo>
                  <a:pt x="3331084" y="1960637"/>
                  <a:pt x="3338897" y="1957165"/>
                  <a:pt x="3348447" y="1951956"/>
                </a:cubicBezTo>
                <a:cubicBezTo>
                  <a:pt x="3357996" y="1946747"/>
                  <a:pt x="3367980" y="1940669"/>
                  <a:pt x="3378398" y="1933724"/>
                </a:cubicBezTo>
                <a:cubicBezTo>
                  <a:pt x="3379267" y="1925043"/>
                  <a:pt x="3379701" y="1915493"/>
                  <a:pt x="3379701" y="1905075"/>
                </a:cubicBezTo>
                <a:cubicBezTo>
                  <a:pt x="3377964" y="1905075"/>
                  <a:pt x="3375360" y="1905943"/>
                  <a:pt x="3371887" y="1907679"/>
                </a:cubicBezTo>
                <a:cubicBezTo>
                  <a:pt x="3368414" y="1908547"/>
                  <a:pt x="3365810" y="1909416"/>
                  <a:pt x="3364074" y="1910284"/>
                </a:cubicBezTo>
                <a:cubicBezTo>
                  <a:pt x="3358865" y="1912020"/>
                  <a:pt x="3354090" y="1911586"/>
                  <a:pt x="3349749" y="1908982"/>
                </a:cubicBezTo>
                <a:cubicBezTo>
                  <a:pt x="3341936" y="1904641"/>
                  <a:pt x="3336727" y="1900300"/>
                  <a:pt x="3334122" y="1895959"/>
                </a:cubicBezTo>
                <a:cubicBezTo>
                  <a:pt x="3330649" y="1889014"/>
                  <a:pt x="3331952" y="1885107"/>
                  <a:pt x="3338029" y="1884239"/>
                </a:cubicBezTo>
                <a:cubicBezTo>
                  <a:pt x="3338897" y="1884239"/>
                  <a:pt x="3341936" y="1883805"/>
                  <a:pt x="3347145" y="1882937"/>
                </a:cubicBezTo>
                <a:cubicBezTo>
                  <a:pt x="3361903" y="1880332"/>
                  <a:pt x="3372755" y="1878162"/>
                  <a:pt x="3379701" y="1876425"/>
                </a:cubicBezTo>
                <a:lnTo>
                  <a:pt x="3379701" y="1867310"/>
                </a:lnTo>
                <a:cubicBezTo>
                  <a:pt x="3379701" y="1829979"/>
                  <a:pt x="3377530" y="1809577"/>
                  <a:pt x="3373189" y="1806104"/>
                </a:cubicBezTo>
                <a:cubicBezTo>
                  <a:pt x="3371453" y="1802631"/>
                  <a:pt x="3371887" y="1799593"/>
                  <a:pt x="3374492" y="1796988"/>
                </a:cubicBezTo>
                <a:cubicBezTo>
                  <a:pt x="3377096" y="1795252"/>
                  <a:pt x="3380569" y="1795252"/>
                  <a:pt x="3384910" y="1796988"/>
                </a:cubicBezTo>
                <a:cubicBezTo>
                  <a:pt x="3395328" y="1800461"/>
                  <a:pt x="3405746" y="1807840"/>
                  <a:pt x="3416164" y="1819127"/>
                </a:cubicBezTo>
                <a:cubicBezTo>
                  <a:pt x="3418768" y="1823467"/>
                  <a:pt x="3419636" y="1828242"/>
                  <a:pt x="3418768" y="1833451"/>
                </a:cubicBezTo>
                <a:cubicBezTo>
                  <a:pt x="3414427" y="1841265"/>
                  <a:pt x="3411823" y="1852985"/>
                  <a:pt x="3410955" y="1868612"/>
                </a:cubicBezTo>
                <a:cubicBezTo>
                  <a:pt x="3412691" y="1868612"/>
                  <a:pt x="3413559" y="1868178"/>
                  <a:pt x="3413559" y="1867310"/>
                </a:cubicBezTo>
                <a:cubicBezTo>
                  <a:pt x="3421373" y="1864705"/>
                  <a:pt x="3428318" y="1864705"/>
                  <a:pt x="3434395" y="1867310"/>
                </a:cubicBezTo>
                <a:cubicBezTo>
                  <a:pt x="3438736" y="1869046"/>
                  <a:pt x="3442208" y="1872953"/>
                  <a:pt x="3444813" y="1879030"/>
                </a:cubicBezTo>
                <a:cubicBezTo>
                  <a:pt x="3447417" y="1886843"/>
                  <a:pt x="3445247" y="1891184"/>
                  <a:pt x="3438302" y="1892052"/>
                </a:cubicBezTo>
                <a:cubicBezTo>
                  <a:pt x="3437434" y="1892052"/>
                  <a:pt x="3435697" y="1892487"/>
                  <a:pt x="3433093" y="1893355"/>
                </a:cubicBezTo>
                <a:cubicBezTo>
                  <a:pt x="3429620" y="1893355"/>
                  <a:pt x="3421807" y="1895091"/>
                  <a:pt x="3409652" y="1898564"/>
                </a:cubicBezTo>
                <a:lnTo>
                  <a:pt x="3409652" y="1907679"/>
                </a:lnTo>
                <a:cubicBezTo>
                  <a:pt x="3409652" y="1910284"/>
                  <a:pt x="3409652" y="1913322"/>
                  <a:pt x="3409652" y="1916795"/>
                </a:cubicBezTo>
                <a:cubicBezTo>
                  <a:pt x="3416598" y="1912454"/>
                  <a:pt x="3422675" y="1908547"/>
                  <a:pt x="3427884" y="1905075"/>
                </a:cubicBezTo>
                <a:cubicBezTo>
                  <a:pt x="3432225" y="1902470"/>
                  <a:pt x="3434829" y="1901602"/>
                  <a:pt x="3435697" y="1902470"/>
                </a:cubicBezTo>
                <a:cubicBezTo>
                  <a:pt x="3436566" y="1903338"/>
                  <a:pt x="3435263" y="1905943"/>
                  <a:pt x="3431791" y="1910284"/>
                </a:cubicBezTo>
                <a:cubicBezTo>
                  <a:pt x="3430922" y="1911152"/>
                  <a:pt x="3429620" y="1912888"/>
                  <a:pt x="3427884" y="1915493"/>
                </a:cubicBezTo>
                <a:cubicBezTo>
                  <a:pt x="3435697" y="1913756"/>
                  <a:pt x="3444379" y="1912454"/>
                  <a:pt x="3453929" y="1911586"/>
                </a:cubicBezTo>
                <a:cubicBezTo>
                  <a:pt x="3457401" y="1910718"/>
                  <a:pt x="3462610" y="1909850"/>
                  <a:pt x="3469556" y="1908982"/>
                </a:cubicBezTo>
                <a:cubicBezTo>
                  <a:pt x="3478237" y="1907245"/>
                  <a:pt x="3484749" y="1905943"/>
                  <a:pt x="3489089" y="1905075"/>
                </a:cubicBezTo>
                <a:cubicBezTo>
                  <a:pt x="3489089" y="1898129"/>
                  <a:pt x="3489089" y="1892052"/>
                  <a:pt x="3489089" y="1886843"/>
                </a:cubicBezTo>
                <a:cubicBezTo>
                  <a:pt x="3487353" y="1886843"/>
                  <a:pt x="3484749" y="1886843"/>
                  <a:pt x="3481276" y="1886843"/>
                </a:cubicBezTo>
                <a:cubicBezTo>
                  <a:pt x="3476935" y="1887712"/>
                  <a:pt x="3473896" y="1888146"/>
                  <a:pt x="3472160" y="1888146"/>
                </a:cubicBezTo>
                <a:cubicBezTo>
                  <a:pt x="3466083" y="1889882"/>
                  <a:pt x="3457835" y="1885107"/>
                  <a:pt x="3447417" y="1873821"/>
                </a:cubicBezTo>
                <a:cubicBezTo>
                  <a:pt x="3443945" y="1868612"/>
                  <a:pt x="3445247" y="1865573"/>
                  <a:pt x="3451324" y="1864705"/>
                </a:cubicBezTo>
                <a:cubicBezTo>
                  <a:pt x="3460874" y="1863837"/>
                  <a:pt x="3473462" y="1861667"/>
                  <a:pt x="3489089" y="1858194"/>
                </a:cubicBezTo>
                <a:cubicBezTo>
                  <a:pt x="3489089" y="1856458"/>
                  <a:pt x="3489523" y="1853853"/>
                  <a:pt x="3490392" y="1850381"/>
                </a:cubicBezTo>
                <a:cubicBezTo>
                  <a:pt x="3490392" y="1847776"/>
                  <a:pt x="3490392" y="1845606"/>
                  <a:pt x="3490392" y="1843869"/>
                </a:cubicBezTo>
                <a:cubicBezTo>
                  <a:pt x="3490392" y="1823902"/>
                  <a:pt x="3487787" y="1808709"/>
                  <a:pt x="3482578" y="1798291"/>
                </a:cubicBezTo>
                <a:cubicBezTo>
                  <a:pt x="3479974" y="1792213"/>
                  <a:pt x="3483012" y="1789175"/>
                  <a:pt x="3491694" y="1789175"/>
                </a:cubicBezTo>
                <a:close/>
                <a:moveTo>
                  <a:pt x="7396794" y="1787873"/>
                </a:moveTo>
                <a:cubicBezTo>
                  <a:pt x="7409817" y="1788741"/>
                  <a:pt x="7422840" y="1790477"/>
                  <a:pt x="7435862" y="1793082"/>
                </a:cubicBezTo>
                <a:cubicBezTo>
                  <a:pt x="7446280" y="1796554"/>
                  <a:pt x="7451489" y="1803934"/>
                  <a:pt x="7451489" y="1815220"/>
                </a:cubicBezTo>
                <a:cubicBezTo>
                  <a:pt x="7451489" y="1816088"/>
                  <a:pt x="7451055" y="1817390"/>
                  <a:pt x="7450186" y="1819127"/>
                </a:cubicBezTo>
                <a:cubicBezTo>
                  <a:pt x="7449318" y="1824336"/>
                  <a:pt x="7448016" y="1828242"/>
                  <a:pt x="7446280" y="1830847"/>
                </a:cubicBezTo>
                <a:cubicBezTo>
                  <a:pt x="7439335" y="1838660"/>
                  <a:pt x="7431522" y="1838226"/>
                  <a:pt x="7422840" y="1829545"/>
                </a:cubicBezTo>
                <a:cubicBezTo>
                  <a:pt x="7412422" y="1819127"/>
                  <a:pt x="7402438" y="1807406"/>
                  <a:pt x="7392888" y="1794384"/>
                </a:cubicBezTo>
                <a:cubicBezTo>
                  <a:pt x="7391152" y="1790911"/>
                  <a:pt x="7390284" y="1789175"/>
                  <a:pt x="7390284" y="1789175"/>
                </a:cubicBezTo>
                <a:cubicBezTo>
                  <a:pt x="7391152" y="1788307"/>
                  <a:pt x="7393322" y="1787873"/>
                  <a:pt x="7396794" y="1787873"/>
                </a:cubicBezTo>
                <a:close/>
                <a:moveTo>
                  <a:pt x="499133" y="1783966"/>
                </a:moveTo>
                <a:cubicBezTo>
                  <a:pt x="513023" y="1790043"/>
                  <a:pt x="522139" y="1796554"/>
                  <a:pt x="526480" y="1803500"/>
                </a:cubicBezTo>
                <a:cubicBezTo>
                  <a:pt x="526480" y="1803500"/>
                  <a:pt x="526480" y="1803934"/>
                  <a:pt x="526480" y="1804802"/>
                </a:cubicBezTo>
                <a:cubicBezTo>
                  <a:pt x="528217" y="1808275"/>
                  <a:pt x="528217" y="1811747"/>
                  <a:pt x="526480" y="1815220"/>
                </a:cubicBezTo>
                <a:cubicBezTo>
                  <a:pt x="523876" y="1819561"/>
                  <a:pt x="520403" y="1824336"/>
                  <a:pt x="516062" y="1829545"/>
                </a:cubicBezTo>
                <a:cubicBezTo>
                  <a:pt x="527348" y="1828676"/>
                  <a:pt x="536898" y="1826072"/>
                  <a:pt x="544712" y="1821731"/>
                </a:cubicBezTo>
                <a:cubicBezTo>
                  <a:pt x="550789" y="1819127"/>
                  <a:pt x="555998" y="1819127"/>
                  <a:pt x="560338" y="1821731"/>
                </a:cubicBezTo>
                <a:cubicBezTo>
                  <a:pt x="563811" y="1823467"/>
                  <a:pt x="567718" y="1826506"/>
                  <a:pt x="572059" y="1830847"/>
                </a:cubicBezTo>
                <a:cubicBezTo>
                  <a:pt x="572927" y="1831715"/>
                  <a:pt x="573361" y="1832149"/>
                  <a:pt x="573361" y="1832149"/>
                </a:cubicBezTo>
                <a:cubicBezTo>
                  <a:pt x="579438" y="1839963"/>
                  <a:pt x="578570" y="1844737"/>
                  <a:pt x="570756" y="1846474"/>
                </a:cubicBezTo>
                <a:cubicBezTo>
                  <a:pt x="564679" y="1848210"/>
                  <a:pt x="553393" y="1849946"/>
                  <a:pt x="536898" y="1851683"/>
                </a:cubicBezTo>
                <a:cubicBezTo>
                  <a:pt x="534294" y="1851683"/>
                  <a:pt x="532557" y="1851683"/>
                  <a:pt x="531689" y="1851683"/>
                </a:cubicBezTo>
                <a:cubicBezTo>
                  <a:pt x="533425" y="1852551"/>
                  <a:pt x="536464" y="1853853"/>
                  <a:pt x="540805" y="1855590"/>
                </a:cubicBezTo>
                <a:cubicBezTo>
                  <a:pt x="545146" y="1857326"/>
                  <a:pt x="548184" y="1858628"/>
                  <a:pt x="549921" y="1859496"/>
                </a:cubicBezTo>
                <a:cubicBezTo>
                  <a:pt x="554261" y="1862969"/>
                  <a:pt x="553827" y="1867310"/>
                  <a:pt x="548618" y="1872519"/>
                </a:cubicBezTo>
                <a:cubicBezTo>
                  <a:pt x="546014" y="1875991"/>
                  <a:pt x="540805" y="1881200"/>
                  <a:pt x="532992" y="1888146"/>
                </a:cubicBezTo>
                <a:cubicBezTo>
                  <a:pt x="552959" y="1898564"/>
                  <a:pt x="579438" y="1907679"/>
                  <a:pt x="612429" y="1915493"/>
                </a:cubicBezTo>
                <a:cubicBezTo>
                  <a:pt x="615901" y="1916361"/>
                  <a:pt x="618071" y="1917229"/>
                  <a:pt x="618939" y="1918097"/>
                </a:cubicBezTo>
                <a:cubicBezTo>
                  <a:pt x="618071" y="1919834"/>
                  <a:pt x="615901" y="1921136"/>
                  <a:pt x="612429" y="1922004"/>
                </a:cubicBezTo>
                <a:cubicBezTo>
                  <a:pt x="602878" y="1924609"/>
                  <a:pt x="586817" y="1928515"/>
                  <a:pt x="564245" y="1933724"/>
                </a:cubicBezTo>
                <a:cubicBezTo>
                  <a:pt x="561640" y="1934592"/>
                  <a:pt x="559470" y="1935026"/>
                  <a:pt x="557734" y="1935026"/>
                </a:cubicBezTo>
                <a:cubicBezTo>
                  <a:pt x="555130" y="1935895"/>
                  <a:pt x="550789" y="1935460"/>
                  <a:pt x="544712" y="1933724"/>
                </a:cubicBezTo>
                <a:cubicBezTo>
                  <a:pt x="542975" y="1932856"/>
                  <a:pt x="542107" y="1932422"/>
                  <a:pt x="542107" y="1932422"/>
                </a:cubicBezTo>
                <a:cubicBezTo>
                  <a:pt x="532557" y="1926345"/>
                  <a:pt x="521705" y="1917229"/>
                  <a:pt x="509551" y="1905075"/>
                </a:cubicBezTo>
                <a:cubicBezTo>
                  <a:pt x="498265" y="1911152"/>
                  <a:pt x="484808" y="1914625"/>
                  <a:pt x="469181" y="1915493"/>
                </a:cubicBezTo>
                <a:cubicBezTo>
                  <a:pt x="468313" y="1915493"/>
                  <a:pt x="467879" y="1915493"/>
                  <a:pt x="467879" y="1915493"/>
                </a:cubicBezTo>
                <a:cubicBezTo>
                  <a:pt x="468747" y="1915493"/>
                  <a:pt x="470050" y="1916361"/>
                  <a:pt x="471786" y="1918097"/>
                </a:cubicBezTo>
                <a:cubicBezTo>
                  <a:pt x="472654" y="1918965"/>
                  <a:pt x="473522" y="1919400"/>
                  <a:pt x="474390" y="1919400"/>
                </a:cubicBezTo>
                <a:cubicBezTo>
                  <a:pt x="476995" y="1923740"/>
                  <a:pt x="476127" y="1926779"/>
                  <a:pt x="471786" y="1928515"/>
                </a:cubicBezTo>
                <a:cubicBezTo>
                  <a:pt x="471786" y="1928515"/>
                  <a:pt x="470918" y="1928949"/>
                  <a:pt x="469181" y="1929818"/>
                </a:cubicBezTo>
                <a:cubicBezTo>
                  <a:pt x="454422" y="1935026"/>
                  <a:pt x="444439" y="1939367"/>
                  <a:pt x="439230" y="1942840"/>
                </a:cubicBezTo>
                <a:cubicBezTo>
                  <a:pt x="445306" y="1942840"/>
                  <a:pt x="452252" y="1942840"/>
                  <a:pt x="460065" y="1942840"/>
                </a:cubicBezTo>
                <a:cubicBezTo>
                  <a:pt x="473088" y="1934158"/>
                  <a:pt x="480467" y="1926779"/>
                  <a:pt x="482204" y="1920702"/>
                </a:cubicBezTo>
                <a:cubicBezTo>
                  <a:pt x="482204" y="1916361"/>
                  <a:pt x="485676" y="1915059"/>
                  <a:pt x="492622" y="1916795"/>
                </a:cubicBezTo>
                <a:cubicBezTo>
                  <a:pt x="503039" y="1919400"/>
                  <a:pt x="510419" y="1923740"/>
                  <a:pt x="514760" y="1929818"/>
                </a:cubicBezTo>
                <a:cubicBezTo>
                  <a:pt x="519101" y="1935026"/>
                  <a:pt x="518667" y="1938933"/>
                  <a:pt x="513458" y="1941538"/>
                </a:cubicBezTo>
                <a:cubicBezTo>
                  <a:pt x="509117" y="1944142"/>
                  <a:pt x="499133" y="1948483"/>
                  <a:pt x="483506" y="1954560"/>
                </a:cubicBezTo>
                <a:cubicBezTo>
                  <a:pt x="493056" y="1955428"/>
                  <a:pt x="503039" y="1958033"/>
                  <a:pt x="513458" y="1962374"/>
                </a:cubicBezTo>
                <a:cubicBezTo>
                  <a:pt x="523876" y="1968451"/>
                  <a:pt x="526914" y="1979303"/>
                  <a:pt x="522573" y="1994930"/>
                </a:cubicBezTo>
                <a:cubicBezTo>
                  <a:pt x="517364" y="2004480"/>
                  <a:pt x="510854" y="2005782"/>
                  <a:pt x="503039" y="1998837"/>
                </a:cubicBezTo>
                <a:cubicBezTo>
                  <a:pt x="499567" y="1994496"/>
                  <a:pt x="495660" y="1989721"/>
                  <a:pt x="491320" y="1984512"/>
                </a:cubicBezTo>
                <a:cubicBezTo>
                  <a:pt x="483506" y="1986248"/>
                  <a:pt x="474824" y="1988419"/>
                  <a:pt x="465275" y="1991023"/>
                </a:cubicBezTo>
                <a:cubicBezTo>
                  <a:pt x="469616" y="1991891"/>
                  <a:pt x="472220" y="1993193"/>
                  <a:pt x="473088" y="1994930"/>
                </a:cubicBezTo>
                <a:cubicBezTo>
                  <a:pt x="475693" y="1998402"/>
                  <a:pt x="476561" y="2001875"/>
                  <a:pt x="475693" y="2005348"/>
                </a:cubicBezTo>
                <a:cubicBezTo>
                  <a:pt x="473088" y="2007952"/>
                  <a:pt x="472654" y="2020541"/>
                  <a:pt x="474390" y="2043113"/>
                </a:cubicBezTo>
                <a:cubicBezTo>
                  <a:pt x="473522" y="2061344"/>
                  <a:pt x="466577" y="2073933"/>
                  <a:pt x="453554" y="2080878"/>
                </a:cubicBezTo>
                <a:cubicBezTo>
                  <a:pt x="446609" y="2084351"/>
                  <a:pt x="441400" y="2082614"/>
                  <a:pt x="437927" y="2075669"/>
                </a:cubicBezTo>
                <a:cubicBezTo>
                  <a:pt x="430982" y="2059174"/>
                  <a:pt x="422301" y="2047454"/>
                  <a:pt x="411883" y="2040508"/>
                </a:cubicBezTo>
                <a:cubicBezTo>
                  <a:pt x="410146" y="2039640"/>
                  <a:pt x="409278" y="2038338"/>
                  <a:pt x="409278" y="2036602"/>
                </a:cubicBezTo>
                <a:cubicBezTo>
                  <a:pt x="410146" y="2034865"/>
                  <a:pt x="411448" y="2033997"/>
                  <a:pt x="413185" y="2033997"/>
                </a:cubicBezTo>
                <a:cubicBezTo>
                  <a:pt x="419262" y="2035733"/>
                  <a:pt x="426641" y="2036602"/>
                  <a:pt x="435323" y="2036602"/>
                </a:cubicBezTo>
                <a:cubicBezTo>
                  <a:pt x="438796" y="2036602"/>
                  <a:pt x="440532" y="2035733"/>
                  <a:pt x="440532" y="2033997"/>
                </a:cubicBezTo>
                <a:lnTo>
                  <a:pt x="440532" y="2020975"/>
                </a:lnTo>
                <a:cubicBezTo>
                  <a:pt x="440532" y="2016634"/>
                  <a:pt x="439664" y="2009255"/>
                  <a:pt x="437927" y="1998837"/>
                </a:cubicBezTo>
                <a:cubicBezTo>
                  <a:pt x="428378" y="2001441"/>
                  <a:pt x="420998" y="2004480"/>
                  <a:pt x="415789" y="2007952"/>
                </a:cubicBezTo>
                <a:cubicBezTo>
                  <a:pt x="414053" y="2008820"/>
                  <a:pt x="410580" y="2008820"/>
                  <a:pt x="405371" y="2007952"/>
                </a:cubicBezTo>
                <a:cubicBezTo>
                  <a:pt x="410580" y="2034865"/>
                  <a:pt x="406674" y="2053965"/>
                  <a:pt x="393651" y="2065251"/>
                </a:cubicBezTo>
                <a:cubicBezTo>
                  <a:pt x="384969" y="2070460"/>
                  <a:pt x="378024" y="2069592"/>
                  <a:pt x="372815" y="2062647"/>
                </a:cubicBezTo>
                <a:cubicBezTo>
                  <a:pt x="366738" y="2051360"/>
                  <a:pt x="367606" y="2040942"/>
                  <a:pt x="375419" y="2031393"/>
                </a:cubicBezTo>
                <a:cubicBezTo>
                  <a:pt x="385838" y="2024447"/>
                  <a:pt x="394085" y="2016200"/>
                  <a:pt x="400162" y="2006650"/>
                </a:cubicBezTo>
                <a:cubicBezTo>
                  <a:pt x="401030" y="2005782"/>
                  <a:pt x="401464" y="2005348"/>
                  <a:pt x="401464" y="2005348"/>
                </a:cubicBezTo>
                <a:cubicBezTo>
                  <a:pt x="397992" y="2001875"/>
                  <a:pt x="394085" y="1996232"/>
                  <a:pt x="389744" y="1988419"/>
                </a:cubicBezTo>
                <a:cubicBezTo>
                  <a:pt x="388008" y="1984946"/>
                  <a:pt x="388876" y="1982341"/>
                  <a:pt x="392349" y="1980605"/>
                </a:cubicBezTo>
                <a:cubicBezTo>
                  <a:pt x="401898" y="1981473"/>
                  <a:pt x="413619" y="1976698"/>
                  <a:pt x="427509" y="1966280"/>
                </a:cubicBezTo>
                <a:cubicBezTo>
                  <a:pt x="428378" y="1965412"/>
                  <a:pt x="429680" y="1964544"/>
                  <a:pt x="431417" y="1963676"/>
                </a:cubicBezTo>
                <a:cubicBezTo>
                  <a:pt x="434889" y="1961940"/>
                  <a:pt x="437059" y="1960637"/>
                  <a:pt x="437927" y="1959769"/>
                </a:cubicBezTo>
                <a:cubicBezTo>
                  <a:pt x="432718" y="1961505"/>
                  <a:pt x="426207" y="1963676"/>
                  <a:pt x="418394" y="1966280"/>
                </a:cubicBezTo>
                <a:cubicBezTo>
                  <a:pt x="414921" y="1968017"/>
                  <a:pt x="412751" y="1968885"/>
                  <a:pt x="411883" y="1968885"/>
                </a:cubicBezTo>
                <a:cubicBezTo>
                  <a:pt x="409278" y="1970621"/>
                  <a:pt x="406239" y="1969753"/>
                  <a:pt x="402767" y="1966280"/>
                </a:cubicBezTo>
                <a:cubicBezTo>
                  <a:pt x="398426" y="1962808"/>
                  <a:pt x="394953" y="1958467"/>
                  <a:pt x="392349" y="1953258"/>
                </a:cubicBezTo>
                <a:cubicBezTo>
                  <a:pt x="392349" y="1953258"/>
                  <a:pt x="392349" y="1952824"/>
                  <a:pt x="392349" y="1951956"/>
                </a:cubicBezTo>
                <a:cubicBezTo>
                  <a:pt x="391481" y="1948483"/>
                  <a:pt x="392349" y="1946747"/>
                  <a:pt x="394953" y="1946747"/>
                </a:cubicBezTo>
                <a:cubicBezTo>
                  <a:pt x="401898" y="1944142"/>
                  <a:pt x="411448" y="1939367"/>
                  <a:pt x="423602" y="1932422"/>
                </a:cubicBezTo>
                <a:cubicBezTo>
                  <a:pt x="425339" y="1931554"/>
                  <a:pt x="428378" y="1928949"/>
                  <a:pt x="432718" y="1924609"/>
                </a:cubicBezTo>
                <a:cubicBezTo>
                  <a:pt x="429245" y="1925477"/>
                  <a:pt x="423602" y="1926345"/>
                  <a:pt x="415789" y="1927213"/>
                </a:cubicBezTo>
                <a:cubicBezTo>
                  <a:pt x="411448" y="1928949"/>
                  <a:pt x="407976" y="1929818"/>
                  <a:pt x="405371" y="1929818"/>
                </a:cubicBezTo>
                <a:cubicBezTo>
                  <a:pt x="392349" y="1931554"/>
                  <a:pt x="380628" y="1936329"/>
                  <a:pt x="370210" y="1944142"/>
                </a:cubicBezTo>
                <a:cubicBezTo>
                  <a:pt x="365870" y="1945878"/>
                  <a:pt x="361963" y="1945444"/>
                  <a:pt x="358490" y="1942840"/>
                </a:cubicBezTo>
                <a:cubicBezTo>
                  <a:pt x="354149" y="1939367"/>
                  <a:pt x="351111" y="1934592"/>
                  <a:pt x="349375" y="1928515"/>
                </a:cubicBezTo>
                <a:cubicBezTo>
                  <a:pt x="348506" y="1925043"/>
                  <a:pt x="348506" y="1921570"/>
                  <a:pt x="349375" y="1918097"/>
                </a:cubicBezTo>
                <a:cubicBezTo>
                  <a:pt x="351979" y="1916361"/>
                  <a:pt x="355452" y="1911586"/>
                  <a:pt x="359793" y="1903773"/>
                </a:cubicBezTo>
                <a:cubicBezTo>
                  <a:pt x="360661" y="1902036"/>
                  <a:pt x="361529" y="1900734"/>
                  <a:pt x="362397" y="1899866"/>
                </a:cubicBezTo>
                <a:cubicBezTo>
                  <a:pt x="357188" y="1901602"/>
                  <a:pt x="350677" y="1902904"/>
                  <a:pt x="342863" y="1903773"/>
                </a:cubicBezTo>
                <a:cubicBezTo>
                  <a:pt x="340259" y="1904641"/>
                  <a:pt x="338523" y="1905075"/>
                  <a:pt x="337655" y="1905075"/>
                </a:cubicBezTo>
                <a:cubicBezTo>
                  <a:pt x="334182" y="1905943"/>
                  <a:pt x="329407" y="1905509"/>
                  <a:pt x="323330" y="1903773"/>
                </a:cubicBezTo>
                <a:cubicBezTo>
                  <a:pt x="322462" y="1902904"/>
                  <a:pt x="320725" y="1900300"/>
                  <a:pt x="318121" y="1895959"/>
                </a:cubicBezTo>
                <a:cubicBezTo>
                  <a:pt x="314648" y="1892487"/>
                  <a:pt x="312478" y="1890316"/>
                  <a:pt x="311610" y="1889448"/>
                </a:cubicBezTo>
                <a:cubicBezTo>
                  <a:pt x="310741" y="1887712"/>
                  <a:pt x="310307" y="1885975"/>
                  <a:pt x="310307" y="1884239"/>
                </a:cubicBezTo>
                <a:cubicBezTo>
                  <a:pt x="311175" y="1883371"/>
                  <a:pt x="312478" y="1882937"/>
                  <a:pt x="314214" y="1882937"/>
                </a:cubicBezTo>
                <a:cubicBezTo>
                  <a:pt x="322027" y="1882937"/>
                  <a:pt x="332445" y="1882068"/>
                  <a:pt x="345468" y="1880332"/>
                </a:cubicBezTo>
                <a:cubicBezTo>
                  <a:pt x="353281" y="1880332"/>
                  <a:pt x="361095" y="1879898"/>
                  <a:pt x="368908" y="1879030"/>
                </a:cubicBezTo>
                <a:cubicBezTo>
                  <a:pt x="368908" y="1878162"/>
                  <a:pt x="369342" y="1876859"/>
                  <a:pt x="370210" y="1875123"/>
                </a:cubicBezTo>
                <a:cubicBezTo>
                  <a:pt x="370210" y="1873387"/>
                  <a:pt x="370210" y="1872085"/>
                  <a:pt x="370210" y="1871217"/>
                </a:cubicBezTo>
                <a:cubicBezTo>
                  <a:pt x="370210" y="1871217"/>
                  <a:pt x="370210" y="1870782"/>
                  <a:pt x="370210" y="1869914"/>
                </a:cubicBezTo>
                <a:cubicBezTo>
                  <a:pt x="371947" y="1861233"/>
                  <a:pt x="371947" y="1855590"/>
                  <a:pt x="370210" y="1852985"/>
                </a:cubicBezTo>
                <a:cubicBezTo>
                  <a:pt x="360661" y="1858194"/>
                  <a:pt x="351979" y="1862101"/>
                  <a:pt x="344166" y="1864705"/>
                </a:cubicBezTo>
                <a:cubicBezTo>
                  <a:pt x="340693" y="1865573"/>
                  <a:pt x="338523" y="1866008"/>
                  <a:pt x="337655" y="1866008"/>
                </a:cubicBezTo>
                <a:cubicBezTo>
                  <a:pt x="336786" y="1865139"/>
                  <a:pt x="337655" y="1863837"/>
                  <a:pt x="340259" y="1862101"/>
                </a:cubicBezTo>
                <a:cubicBezTo>
                  <a:pt x="351545" y="1851683"/>
                  <a:pt x="362831" y="1836490"/>
                  <a:pt x="374117" y="1816522"/>
                </a:cubicBezTo>
                <a:cubicBezTo>
                  <a:pt x="379326" y="1807840"/>
                  <a:pt x="381497" y="1800461"/>
                  <a:pt x="380628" y="1794384"/>
                </a:cubicBezTo>
                <a:cubicBezTo>
                  <a:pt x="379760" y="1790911"/>
                  <a:pt x="382365" y="1789609"/>
                  <a:pt x="388442" y="1790477"/>
                </a:cubicBezTo>
                <a:cubicBezTo>
                  <a:pt x="395387" y="1792213"/>
                  <a:pt x="402767" y="1797857"/>
                  <a:pt x="410580" y="1807406"/>
                </a:cubicBezTo>
                <a:cubicBezTo>
                  <a:pt x="412317" y="1808275"/>
                  <a:pt x="413185" y="1810879"/>
                  <a:pt x="413185" y="1815220"/>
                </a:cubicBezTo>
                <a:cubicBezTo>
                  <a:pt x="426207" y="1811747"/>
                  <a:pt x="434021" y="1809143"/>
                  <a:pt x="436625" y="1807406"/>
                </a:cubicBezTo>
                <a:cubicBezTo>
                  <a:pt x="439230" y="1804802"/>
                  <a:pt x="443571" y="1804368"/>
                  <a:pt x="449647" y="1806104"/>
                </a:cubicBezTo>
                <a:cubicBezTo>
                  <a:pt x="455724" y="1807840"/>
                  <a:pt x="460065" y="1810879"/>
                  <a:pt x="462670" y="1815220"/>
                </a:cubicBezTo>
                <a:cubicBezTo>
                  <a:pt x="467879" y="1821297"/>
                  <a:pt x="467011" y="1825638"/>
                  <a:pt x="460065" y="1828242"/>
                </a:cubicBezTo>
                <a:cubicBezTo>
                  <a:pt x="453988" y="1829110"/>
                  <a:pt x="444005" y="1830847"/>
                  <a:pt x="430114" y="1833451"/>
                </a:cubicBezTo>
                <a:cubicBezTo>
                  <a:pt x="421432" y="1835188"/>
                  <a:pt x="415355" y="1836490"/>
                  <a:pt x="411883" y="1837358"/>
                </a:cubicBezTo>
                <a:cubicBezTo>
                  <a:pt x="406674" y="1837358"/>
                  <a:pt x="401464" y="1836490"/>
                  <a:pt x="396256" y="1834754"/>
                </a:cubicBezTo>
                <a:cubicBezTo>
                  <a:pt x="391046" y="1838226"/>
                  <a:pt x="385838" y="1842133"/>
                  <a:pt x="380628" y="1846474"/>
                </a:cubicBezTo>
                <a:cubicBezTo>
                  <a:pt x="381497" y="1846474"/>
                  <a:pt x="382365" y="1846908"/>
                  <a:pt x="383233" y="1847776"/>
                </a:cubicBezTo>
                <a:cubicBezTo>
                  <a:pt x="384969" y="1847776"/>
                  <a:pt x="385838" y="1848210"/>
                  <a:pt x="385838" y="1849078"/>
                </a:cubicBezTo>
                <a:cubicBezTo>
                  <a:pt x="393651" y="1847342"/>
                  <a:pt x="402333" y="1845172"/>
                  <a:pt x="411883" y="1842567"/>
                </a:cubicBezTo>
                <a:cubicBezTo>
                  <a:pt x="413619" y="1841699"/>
                  <a:pt x="417091" y="1840397"/>
                  <a:pt x="422301" y="1838660"/>
                </a:cubicBezTo>
                <a:cubicBezTo>
                  <a:pt x="427509" y="1837792"/>
                  <a:pt x="430982" y="1836924"/>
                  <a:pt x="432718" y="1836056"/>
                </a:cubicBezTo>
                <a:cubicBezTo>
                  <a:pt x="438796" y="1834319"/>
                  <a:pt x="443571" y="1834754"/>
                  <a:pt x="447043" y="1837358"/>
                </a:cubicBezTo>
                <a:cubicBezTo>
                  <a:pt x="453120" y="1839963"/>
                  <a:pt x="458329" y="1843869"/>
                  <a:pt x="462670" y="1849078"/>
                </a:cubicBezTo>
                <a:cubicBezTo>
                  <a:pt x="466143" y="1851683"/>
                  <a:pt x="466577" y="1854721"/>
                  <a:pt x="463972" y="1858194"/>
                </a:cubicBezTo>
                <a:cubicBezTo>
                  <a:pt x="461368" y="1860799"/>
                  <a:pt x="458763" y="1865139"/>
                  <a:pt x="456159" y="1871217"/>
                </a:cubicBezTo>
                <a:lnTo>
                  <a:pt x="460065" y="1871217"/>
                </a:lnTo>
                <a:cubicBezTo>
                  <a:pt x="472220" y="1854721"/>
                  <a:pt x="481335" y="1836490"/>
                  <a:pt x="487413" y="1816522"/>
                </a:cubicBezTo>
                <a:cubicBezTo>
                  <a:pt x="487413" y="1815654"/>
                  <a:pt x="487413" y="1814786"/>
                  <a:pt x="487413" y="1813918"/>
                </a:cubicBezTo>
                <a:cubicBezTo>
                  <a:pt x="490017" y="1801763"/>
                  <a:pt x="490451" y="1793950"/>
                  <a:pt x="488715" y="1790477"/>
                </a:cubicBezTo>
                <a:cubicBezTo>
                  <a:pt x="488715" y="1784400"/>
                  <a:pt x="492188" y="1782230"/>
                  <a:pt x="499133" y="1783966"/>
                </a:cubicBezTo>
                <a:close/>
                <a:moveTo>
                  <a:pt x="816881" y="1777455"/>
                </a:moveTo>
                <a:cubicBezTo>
                  <a:pt x="826431" y="1780059"/>
                  <a:pt x="836849" y="1786571"/>
                  <a:pt x="848135" y="1796988"/>
                </a:cubicBezTo>
                <a:cubicBezTo>
                  <a:pt x="851607" y="1802197"/>
                  <a:pt x="851607" y="1807406"/>
                  <a:pt x="848135" y="1812615"/>
                </a:cubicBezTo>
                <a:cubicBezTo>
                  <a:pt x="847266" y="1813484"/>
                  <a:pt x="846833" y="1814352"/>
                  <a:pt x="846833" y="1815220"/>
                </a:cubicBezTo>
                <a:cubicBezTo>
                  <a:pt x="845965" y="1816088"/>
                  <a:pt x="845530" y="1816956"/>
                  <a:pt x="845530" y="1817824"/>
                </a:cubicBezTo>
                <a:cubicBezTo>
                  <a:pt x="847266" y="1817824"/>
                  <a:pt x="849871" y="1817390"/>
                  <a:pt x="853344" y="1816522"/>
                </a:cubicBezTo>
                <a:cubicBezTo>
                  <a:pt x="855948" y="1816522"/>
                  <a:pt x="858119" y="1816088"/>
                  <a:pt x="859855" y="1815220"/>
                </a:cubicBezTo>
                <a:cubicBezTo>
                  <a:pt x="865064" y="1813484"/>
                  <a:pt x="870273" y="1813918"/>
                  <a:pt x="875482" y="1816522"/>
                </a:cubicBezTo>
                <a:cubicBezTo>
                  <a:pt x="882427" y="1819995"/>
                  <a:pt x="887636" y="1825204"/>
                  <a:pt x="891109" y="1832149"/>
                </a:cubicBezTo>
                <a:cubicBezTo>
                  <a:pt x="892845" y="1838226"/>
                  <a:pt x="889373" y="1842133"/>
                  <a:pt x="880691" y="1843869"/>
                </a:cubicBezTo>
                <a:cubicBezTo>
                  <a:pt x="876350" y="1843869"/>
                  <a:pt x="869839" y="1843869"/>
                  <a:pt x="861157" y="1843869"/>
                </a:cubicBezTo>
                <a:cubicBezTo>
                  <a:pt x="849003" y="1844737"/>
                  <a:pt x="839453" y="1845172"/>
                  <a:pt x="832508" y="1845172"/>
                </a:cubicBezTo>
                <a:cubicBezTo>
                  <a:pt x="829035" y="1855590"/>
                  <a:pt x="823392" y="1865139"/>
                  <a:pt x="815579" y="1873821"/>
                </a:cubicBezTo>
                <a:cubicBezTo>
                  <a:pt x="818183" y="1873821"/>
                  <a:pt x="821656" y="1873387"/>
                  <a:pt x="825997" y="1872519"/>
                </a:cubicBezTo>
                <a:cubicBezTo>
                  <a:pt x="830337" y="1872519"/>
                  <a:pt x="833377" y="1872519"/>
                  <a:pt x="835112" y="1872519"/>
                </a:cubicBezTo>
                <a:cubicBezTo>
                  <a:pt x="841190" y="1871650"/>
                  <a:pt x="847701" y="1870782"/>
                  <a:pt x="854646" y="1869914"/>
                </a:cubicBezTo>
                <a:cubicBezTo>
                  <a:pt x="862460" y="1869046"/>
                  <a:pt x="868103" y="1867744"/>
                  <a:pt x="871576" y="1866008"/>
                </a:cubicBezTo>
                <a:cubicBezTo>
                  <a:pt x="876784" y="1864271"/>
                  <a:pt x="881559" y="1864271"/>
                  <a:pt x="885900" y="1866008"/>
                </a:cubicBezTo>
                <a:cubicBezTo>
                  <a:pt x="902396" y="1872953"/>
                  <a:pt x="913247" y="1883371"/>
                  <a:pt x="918456" y="1897261"/>
                </a:cubicBezTo>
                <a:cubicBezTo>
                  <a:pt x="921061" y="1904207"/>
                  <a:pt x="918456" y="1908113"/>
                  <a:pt x="910643" y="1908982"/>
                </a:cubicBezTo>
                <a:cubicBezTo>
                  <a:pt x="895884" y="1909850"/>
                  <a:pt x="877218" y="1917229"/>
                  <a:pt x="854646" y="1931120"/>
                </a:cubicBezTo>
                <a:cubicBezTo>
                  <a:pt x="865064" y="1938065"/>
                  <a:pt x="870707" y="1942840"/>
                  <a:pt x="871576" y="1945444"/>
                </a:cubicBezTo>
                <a:cubicBezTo>
                  <a:pt x="874180" y="1953258"/>
                  <a:pt x="871576" y="1958033"/>
                  <a:pt x="863762" y="1959769"/>
                </a:cubicBezTo>
                <a:cubicBezTo>
                  <a:pt x="849871" y="1958033"/>
                  <a:pt x="831640" y="1958033"/>
                  <a:pt x="809067" y="1959769"/>
                </a:cubicBezTo>
                <a:cubicBezTo>
                  <a:pt x="851607" y="1997100"/>
                  <a:pt x="891543" y="2020106"/>
                  <a:pt x="928875" y="2028788"/>
                </a:cubicBezTo>
                <a:cubicBezTo>
                  <a:pt x="931478" y="2028788"/>
                  <a:pt x="932781" y="2029656"/>
                  <a:pt x="932781" y="2031393"/>
                </a:cubicBezTo>
                <a:cubicBezTo>
                  <a:pt x="932781" y="2032261"/>
                  <a:pt x="931478" y="2033129"/>
                  <a:pt x="928875" y="2033997"/>
                </a:cubicBezTo>
                <a:cubicBezTo>
                  <a:pt x="921929" y="2035733"/>
                  <a:pt x="908906" y="2038338"/>
                  <a:pt x="889807" y="2041811"/>
                </a:cubicBezTo>
                <a:cubicBezTo>
                  <a:pt x="878521" y="2044415"/>
                  <a:pt x="870707" y="2046151"/>
                  <a:pt x="866366" y="2047020"/>
                </a:cubicBezTo>
                <a:cubicBezTo>
                  <a:pt x="859421" y="2047888"/>
                  <a:pt x="853344" y="2046586"/>
                  <a:pt x="848135" y="2043113"/>
                </a:cubicBezTo>
                <a:cubicBezTo>
                  <a:pt x="835112" y="2033563"/>
                  <a:pt x="820787" y="2016200"/>
                  <a:pt x="805161" y="1991023"/>
                </a:cubicBezTo>
                <a:cubicBezTo>
                  <a:pt x="805161" y="1990155"/>
                  <a:pt x="804727" y="1989287"/>
                  <a:pt x="803858" y="1988419"/>
                </a:cubicBezTo>
                <a:cubicBezTo>
                  <a:pt x="803858" y="1987550"/>
                  <a:pt x="802556" y="1984946"/>
                  <a:pt x="799951" y="1980605"/>
                </a:cubicBezTo>
                <a:lnTo>
                  <a:pt x="799951" y="2049624"/>
                </a:lnTo>
                <a:cubicBezTo>
                  <a:pt x="800820" y="2067856"/>
                  <a:pt x="797781" y="2079576"/>
                  <a:pt x="790836" y="2084785"/>
                </a:cubicBezTo>
                <a:cubicBezTo>
                  <a:pt x="785627" y="2089994"/>
                  <a:pt x="779550" y="2089994"/>
                  <a:pt x="772605" y="2084785"/>
                </a:cubicBezTo>
                <a:cubicBezTo>
                  <a:pt x="769132" y="2082180"/>
                  <a:pt x="765225" y="2076971"/>
                  <a:pt x="760885" y="2069158"/>
                </a:cubicBezTo>
                <a:cubicBezTo>
                  <a:pt x="760016" y="2063081"/>
                  <a:pt x="760016" y="2056569"/>
                  <a:pt x="760885" y="2049624"/>
                </a:cubicBezTo>
                <a:cubicBezTo>
                  <a:pt x="763489" y="2044415"/>
                  <a:pt x="765225" y="2033563"/>
                  <a:pt x="766093" y="2017068"/>
                </a:cubicBezTo>
                <a:cubicBezTo>
                  <a:pt x="766093" y="2010991"/>
                  <a:pt x="766093" y="2004480"/>
                  <a:pt x="766093" y="1997534"/>
                </a:cubicBezTo>
                <a:cubicBezTo>
                  <a:pt x="739180" y="2022711"/>
                  <a:pt x="705756" y="2038772"/>
                  <a:pt x="665820" y="2045717"/>
                </a:cubicBezTo>
                <a:cubicBezTo>
                  <a:pt x="663216" y="2046586"/>
                  <a:pt x="661914" y="2046151"/>
                  <a:pt x="661914" y="2044415"/>
                </a:cubicBezTo>
                <a:cubicBezTo>
                  <a:pt x="661914" y="2043547"/>
                  <a:pt x="662781" y="2042679"/>
                  <a:pt x="664518" y="2041811"/>
                </a:cubicBezTo>
                <a:cubicBezTo>
                  <a:pt x="699245" y="2020975"/>
                  <a:pt x="727460" y="1995364"/>
                  <a:pt x="749165" y="1964978"/>
                </a:cubicBezTo>
                <a:cubicBezTo>
                  <a:pt x="741350" y="1965846"/>
                  <a:pt x="734840" y="1967149"/>
                  <a:pt x="729630" y="1968885"/>
                </a:cubicBezTo>
                <a:cubicBezTo>
                  <a:pt x="726158" y="1969753"/>
                  <a:pt x="721817" y="1968885"/>
                  <a:pt x="716608" y="1966280"/>
                </a:cubicBezTo>
                <a:cubicBezTo>
                  <a:pt x="714004" y="1964544"/>
                  <a:pt x="709229" y="1960203"/>
                  <a:pt x="702283" y="1953258"/>
                </a:cubicBezTo>
                <a:cubicBezTo>
                  <a:pt x="699679" y="1948917"/>
                  <a:pt x="700547" y="1946313"/>
                  <a:pt x="704888" y="1945444"/>
                </a:cubicBezTo>
                <a:cubicBezTo>
                  <a:pt x="716174" y="1945444"/>
                  <a:pt x="729630" y="1943708"/>
                  <a:pt x="745257" y="1940235"/>
                </a:cubicBezTo>
                <a:cubicBezTo>
                  <a:pt x="748730" y="1940235"/>
                  <a:pt x="754373" y="1939367"/>
                  <a:pt x="762187" y="1937631"/>
                </a:cubicBezTo>
                <a:cubicBezTo>
                  <a:pt x="756978" y="1939367"/>
                  <a:pt x="758280" y="1939367"/>
                  <a:pt x="766093" y="1937631"/>
                </a:cubicBezTo>
                <a:cubicBezTo>
                  <a:pt x="765225" y="1920268"/>
                  <a:pt x="763489" y="1908547"/>
                  <a:pt x="760885" y="1902470"/>
                </a:cubicBezTo>
                <a:cubicBezTo>
                  <a:pt x="757412" y="1902470"/>
                  <a:pt x="751768" y="1903338"/>
                  <a:pt x="743955" y="1905075"/>
                </a:cubicBezTo>
                <a:cubicBezTo>
                  <a:pt x="735274" y="1905943"/>
                  <a:pt x="728762" y="1906811"/>
                  <a:pt x="724421" y="1907679"/>
                </a:cubicBezTo>
                <a:cubicBezTo>
                  <a:pt x="720949" y="1907679"/>
                  <a:pt x="716608" y="1907245"/>
                  <a:pt x="711399" y="1906377"/>
                </a:cubicBezTo>
                <a:cubicBezTo>
                  <a:pt x="712268" y="1923740"/>
                  <a:pt x="708794" y="1937197"/>
                  <a:pt x="700981" y="1946747"/>
                </a:cubicBezTo>
                <a:cubicBezTo>
                  <a:pt x="690564" y="1954560"/>
                  <a:pt x="682750" y="1954560"/>
                  <a:pt x="677541" y="1946747"/>
                </a:cubicBezTo>
                <a:cubicBezTo>
                  <a:pt x="669727" y="1929383"/>
                  <a:pt x="670161" y="1915493"/>
                  <a:pt x="678843" y="1905075"/>
                </a:cubicBezTo>
                <a:cubicBezTo>
                  <a:pt x="690129" y="1892920"/>
                  <a:pt x="696640" y="1882503"/>
                  <a:pt x="698376" y="1873821"/>
                </a:cubicBezTo>
                <a:cubicBezTo>
                  <a:pt x="699245" y="1871217"/>
                  <a:pt x="700547" y="1869914"/>
                  <a:pt x="702283" y="1869914"/>
                </a:cubicBezTo>
                <a:cubicBezTo>
                  <a:pt x="704019" y="1869914"/>
                  <a:pt x="705322" y="1870782"/>
                  <a:pt x="706190" y="1872519"/>
                </a:cubicBezTo>
                <a:cubicBezTo>
                  <a:pt x="706190" y="1874255"/>
                  <a:pt x="706624" y="1876425"/>
                  <a:pt x="707492" y="1879030"/>
                </a:cubicBezTo>
                <a:cubicBezTo>
                  <a:pt x="707492" y="1881634"/>
                  <a:pt x="707927" y="1883805"/>
                  <a:pt x="708794" y="1885541"/>
                </a:cubicBezTo>
                <a:cubicBezTo>
                  <a:pt x="710530" y="1885541"/>
                  <a:pt x="713135" y="1885541"/>
                  <a:pt x="716608" y="1885541"/>
                </a:cubicBezTo>
                <a:cubicBezTo>
                  <a:pt x="726158" y="1884673"/>
                  <a:pt x="740049" y="1882937"/>
                  <a:pt x="758280" y="1880332"/>
                </a:cubicBezTo>
                <a:cubicBezTo>
                  <a:pt x="753939" y="1877728"/>
                  <a:pt x="750901" y="1872953"/>
                  <a:pt x="749165" y="1866008"/>
                </a:cubicBezTo>
                <a:cubicBezTo>
                  <a:pt x="749165" y="1861667"/>
                  <a:pt x="748296" y="1857760"/>
                  <a:pt x="746560" y="1854287"/>
                </a:cubicBezTo>
                <a:cubicBezTo>
                  <a:pt x="745691" y="1854287"/>
                  <a:pt x="744389" y="1854287"/>
                  <a:pt x="742653" y="1854287"/>
                </a:cubicBezTo>
                <a:cubicBezTo>
                  <a:pt x="737444" y="1856024"/>
                  <a:pt x="731801" y="1856892"/>
                  <a:pt x="725724" y="1856892"/>
                </a:cubicBezTo>
                <a:cubicBezTo>
                  <a:pt x="721383" y="1857760"/>
                  <a:pt x="717042" y="1856892"/>
                  <a:pt x="712701" y="1854287"/>
                </a:cubicBezTo>
                <a:cubicBezTo>
                  <a:pt x="711833" y="1853419"/>
                  <a:pt x="709229" y="1851249"/>
                  <a:pt x="704888" y="1847776"/>
                </a:cubicBezTo>
                <a:cubicBezTo>
                  <a:pt x="698811" y="1843435"/>
                  <a:pt x="695338" y="1840397"/>
                  <a:pt x="694470" y="1838660"/>
                </a:cubicBezTo>
                <a:cubicBezTo>
                  <a:pt x="692733" y="1835188"/>
                  <a:pt x="693602" y="1833017"/>
                  <a:pt x="697074" y="1832149"/>
                </a:cubicBezTo>
                <a:cubicBezTo>
                  <a:pt x="705756" y="1832149"/>
                  <a:pt x="720515" y="1831281"/>
                  <a:pt x="741350" y="1829545"/>
                </a:cubicBezTo>
                <a:cubicBezTo>
                  <a:pt x="737878" y="1817390"/>
                  <a:pt x="733971" y="1807840"/>
                  <a:pt x="729630" y="1800895"/>
                </a:cubicBezTo>
                <a:cubicBezTo>
                  <a:pt x="727894" y="1798291"/>
                  <a:pt x="727460" y="1796120"/>
                  <a:pt x="728328" y="1794384"/>
                </a:cubicBezTo>
                <a:cubicBezTo>
                  <a:pt x="730065" y="1792648"/>
                  <a:pt x="733103" y="1791779"/>
                  <a:pt x="737444" y="1791779"/>
                </a:cubicBezTo>
                <a:cubicBezTo>
                  <a:pt x="748730" y="1793516"/>
                  <a:pt x="759148" y="1797422"/>
                  <a:pt x="768697" y="1803500"/>
                </a:cubicBezTo>
                <a:cubicBezTo>
                  <a:pt x="773907" y="1806972"/>
                  <a:pt x="775643" y="1810879"/>
                  <a:pt x="773907" y="1815220"/>
                </a:cubicBezTo>
                <a:cubicBezTo>
                  <a:pt x="773907" y="1817824"/>
                  <a:pt x="773907" y="1821297"/>
                  <a:pt x="773907" y="1825638"/>
                </a:cubicBezTo>
                <a:cubicBezTo>
                  <a:pt x="786061" y="1823902"/>
                  <a:pt x="796913" y="1822599"/>
                  <a:pt x="806463" y="1821731"/>
                </a:cubicBezTo>
                <a:cubicBezTo>
                  <a:pt x="808199" y="1800027"/>
                  <a:pt x="808633" y="1788307"/>
                  <a:pt x="807765" y="1786571"/>
                </a:cubicBezTo>
                <a:cubicBezTo>
                  <a:pt x="806029" y="1779625"/>
                  <a:pt x="809067" y="1776587"/>
                  <a:pt x="816881" y="1777455"/>
                </a:cubicBezTo>
                <a:close/>
                <a:moveTo>
                  <a:pt x="7034622" y="1426518"/>
                </a:moveTo>
                <a:cubicBezTo>
                  <a:pt x="7036358" y="1425650"/>
                  <a:pt x="7039396" y="1425650"/>
                  <a:pt x="7043737" y="1426518"/>
                </a:cubicBezTo>
                <a:cubicBezTo>
                  <a:pt x="7081068" y="1435200"/>
                  <a:pt x="7100602" y="1446486"/>
                  <a:pt x="7102338" y="1460376"/>
                </a:cubicBezTo>
                <a:cubicBezTo>
                  <a:pt x="7101470" y="1469926"/>
                  <a:pt x="7095393" y="1475135"/>
                  <a:pt x="7084106" y="1476003"/>
                </a:cubicBezTo>
                <a:cubicBezTo>
                  <a:pt x="7076293" y="1476872"/>
                  <a:pt x="7070650" y="1473399"/>
                  <a:pt x="7067178" y="1465585"/>
                </a:cubicBezTo>
                <a:cubicBezTo>
                  <a:pt x="7061968" y="1456036"/>
                  <a:pt x="7051985" y="1445183"/>
                  <a:pt x="7037226" y="1433029"/>
                </a:cubicBezTo>
                <a:cubicBezTo>
                  <a:pt x="7034622" y="1430425"/>
                  <a:pt x="7033754" y="1428254"/>
                  <a:pt x="7034622" y="1426518"/>
                </a:cubicBezTo>
                <a:close/>
                <a:moveTo>
                  <a:pt x="6065751" y="1406984"/>
                </a:moveTo>
                <a:cubicBezTo>
                  <a:pt x="6091795" y="1406116"/>
                  <a:pt x="6105252" y="1414798"/>
                  <a:pt x="6106120" y="1433029"/>
                </a:cubicBezTo>
                <a:cubicBezTo>
                  <a:pt x="6105252" y="1446920"/>
                  <a:pt x="6084851" y="1460376"/>
                  <a:pt x="6044915" y="1473399"/>
                </a:cubicBezTo>
                <a:cubicBezTo>
                  <a:pt x="6038838" y="1474267"/>
                  <a:pt x="6034931" y="1473399"/>
                  <a:pt x="6033194" y="1470794"/>
                </a:cubicBezTo>
                <a:cubicBezTo>
                  <a:pt x="6031458" y="1468190"/>
                  <a:pt x="6032761" y="1465151"/>
                  <a:pt x="6037101" y="1461679"/>
                </a:cubicBezTo>
                <a:cubicBezTo>
                  <a:pt x="6048388" y="1453865"/>
                  <a:pt x="6055333" y="1448222"/>
                  <a:pt x="6057937" y="1444750"/>
                </a:cubicBezTo>
                <a:cubicBezTo>
                  <a:pt x="6059674" y="1443013"/>
                  <a:pt x="6060108" y="1441711"/>
                  <a:pt x="6059239" y="1440843"/>
                </a:cubicBezTo>
                <a:cubicBezTo>
                  <a:pt x="6058371" y="1439975"/>
                  <a:pt x="6056635" y="1439106"/>
                  <a:pt x="6054030" y="1438238"/>
                </a:cubicBezTo>
                <a:cubicBezTo>
                  <a:pt x="6042744" y="1436502"/>
                  <a:pt x="6037101" y="1431293"/>
                  <a:pt x="6037101" y="1422611"/>
                </a:cubicBezTo>
                <a:cubicBezTo>
                  <a:pt x="6037970" y="1412193"/>
                  <a:pt x="6047519" y="1406984"/>
                  <a:pt x="6065751" y="1406984"/>
                </a:cubicBezTo>
                <a:close/>
                <a:moveTo>
                  <a:pt x="3159621" y="1390055"/>
                </a:moveTo>
                <a:cubicBezTo>
                  <a:pt x="3154412" y="1390055"/>
                  <a:pt x="3144862" y="1390923"/>
                  <a:pt x="3130972" y="1392660"/>
                </a:cubicBezTo>
                <a:cubicBezTo>
                  <a:pt x="3111004" y="1393528"/>
                  <a:pt x="3096679" y="1394396"/>
                  <a:pt x="3087998" y="1395264"/>
                </a:cubicBezTo>
                <a:cubicBezTo>
                  <a:pt x="3090602" y="1408287"/>
                  <a:pt x="3092773" y="1422611"/>
                  <a:pt x="3094509" y="1438238"/>
                </a:cubicBezTo>
                <a:cubicBezTo>
                  <a:pt x="3096245" y="1438238"/>
                  <a:pt x="3098416" y="1438238"/>
                  <a:pt x="3101020" y="1438238"/>
                </a:cubicBezTo>
                <a:cubicBezTo>
                  <a:pt x="3127065" y="1436502"/>
                  <a:pt x="3146165" y="1434766"/>
                  <a:pt x="3158319" y="1433029"/>
                </a:cubicBezTo>
                <a:cubicBezTo>
                  <a:pt x="3159187" y="1426084"/>
                  <a:pt x="3161357" y="1416534"/>
                  <a:pt x="3164830" y="1404380"/>
                </a:cubicBezTo>
                <a:cubicBezTo>
                  <a:pt x="3165698" y="1400907"/>
                  <a:pt x="3166132" y="1398303"/>
                  <a:pt x="3166132" y="1396566"/>
                </a:cubicBezTo>
                <a:cubicBezTo>
                  <a:pt x="3167001" y="1391357"/>
                  <a:pt x="3164830" y="1389187"/>
                  <a:pt x="3159621" y="1390055"/>
                </a:cubicBezTo>
                <a:close/>
                <a:moveTo>
                  <a:pt x="457462" y="1386148"/>
                </a:moveTo>
                <a:cubicBezTo>
                  <a:pt x="473957" y="1388753"/>
                  <a:pt x="485242" y="1391791"/>
                  <a:pt x="491320" y="1395264"/>
                </a:cubicBezTo>
                <a:cubicBezTo>
                  <a:pt x="501738" y="1402209"/>
                  <a:pt x="502606" y="1412627"/>
                  <a:pt x="493925" y="1426518"/>
                </a:cubicBezTo>
                <a:cubicBezTo>
                  <a:pt x="488715" y="1431727"/>
                  <a:pt x="483940" y="1432161"/>
                  <a:pt x="479600" y="1427820"/>
                </a:cubicBezTo>
                <a:cubicBezTo>
                  <a:pt x="472654" y="1420875"/>
                  <a:pt x="464407" y="1408721"/>
                  <a:pt x="454858" y="1391357"/>
                </a:cubicBezTo>
                <a:cubicBezTo>
                  <a:pt x="453989" y="1389621"/>
                  <a:pt x="453555" y="1388319"/>
                  <a:pt x="453555" y="1387451"/>
                </a:cubicBezTo>
                <a:cubicBezTo>
                  <a:pt x="454423" y="1386582"/>
                  <a:pt x="455725" y="1386148"/>
                  <a:pt x="457462" y="1386148"/>
                </a:cubicBezTo>
                <a:close/>
                <a:moveTo>
                  <a:pt x="6492887" y="1377033"/>
                </a:moveTo>
                <a:cubicBezTo>
                  <a:pt x="6486810" y="1377901"/>
                  <a:pt x="6470749" y="1380505"/>
                  <a:pt x="6444704" y="1384846"/>
                </a:cubicBezTo>
                <a:lnTo>
                  <a:pt x="6444704" y="1397869"/>
                </a:lnTo>
                <a:cubicBezTo>
                  <a:pt x="6447308" y="1397000"/>
                  <a:pt x="6451650" y="1396132"/>
                  <a:pt x="6457726" y="1395264"/>
                </a:cubicBezTo>
                <a:cubicBezTo>
                  <a:pt x="6462936" y="1393528"/>
                  <a:pt x="6466842" y="1392660"/>
                  <a:pt x="6469446" y="1392660"/>
                </a:cubicBezTo>
                <a:cubicBezTo>
                  <a:pt x="6478996" y="1389187"/>
                  <a:pt x="6487244" y="1391357"/>
                  <a:pt x="6494189" y="1399171"/>
                </a:cubicBezTo>
                <a:cubicBezTo>
                  <a:pt x="6498530" y="1406116"/>
                  <a:pt x="6498096" y="1410891"/>
                  <a:pt x="6492887" y="1413496"/>
                </a:cubicBezTo>
                <a:cubicBezTo>
                  <a:pt x="6477260" y="1416968"/>
                  <a:pt x="6462936" y="1419139"/>
                  <a:pt x="6449913" y="1420007"/>
                </a:cubicBezTo>
                <a:cubicBezTo>
                  <a:pt x="6448177" y="1420007"/>
                  <a:pt x="6446440" y="1420007"/>
                  <a:pt x="6444704" y="1420007"/>
                </a:cubicBezTo>
                <a:cubicBezTo>
                  <a:pt x="6444704" y="1426084"/>
                  <a:pt x="6444704" y="1431727"/>
                  <a:pt x="6444704" y="1436936"/>
                </a:cubicBezTo>
                <a:cubicBezTo>
                  <a:pt x="6455990" y="1435200"/>
                  <a:pt x="6466842" y="1433029"/>
                  <a:pt x="6477260" y="1430425"/>
                </a:cubicBezTo>
                <a:cubicBezTo>
                  <a:pt x="6485074" y="1428688"/>
                  <a:pt x="6492454" y="1429991"/>
                  <a:pt x="6499398" y="1434332"/>
                </a:cubicBezTo>
                <a:cubicBezTo>
                  <a:pt x="6500267" y="1424782"/>
                  <a:pt x="6500700" y="1408287"/>
                  <a:pt x="6500700" y="1384846"/>
                </a:cubicBezTo>
                <a:cubicBezTo>
                  <a:pt x="6500700" y="1378769"/>
                  <a:pt x="6498096" y="1376164"/>
                  <a:pt x="6492887" y="1377033"/>
                </a:cubicBezTo>
                <a:close/>
                <a:moveTo>
                  <a:pt x="6826262" y="1374428"/>
                </a:moveTo>
                <a:cubicBezTo>
                  <a:pt x="6824526" y="1374428"/>
                  <a:pt x="6821488" y="1374862"/>
                  <a:pt x="6817146" y="1375730"/>
                </a:cubicBezTo>
                <a:cubicBezTo>
                  <a:pt x="6813674" y="1377467"/>
                  <a:pt x="6811070" y="1378335"/>
                  <a:pt x="6809333" y="1378335"/>
                </a:cubicBezTo>
                <a:cubicBezTo>
                  <a:pt x="6808465" y="1383544"/>
                  <a:pt x="6808030" y="1390055"/>
                  <a:pt x="6808030" y="1397869"/>
                </a:cubicBezTo>
                <a:cubicBezTo>
                  <a:pt x="6809767" y="1397000"/>
                  <a:pt x="6812806" y="1396132"/>
                  <a:pt x="6817146" y="1395264"/>
                </a:cubicBezTo>
                <a:cubicBezTo>
                  <a:pt x="6820620" y="1394396"/>
                  <a:pt x="6823224" y="1393962"/>
                  <a:pt x="6824960" y="1393962"/>
                </a:cubicBezTo>
                <a:cubicBezTo>
                  <a:pt x="6826696" y="1385280"/>
                  <a:pt x="6827564" y="1380071"/>
                  <a:pt x="6827564" y="1378335"/>
                </a:cubicBezTo>
                <a:cubicBezTo>
                  <a:pt x="6827564" y="1375730"/>
                  <a:pt x="6827130" y="1374428"/>
                  <a:pt x="6826262" y="1374428"/>
                </a:cubicBezTo>
                <a:close/>
                <a:moveTo>
                  <a:pt x="4424511" y="1365312"/>
                </a:moveTo>
                <a:cubicBezTo>
                  <a:pt x="4415830" y="1367917"/>
                  <a:pt x="4404978" y="1369653"/>
                  <a:pt x="4391955" y="1370521"/>
                </a:cubicBezTo>
                <a:cubicBezTo>
                  <a:pt x="4391087" y="1370521"/>
                  <a:pt x="4389785" y="1370521"/>
                  <a:pt x="4388049" y="1370521"/>
                </a:cubicBezTo>
                <a:cubicBezTo>
                  <a:pt x="4388049" y="1373126"/>
                  <a:pt x="4388049" y="1377033"/>
                  <a:pt x="4388049" y="1382242"/>
                </a:cubicBezTo>
                <a:cubicBezTo>
                  <a:pt x="4388917" y="1390055"/>
                  <a:pt x="4389351" y="1396132"/>
                  <a:pt x="4389351" y="1400473"/>
                </a:cubicBezTo>
                <a:cubicBezTo>
                  <a:pt x="4394560" y="1399605"/>
                  <a:pt x="4398901" y="1397869"/>
                  <a:pt x="4402373" y="1395264"/>
                </a:cubicBezTo>
                <a:cubicBezTo>
                  <a:pt x="4409319" y="1392660"/>
                  <a:pt x="4416698" y="1392660"/>
                  <a:pt x="4424511" y="1395264"/>
                </a:cubicBezTo>
                <a:cubicBezTo>
                  <a:pt x="4424511" y="1386582"/>
                  <a:pt x="4424511" y="1376599"/>
                  <a:pt x="4424511" y="1365312"/>
                </a:cubicBezTo>
                <a:close/>
                <a:moveTo>
                  <a:pt x="3181759" y="1361080"/>
                </a:moveTo>
                <a:cubicBezTo>
                  <a:pt x="3185232" y="1361297"/>
                  <a:pt x="3188271" y="1362274"/>
                  <a:pt x="3190875" y="1364010"/>
                </a:cubicBezTo>
                <a:cubicBezTo>
                  <a:pt x="3203029" y="1370087"/>
                  <a:pt x="3212579" y="1379203"/>
                  <a:pt x="3219524" y="1391357"/>
                </a:cubicBezTo>
                <a:cubicBezTo>
                  <a:pt x="3222997" y="1395698"/>
                  <a:pt x="3222129" y="1400039"/>
                  <a:pt x="3216920" y="1404380"/>
                </a:cubicBezTo>
                <a:cubicBezTo>
                  <a:pt x="3209975" y="1410457"/>
                  <a:pt x="3203463" y="1420441"/>
                  <a:pt x="3197386" y="1434332"/>
                </a:cubicBezTo>
                <a:cubicBezTo>
                  <a:pt x="3203463" y="1436068"/>
                  <a:pt x="3208238" y="1440843"/>
                  <a:pt x="3211711" y="1448656"/>
                </a:cubicBezTo>
                <a:cubicBezTo>
                  <a:pt x="3214315" y="1453865"/>
                  <a:pt x="3211711" y="1457338"/>
                  <a:pt x="3203897" y="1459074"/>
                </a:cubicBezTo>
                <a:cubicBezTo>
                  <a:pt x="3155280" y="1460810"/>
                  <a:pt x="3119251" y="1461679"/>
                  <a:pt x="3095811" y="1461679"/>
                </a:cubicBezTo>
                <a:cubicBezTo>
                  <a:pt x="3094075" y="1472965"/>
                  <a:pt x="3090602" y="1479476"/>
                  <a:pt x="3085393" y="1481212"/>
                </a:cubicBezTo>
                <a:cubicBezTo>
                  <a:pt x="3072371" y="1478608"/>
                  <a:pt x="3064991" y="1470360"/>
                  <a:pt x="3063255" y="1456470"/>
                </a:cubicBezTo>
                <a:cubicBezTo>
                  <a:pt x="3060650" y="1434766"/>
                  <a:pt x="3057612" y="1415666"/>
                  <a:pt x="3054139" y="1399171"/>
                </a:cubicBezTo>
                <a:cubicBezTo>
                  <a:pt x="3052403" y="1388753"/>
                  <a:pt x="3048930" y="1380505"/>
                  <a:pt x="3043721" y="1374428"/>
                </a:cubicBezTo>
                <a:cubicBezTo>
                  <a:pt x="3041985" y="1371824"/>
                  <a:pt x="3041551" y="1370087"/>
                  <a:pt x="3042419" y="1369219"/>
                </a:cubicBezTo>
                <a:cubicBezTo>
                  <a:pt x="3043287" y="1367483"/>
                  <a:pt x="3045457" y="1366615"/>
                  <a:pt x="3048930" y="1366615"/>
                </a:cubicBezTo>
                <a:cubicBezTo>
                  <a:pt x="3059348" y="1365746"/>
                  <a:pt x="3068464" y="1367483"/>
                  <a:pt x="3076277" y="1371824"/>
                </a:cubicBezTo>
                <a:cubicBezTo>
                  <a:pt x="3084091" y="1370955"/>
                  <a:pt x="3097547" y="1370087"/>
                  <a:pt x="3116647" y="1369219"/>
                </a:cubicBezTo>
                <a:cubicBezTo>
                  <a:pt x="3132274" y="1367483"/>
                  <a:pt x="3143126" y="1366615"/>
                  <a:pt x="3149203" y="1366615"/>
                </a:cubicBezTo>
                <a:cubicBezTo>
                  <a:pt x="3152676" y="1366615"/>
                  <a:pt x="3158753" y="1365312"/>
                  <a:pt x="3167435" y="1362708"/>
                </a:cubicBezTo>
                <a:cubicBezTo>
                  <a:pt x="3168303" y="1362708"/>
                  <a:pt x="3169171" y="1362708"/>
                  <a:pt x="3170039" y="1362708"/>
                </a:cubicBezTo>
                <a:cubicBezTo>
                  <a:pt x="3174380" y="1361406"/>
                  <a:pt x="3178287" y="1360863"/>
                  <a:pt x="3181759" y="1361080"/>
                </a:cubicBezTo>
                <a:close/>
                <a:moveTo>
                  <a:pt x="780419" y="1356197"/>
                </a:moveTo>
                <a:cubicBezTo>
                  <a:pt x="776078" y="1357065"/>
                  <a:pt x="771303" y="1357499"/>
                  <a:pt x="766094" y="1357499"/>
                </a:cubicBezTo>
                <a:cubicBezTo>
                  <a:pt x="763489" y="1365312"/>
                  <a:pt x="758715" y="1375296"/>
                  <a:pt x="751769" y="1387451"/>
                </a:cubicBezTo>
                <a:cubicBezTo>
                  <a:pt x="750901" y="1390055"/>
                  <a:pt x="750033" y="1392226"/>
                  <a:pt x="749165" y="1393962"/>
                </a:cubicBezTo>
                <a:cubicBezTo>
                  <a:pt x="746560" y="1399171"/>
                  <a:pt x="743088" y="1403946"/>
                  <a:pt x="738746" y="1408287"/>
                </a:cubicBezTo>
                <a:cubicBezTo>
                  <a:pt x="739615" y="1408287"/>
                  <a:pt x="740484" y="1408287"/>
                  <a:pt x="741351" y="1408287"/>
                </a:cubicBezTo>
                <a:cubicBezTo>
                  <a:pt x="749165" y="1411759"/>
                  <a:pt x="757412" y="1414364"/>
                  <a:pt x="766094" y="1416100"/>
                </a:cubicBezTo>
                <a:cubicBezTo>
                  <a:pt x="768698" y="1416968"/>
                  <a:pt x="770435" y="1415666"/>
                  <a:pt x="771303" y="1412193"/>
                </a:cubicBezTo>
                <a:cubicBezTo>
                  <a:pt x="776511" y="1398303"/>
                  <a:pt x="779984" y="1380505"/>
                  <a:pt x="781721" y="1358801"/>
                </a:cubicBezTo>
                <a:cubicBezTo>
                  <a:pt x="781721" y="1357065"/>
                  <a:pt x="781287" y="1356197"/>
                  <a:pt x="780419" y="1356197"/>
                </a:cubicBezTo>
                <a:close/>
                <a:moveTo>
                  <a:pt x="6740314" y="1349686"/>
                </a:moveTo>
                <a:cubicBezTo>
                  <a:pt x="6741182" y="1349686"/>
                  <a:pt x="6741182" y="1350988"/>
                  <a:pt x="6740314" y="1353592"/>
                </a:cubicBezTo>
                <a:cubicBezTo>
                  <a:pt x="6739446" y="1357933"/>
                  <a:pt x="6736407" y="1365746"/>
                  <a:pt x="6731198" y="1377033"/>
                </a:cubicBezTo>
                <a:cubicBezTo>
                  <a:pt x="6728594" y="1383978"/>
                  <a:pt x="6726858" y="1389187"/>
                  <a:pt x="6725989" y="1392660"/>
                </a:cubicBezTo>
                <a:cubicBezTo>
                  <a:pt x="6725121" y="1395264"/>
                  <a:pt x="6723384" y="1399605"/>
                  <a:pt x="6720780" y="1405682"/>
                </a:cubicBezTo>
                <a:cubicBezTo>
                  <a:pt x="6712098" y="1423914"/>
                  <a:pt x="6706890" y="1436502"/>
                  <a:pt x="6705153" y="1443447"/>
                </a:cubicBezTo>
                <a:cubicBezTo>
                  <a:pt x="6702548" y="1449524"/>
                  <a:pt x="6697774" y="1450392"/>
                  <a:pt x="6690828" y="1446052"/>
                </a:cubicBezTo>
                <a:cubicBezTo>
                  <a:pt x="6678674" y="1435634"/>
                  <a:pt x="6672597" y="1421743"/>
                  <a:pt x="6672597" y="1404380"/>
                </a:cubicBezTo>
                <a:cubicBezTo>
                  <a:pt x="6672597" y="1399171"/>
                  <a:pt x="6675202" y="1396566"/>
                  <a:pt x="6680410" y="1396566"/>
                </a:cubicBezTo>
                <a:cubicBezTo>
                  <a:pt x="6683884" y="1397435"/>
                  <a:pt x="6688658" y="1395264"/>
                  <a:pt x="6694735" y="1390055"/>
                </a:cubicBezTo>
                <a:cubicBezTo>
                  <a:pt x="6699076" y="1386582"/>
                  <a:pt x="6703851" y="1382242"/>
                  <a:pt x="6709060" y="1377033"/>
                </a:cubicBezTo>
                <a:cubicBezTo>
                  <a:pt x="6720346" y="1366615"/>
                  <a:pt x="6729028" y="1358367"/>
                  <a:pt x="6735105" y="1352290"/>
                </a:cubicBezTo>
                <a:cubicBezTo>
                  <a:pt x="6736842" y="1350554"/>
                  <a:pt x="6738578" y="1349686"/>
                  <a:pt x="6740314" y="1349686"/>
                </a:cubicBezTo>
                <a:close/>
                <a:moveTo>
                  <a:pt x="7490408" y="1348383"/>
                </a:moveTo>
                <a:cubicBezTo>
                  <a:pt x="7478254" y="1359669"/>
                  <a:pt x="7467836" y="1367049"/>
                  <a:pt x="7459154" y="1370521"/>
                </a:cubicBezTo>
                <a:cubicBezTo>
                  <a:pt x="7459154" y="1375730"/>
                  <a:pt x="7458286" y="1380071"/>
                  <a:pt x="7456549" y="1383544"/>
                </a:cubicBezTo>
                <a:cubicBezTo>
                  <a:pt x="7458286" y="1383544"/>
                  <a:pt x="7459154" y="1383544"/>
                  <a:pt x="7459154" y="1383544"/>
                </a:cubicBezTo>
                <a:lnTo>
                  <a:pt x="7479990" y="1380939"/>
                </a:lnTo>
                <a:cubicBezTo>
                  <a:pt x="7479990" y="1376599"/>
                  <a:pt x="7479556" y="1372258"/>
                  <a:pt x="7478688" y="1367917"/>
                </a:cubicBezTo>
                <a:cubicBezTo>
                  <a:pt x="7476952" y="1363576"/>
                  <a:pt x="7476517" y="1360972"/>
                  <a:pt x="7477385" y="1360104"/>
                </a:cubicBezTo>
                <a:cubicBezTo>
                  <a:pt x="7479122" y="1358367"/>
                  <a:pt x="7482160" y="1357933"/>
                  <a:pt x="7486501" y="1358801"/>
                </a:cubicBezTo>
                <a:cubicBezTo>
                  <a:pt x="7487370" y="1358801"/>
                  <a:pt x="7488238" y="1359235"/>
                  <a:pt x="7489106" y="1360104"/>
                </a:cubicBezTo>
                <a:cubicBezTo>
                  <a:pt x="7489974" y="1360104"/>
                  <a:pt x="7490408" y="1360537"/>
                  <a:pt x="7490408" y="1361406"/>
                </a:cubicBezTo>
                <a:close/>
                <a:moveTo>
                  <a:pt x="3410955" y="1348383"/>
                </a:moveTo>
                <a:cubicBezTo>
                  <a:pt x="3411823" y="1348383"/>
                  <a:pt x="3412257" y="1350120"/>
                  <a:pt x="3412257" y="1353592"/>
                </a:cubicBezTo>
                <a:cubicBezTo>
                  <a:pt x="3407048" y="1374428"/>
                  <a:pt x="3400971" y="1393528"/>
                  <a:pt x="3394025" y="1410891"/>
                </a:cubicBezTo>
                <a:cubicBezTo>
                  <a:pt x="3391421" y="1420441"/>
                  <a:pt x="3387514" y="1433029"/>
                  <a:pt x="3382305" y="1448656"/>
                </a:cubicBezTo>
                <a:cubicBezTo>
                  <a:pt x="3380569" y="1452129"/>
                  <a:pt x="3379701" y="1454299"/>
                  <a:pt x="3379701" y="1455167"/>
                </a:cubicBezTo>
                <a:cubicBezTo>
                  <a:pt x="3377964" y="1461245"/>
                  <a:pt x="3372755" y="1462547"/>
                  <a:pt x="3364074" y="1459074"/>
                </a:cubicBezTo>
                <a:cubicBezTo>
                  <a:pt x="3351920" y="1450392"/>
                  <a:pt x="3344974" y="1437804"/>
                  <a:pt x="3343238" y="1421309"/>
                </a:cubicBezTo>
                <a:cubicBezTo>
                  <a:pt x="3342370" y="1414364"/>
                  <a:pt x="3344540" y="1410891"/>
                  <a:pt x="3349749" y="1410891"/>
                </a:cubicBezTo>
                <a:cubicBezTo>
                  <a:pt x="3354090" y="1410891"/>
                  <a:pt x="3360167" y="1406116"/>
                  <a:pt x="3367980" y="1396566"/>
                </a:cubicBezTo>
                <a:cubicBezTo>
                  <a:pt x="3374058" y="1391357"/>
                  <a:pt x="3383173" y="1380939"/>
                  <a:pt x="3395328" y="1365312"/>
                </a:cubicBezTo>
                <a:cubicBezTo>
                  <a:pt x="3400537" y="1359235"/>
                  <a:pt x="3404443" y="1354895"/>
                  <a:pt x="3407048" y="1352290"/>
                </a:cubicBezTo>
                <a:cubicBezTo>
                  <a:pt x="3408784" y="1349686"/>
                  <a:pt x="3410086" y="1348383"/>
                  <a:pt x="3410955" y="1348383"/>
                </a:cubicBezTo>
                <a:close/>
                <a:moveTo>
                  <a:pt x="4809976" y="1341872"/>
                </a:moveTo>
                <a:cubicBezTo>
                  <a:pt x="4807372" y="1341872"/>
                  <a:pt x="4803465" y="1342306"/>
                  <a:pt x="4798256" y="1343174"/>
                </a:cubicBezTo>
                <a:cubicBezTo>
                  <a:pt x="4792179" y="1344042"/>
                  <a:pt x="4787838" y="1344911"/>
                  <a:pt x="4785233" y="1345779"/>
                </a:cubicBezTo>
                <a:cubicBezTo>
                  <a:pt x="4785233" y="1349251"/>
                  <a:pt x="4785668" y="1353592"/>
                  <a:pt x="4786536" y="1358801"/>
                </a:cubicBezTo>
                <a:cubicBezTo>
                  <a:pt x="4786536" y="1364010"/>
                  <a:pt x="4786536" y="1367483"/>
                  <a:pt x="4786536" y="1369219"/>
                </a:cubicBezTo>
                <a:cubicBezTo>
                  <a:pt x="4796954" y="1369219"/>
                  <a:pt x="4806069" y="1368351"/>
                  <a:pt x="4813883" y="1366615"/>
                </a:cubicBezTo>
                <a:cubicBezTo>
                  <a:pt x="4813883" y="1360537"/>
                  <a:pt x="4814751" y="1354026"/>
                  <a:pt x="4816487" y="1347081"/>
                </a:cubicBezTo>
                <a:cubicBezTo>
                  <a:pt x="4816487" y="1343608"/>
                  <a:pt x="4814317" y="1341872"/>
                  <a:pt x="4809976" y="1341872"/>
                </a:cubicBezTo>
                <a:close/>
                <a:moveTo>
                  <a:pt x="4162760" y="1341872"/>
                </a:moveTo>
                <a:cubicBezTo>
                  <a:pt x="4161024" y="1341872"/>
                  <a:pt x="4158853" y="1342306"/>
                  <a:pt x="4156249" y="1343174"/>
                </a:cubicBezTo>
                <a:cubicBezTo>
                  <a:pt x="4155381" y="1348383"/>
                  <a:pt x="4154947" y="1354895"/>
                  <a:pt x="4154947" y="1362708"/>
                </a:cubicBezTo>
                <a:cubicBezTo>
                  <a:pt x="4155815" y="1362708"/>
                  <a:pt x="4157117" y="1362274"/>
                  <a:pt x="4158853" y="1361406"/>
                </a:cubicBezTo>
                <a:cubicBezTo>
                  <a:pt x="4161458" y="1361406"/>
                  <a:pt x="4163194" y="1360972"/>
                  <a:pt x="4164062" y="1360104"/>
                </a:cubicBezTo>
                <a:cubicBezTo>
                  <a:pt x="4164062" y="1358367"/>
                  <a:pt x="4164497" y="1355763"/>
                  <a:pt x="4165364" y="1352290"/>
                </a:cubicBezTo>
                <a:cubicBezTo>
                  <a:pt x="4165364" y="1349686"/>
                  <a:pt x="4165799" y="1347515"/>
                  <a:pt x="4166667" y="1345779"/>
                </a:cubicBezTo>
                <a:cubicBezTo>
                  <a:pt x="4167535" y="1344042"/>
                  <a:pt x="4167535" y="1342740"/>
                  <a:pt x="4166667" y="1341872"/>
                </a:cubicBezTo>
                <a:cubicBezTo>
                  <a:pt x="4165799" y="1341004"/>
                  <a:pt x="4164497" y="1341004"/>
                  <a:pt x="4162760" y="1341872"/>
                </a:cubicBezTo>
                <a:close/>
                <a:moveTo>
                  <a:pt x="3809851" y="1341872"/>
                </a:moveTo>
                <a:cubicBezTo>
                  <a:pt x="3807247" y="1341872"/>
                  <a:pt x="3803340" y="1342306"/>
                  <a:pt x="3798131" y="1343174"/>
                </a:cubicBezTo>
                <a:cubicBezTo>
                  <a:pt x="3792054" y="1344042"/>
                  <a:pt x="3787713" y="1344911"/>
                  <a:pt x="3785108" y="1345779"/>
                </a:cubicBezTo>
                <a:cubicBezTo>
                  <a:pt x="3785108" y="1349251"/>
                  <a:pt x="3785543" y="1353592"/>
                  <a:pt x="3786411" y="1358801"/>
                </a:cubicBezTo>
                <a:cubicBezTo>
                  <a:pt x="3786411" y="1364010"/>
                  <a:pt x="3786411" y="1367483"/>
                  <a:pt x="3786411" y="1369219"/>
                </a:cubicBezTo>
                <a:cubicBezTo>
                  <a:pt x="3796829" y="1369219"/>
                  <a:pt x="3805944" y="1368351"/>
                  <a:pt x="3813758" y="1366615"/>
                </a:cubicBezTo>
                <a:cubicBezTo>
                  <a:pt x="3813758" y="1360537"/>
                  <a:pt x="3814626" y="1354026"/>
                  <a:pt x="3816362" y="1347081"/>
                </a:cubicBezTo>
                <a:cubicBezTo>
                  <a:pt x="3816362" y="1343608"/>
                  <a:pt x="3814192" y="1341872"/>
                  <a:pt x="3809851" y="1341872"/>
                </a:cubicBezTo>
                <a:close/>
                <a:moveTo>
                  <a:pt x="2486360" y="1341872"/>
                </a:moveTo>
                <a:cubicBezTo>
                  <a:pt x="2484623" y="1341872"/>
                  <a:pt x="2482453" y="1342306"/>
                  <a:pt x="2479849" y="1343174"/>
                </a:cubicBezTo>
                <a:cubicBezTo>
                  <a:pt x="2478981" y="1348383"/>
                  <a:pt x="2478546" y="1354895"/>
                  <a:pt x="2478546" y="1362708"/>
                </a:cubicBezTo>
                <a:cubicBezTo>
                  <a:pt x="2479414" y="1362708"/>
                  <a:pt x="2480717" y="1362274"/>
                  <a:pt x="2482453" y="1361406"/>
                </a:cubicBezTo>
                <a:cubicBezTo>
                  <a:pt x="2485058" y="1361406"/>
                  <a:pt x="2486794" y="1360972"/>
                  <a:pt x="2487662" y="1360104"/>
                </a:cubicBezTo>
                <a:cubicBezTo>
                  <a:pt x="2487662" y="1358367"/>
                  <a:pt x="2488096" y="1355763"/>
                  <a:pt x="2488964" y="1352290"/>
                </a:cubicBezTo>
                <a:cubicBezTo>
                  <a:pt x="2488964" y="1349686"/>
                  <a:pt x="2489399" y="1347515"/>
                  <a:pt x="2490267" y="1345779"/>
                </a:cubicBezTo>
                <a:cubicBezTo>
                  <a:pt x="2491135" y="1344042"/>
                  <a:pt x="2491135" y="1342740"/>
                  <a:pt x="2490267" y="1341872"/>
                </a:cubicBezTo>
                <a:cubicBezTo>
                  <a:pt x="2489399" y="1341004"/>
                  <a:pt x="2488096" y="1341004"/>
                  <a:pt x="2486360" y="1341872"/>
                </a:cubicBezTo>
                <a:close/>
                <a:moveTo>
                  <a:pt x="2133453" y="1341872"/>
                </a:moveTo>
                <a:cubicBezTo>
                  <a:pt x="2130848" y="1341872"/>
                  <a:pt x="2126941" y="1342306"/>
                  <a:pt x="2121732" y="1343174"/>
                </a:cubicBezTo>
                <a:cubicBezTo>
                  <a:pt x="2115656" y="1344042"/>
                  <a:pt x="2111314" y="1344911"/>
                  <a:pt x="2108710" y="1345779"/>
                </a:cubicBezTo>
                <a:cubicBezTo>
                  <a:pt x="2108710" y="1349251"/>
                  <a:pt x="2109144" y="1353592"/>
                  <a:pt x="2110012" y="1358801"/>
                </a:cubicBezTo>
                <a:cubicBezTo>
                  <a:pt x="2110012" y="1364010"/>
                  <a:pt x="2110012" y="1367483"/>
                  <a:pt x="2110012" y="1369219"/>
                </a:cubicBezTo>
                <a:cubicBezTo>
                  <a:pt x="2120430" y="1369219"/>
                  <a:pt x="2129545" y="1368351"/>
                  <a:pt x="2137360" y="1366615"/>
                </a:cubicBezTo>
                <a:cubicBezTo>
                  <a:pt x="2137360" y="1360537"/>
                  <a:pt x="2138227" y="1354026"/>
                  <a:pt x="2139964" y="1347081"/>
                </a:cubicBezTo>
                <a:cubicBezTo>
                  <a:pt x="2139964" y="1343608"/>
                  <a:pt x="2137793" y="1341872"/>
                  <a:pt x="2133453" y="1341872"/>
                </a:cubicBezTo>
                <a:close/>
                <a:moveTo>
                  <a:pt x="7461758" y="1330152"/>
                </a:moveTo>
                <a:cubicBezTo>
                  <a:pt x="7460890" y="1337097"/>
                  <a:pt x="7460456" y="1346213"/>
                  <a:pt x="7460456" y="1357499"/>
                </a:cubicBezTo>
                <a:cubicBezTo>
                  <a:pt x="7468270" y="1349686"/>
                  <a:pt x="7474347" y="1341004"/>
                  <a:pt x="7478688" y="1331454"/>
                </a:cubicBezTo>
                <a:cubicBezTo>
                  <a:pt x="7477820" y="1331454"/>
                  <a:pt x="7476517" y="1331454"/>
                  <a:pt x="7474780" y="1331454"/>
                </a:cubicBezTo>
                <a:cubicBezTo>
                  <a:pt x="7473044" y="1332322"/>
                  <a:pt x="7471742" y="1332756"/>
                  <a:pt x="7470874" y="1332756"/>
                </a:cubicBezTo>
                <a:cubicBezTo>
                  <a:pt x="7468270" y="1332756"/>
                  <a:pt x="7465231" y="1331888"/>
                  <a:pt x="7461758" y="1330152"/>
                </a:cubicBezTo>
                <a:close/>
                <a:moveTo>
                  <a:pt x="5453286" y="1327547"/>
                </a:moveTo>
                <a:cubicBezTo>
                  <a:pt x="5455022" y="1327547"/>
                  <a:pt x="5456324" y="1328850"/>
                  <a:pt x="5457192" y="1331454"/>
                </a:cubicBezTo>
                <a:cubicBezTo>
                  <a:pt x="5470215" y="1363576"/>
                  <a:pt x="5465439" y="1385280"/>
                  <a:pt x="5442868" y="1396566"/>
                </a:cubicBezTo>
                <a:cubicBezTo>
                  <a:pt x="5439395" y="1399171"/>
                  <a:pt x="5435054" y="1398303"/>
                  <a:pt x="5429845" y="1393962"/>
                </a:cubicBezTo>
                <a:cubicBezTo>
                  <a:pt x="5422900" y="1386148"/>
                  <a:pt x="5420729" y="1377901"/>
                  <a:pt x="5423334" y="1369219"/>
                </a:cubicBezTo>
                <a:cubicBezTo>
                  <a:pt x="5425938" y="1361406"/>
                  <a:pt x="5429845" y="1355763"/>
                  <a:pt x="5435054" y="1352290"/>
                </a:cubicBezTo>
                <a:cubicBezTo>
                  <a:pt x="5440263" y="1347081"/>
                  <a:pt x="5445472" y="1340136"/>
                  <a:pt x="5450681" y="1331454"/>
                </a:cubicBezTo>
                <a:cubicBezTo>
                  <a:pt x="5451549" y="1328850"/>
                  <a:pt x="5452417" y="1327547"/>
                  <a:pt x="5453286" y="1327547"/>
                </a:cubicBezTo>
                <a:close/>
                <a:moveTo>
                  <a:pt x="4082021" y="1326245"/>
                </a:moveTo>
                <a:cubicBezTo>
                  <a:pt x="4075076" y="1327981"/>
                  <a:pt x="4068130" y="1328850"/>
                  <a:pt x="4061185" y="1328850"/>
                </a:cubicBezTo>
                <a:cubicBezTo>
                  <a:pt x="4061185" y="1337531"/>
                  <a:pt x="4060751" y="1346647"/>
                  <a:pt x="4059882" y="1356197"/>
                </a:cubicBezTo>
                <a:cubicBezTo>
                  <a:pt x="4064223" y="1354460"/>
                  <a:pt x="4067262" y="1353592"/>
                  <a:pt x="4068998" y="1353592"/>
                </a:cubicBezTo>
                <a:cubicBezTo>
                  <a:pt x="4072471" y="1352724"/>
                  <a:pt x="4076378" y="1353592"/>
                  <a:pt x="4080718" y="1356197"/>
                </a:cubicBezTo>
                <a:cubicBezTo>
                  <a:pt x="4080718" y="1353592"/>
                  <a:pt x="4080718" y="1348817"/>
                  <a:pt x="4080718" y="1341872"/>
                </a:cubicBezTo>
                <a:cubicBezTo>
                  <a:pt x="4081587" y="1334927"/>
                  <a:pt x="4082021" y="1329718"/>
                  <a:pt x="4082021" y="1326245"/>
                </a:cubicBezTo>
                <a:close/>
                <a:moveTo>
                  <a:pt x="2405621" y="1326245"/>
                </a:moveTo>
                <a:cubicBezTo>
                  <a:pt x="2398675" y="1327981"/>
                  <a:pt x="2391730" y="1328850"/>
                  <a:pt x="2384785" y="1328850"/>
                </a:cubicBezTo>
                <a:cubicBezTo>
                  <a:pt x="2384785" y="1337531"/>
                  <a:pt x="2384350" y="1346647"/>
                  <a:pt x="2383482" y="1356197"/>
                </a:cubicBezTo>
                <a:cubicBezTo>
                  <a:pt x="2387823" y="1354460"/>
                  <a:pt x="2390862" y="1353592"/>
                  <a:pt x="2392598" y="1353592"/>
                </a:cubicBezTo>
                <a:cubicBezTo>
                  <a:pt x="2396071" y="1352724"/>
                  <a:pt x="2399977" y="1353592"/>
                  <a:pt x="2404318" y="1356197"/>
                </a:cubicBezTo>
                <a:cubicBezTo>
                  <a:pt x="2404318" y="1353592"/>
                  <a:pt x="2404318" y="1348817"/>
                  <a:pt x="2404318" y="1341872"/>
                </a:cubicBezTo>
                <a:cubicBezTo>
                  <a:pt x="2405186" y="1334927"/>
                  <a:pt x="2405621" y="1329718"/>
                  <a:pt x="2405621" y="1326245"/>
                </a:cubicBezTo>
                <a:close/>
                <a:moveTo>
                  <a:pt x="2895265" y="1324943"/>
                </a:moveTo>
                <a:cubicBezTo>
                  <a:pt x="2893529" y="1324943"/>
                  <a:pt x="2890056" y="1325377"/>
                  <a:pt x="2884847" y="1326245"/>
                </a:cubicBezTo>
                <a:cubicBezTo>
                  <a:pt x="2871825" y="1327113"/>
                  <a:pt x="2861841" y="1328415"/>
                  <a:pt x="2854896" y="1330152"/>
                </a:cubicBezTo>
                <a:cubicBezTo>
                  <a:pt x="2854896" y="1337097"/>
                  <a:pt x="2855764" y="1350120"/>
                  <a:pt x="2857500" y="1369219"/>
                </a:cubicBezTo>
                <a:cubicBezTo>
                  <a:pt x="2871391" y="1367483"/>
                  <a:pt x="2883545" y="1365312"/>
                  <a:pt x="2893963" y="1362708"/>
                </a:cubicBezTo>
                <a:cubicBezTo>
                  <a:pt x="2894831" y="1358367"/>
                  <a:pt x="2896133" y="1351856"/>
                  <a:pt x="2897870" y="1343174"/>
                </a:cubicBezTo>
                <a:cubicBezTo>
                  <a:pt x="2898738" y="1336229"/>
                  <a:pt x="2899606" y="1331020"/>
                  <a:pt x="2900474" y="1327547"/>
                </a:cubicBezTo>
                <a:cubicBezTo>
                  <a:pt x="2899606" y="1324943"/>
                  <a:pt x="2897870" y="1324075"/>
                  <a:pt x="2895265" y="1324943"/>
                </a:cubicBezTo>
                <a:close/>
                <a:moveTo>
                  <a:pt x="6830168" y="1323641"/>
                </a:moveTo>
                <a:cubicBezTo>
                  <a:pt x="6821488" y="1324509"/>
                  <a:pt x="6813674" y="1325811"/>
                  <a:pt x="6806728" y="1327547"/>
                </a:cubicBezTo>
                <a:cubicBezTo>
                  <a:pt x="6811070" y="1329284"/>
                  <a:pt x="6814976" y="1331454"/>
                  <a:pt x="6818448" y="1334059"/>
                </a:cubicBezTo>
                <a:cubicBezTo>
                  <a:pt x="6821922" y="1336663"/>
                  <a:pt x="6821053" y="1340570"/>
                  <a:pt x="6815844" y="1345779"/>
                </a:cubicBezTo>
                <a:cubicBezTo>
                  <a:pt x="6812372" y="1348383"/>
                  <a:pt x="6808030" y="1352724"/>
                  <a:pt x="6802822" y="1358801"/>
                </a:cubicBezTo>
                <a:cubicBezTo>
                  <a:pt x="6803690" y="1358801"/>
                  <a:pt x="6805426" y="1358367"/>
                  <a:pt x="6808030" y="1357499"/>
                </a:cubicBezTo>
                <a:cubicBezTo>
                  <a:pt x="6811504" y="1356631"/>
                  <a:pt x="6814976" y="1355763"/>
                  <a:pt x="6818448" y="1354895"/>
                </a:cubicBezTo>
                <a:cubicBezTo>
                  <a:pt x="6826262" y="1352290"/>
                  <a:pt x="6831038" y="1350554"/>
                  <a:pt x="6832773" y="1349686"/>
                </a:cubicBezTo>
                <a:cubicBezTo>
                  <a:pt x="6837982" y="1347081"/>
                  <a:pt x="6842323" y="1346647"/>
                  <a:pt x="6845796" y="1348383"/>
                </a:cubicBezTo>
                <a:cubicBezTo>
                  <a:pt x="6845796" y="1348383"/>
                  <a:pt x="6846664" y="1348817"/>
                  <a:pt x="6848400" y="1349686"/>
                </a:cubicBezTo>
                <a:cubicBezTo>
                  <a:pt x="6850136" y="1351422"/>
                  <a:pt x="6851439" y="1352724"/>
                  <a:pt x="6852307" y="1353592"/>
                </a:cubicBezTo>
                <a:cubicBezTo>
                  <a:pt x="6852307" y="1351856"/>
                  <a:pt x="6851439" y="1350120"/>
                  <a:pt x="6849702" y="1348383"/>
                </a:cubicBezTo>
                <a:cubicBezTo>
                  <a:pt x="6846230" y="1342306"/>
                  <a:pt x="6840586" y="1334059"/>
                  <a:pt x="6832773" y="1323641"/>
                </a:cubicBezTo>
                <a:cubicBezTo>
                  <a:pt x="6832773" y="1323641"/>
                  <a:pt x="6831906" y="1323641"/>
                  <a:pt x="6830168" y="1323641"/>
                </a:cubicBezTo>
                <a:close/>
                <a:moveTo>
                  <a:pt x="7546404" y="1322338"/>
                </a:moveTo>
                <a:cubicBezTo>
                  <a:pt x="7542064" y="1323206"/>
                  <a:pt x="7536420" y="1324075"/>
                  <a:pt x="7529475" y="1324943"/>
                </a:cubicBezTo>
                <a:cubicBezTo>
                  <a:pt x="7528607" y="1324943"/>
                  <a:pt x="7527739" y="1325377"/>
                  <a:pt x="7526870" y="1326245"/>
                </a:cubicBezTo>
                <a:cubicBezTo>
                  <a:pt x="7522530" y="1327113"/>
                  <a:pt x="7517754" y="1327547"/>
                  <a:pt x="7512546" y="1327547"/>
                </a:cubicBezTo>
                <a:lnTo>
                  <a:pt x="7512546" y="1332756"/>
                </a:lnTo>
                <a:cubicBezTo>
                  <a:pt x="7514282" y="1332756"/>
                  <a:pt x="7517754" y="1333190"/>
                  <a:pt x="7522964" y="1334059"/>
                </a:cubicBezTo>
                <a:cubicBezTo>
                  <a:pt x="7527304" y="1334059"/>
                  <a:pt x="7530344" y="1334493"/>
                  <a:pt x="7532080" y="1335361"/>
                </a:cubicBezTo>
                <a:cubicBezTo>
                  <a:pt x="7541630" y="1338833"/>
                  <a:pt x="7545102" y="1345779"/>
                  <a:pt x="7542498" y="1356197"/>
                </a:cubicBezTo>
                <a:cubicBezTo>
                  <a:pt x="7539025" y="1362274"/>
                  <a:pt x="7533816" y="1364010"/>
                  <a:pt x="7526870" y="1361406"/>
                </a:cubicBezTo>
                <a:cubicBezTo>
                  <a:pt x="7524266" y="1360537"/>
                  <a:pt x="7521228" y="1357499"/>
                  <a:pt x="7517754" y="1352290"/>
                </a:cubicBezTo>
                <a:cubicBezTo>
                  <a:pt x="7515150" y="1349686"/>
                  <a:pt x="7513414" y="1347949"/>
                  <a:pt x="7512546" y="1347081"/>
                </a:cubicBezTo>
                <a:cubicBezTo>
                  <a:pt x="7512546" y="1353158"/>
                  <a:pt x="7512546" y="1358367"/>
                  <a:pt x="7512546" y="1362708"/>
                </a:cubicBezTo>
                <a:cubicBezTo>
                  <a:pt x="7512546" y="1363576"/>
                  <a:pt x="7512112" y="1364878"/>
                  <a:pt x="7511244" y="1366615"/>
                </a:cubicBezTo>
                <a:cubicBezTo>
                  <a:pt x="7511244" y="1367483"/>
                  <a:pt x="7510810" y="1368351"/>
                  <a:pt x="7509941" y="1369219"/>
                </a:cubicBezTo>
                <a:cubicBezTo>
                  <a:pt x="7510810" y="1369219"/>
                  <a:pt x="7512112" y="1369653"/>
                  <a:pt x="7513848" y="1370521"/>
                </a:cubicBezTo>
                <a:cubicBezTo>
                  <a:pt x="7514716" y="1371390"/>
                  <a:pt x="7515584" y="1372258"/>
                  <a:pt x="7516452" y="1373126"/>
                </a:cubicBezTo>
                <a:cubicBezTo>
                  <a:pt x="7517321" y="1373994"/>
                  <a:pt x="7517754" y="1374862"/>
                  <a:pt x="7517754" y="1375730"/>
                </a:cubicBezTo>
                <a:cubicBezTo>
                  <a:pt x="7518623" y="1376599"/>
                  <a:pt x="7519057" y="1377467"/>
                  <a:pt x="7519057" y="1378335"/>
                </a:cubicBezTo>
                <a:cubicBezTo>
                  <a:pt x="7519926" y="1378335"/>
                  <a:pt x="7521228" y="1377901"/>
                  <a:pt x="7522964" y="1377033"/>
                </a:cubicBezTo>
                <a:cubicBezTo>
                  <a:pt x="7524700" y="1377033"/>
                  <a:pt x="7526002" y="1377033"/>
                  <a:pt x="7526870" y="1377033"/>
                </a:cubicBezTo>
                <a:cubicBezTo>
                  <a:pt x="7533816" y="1377033"/>
                  <a:pt x="7541195" y="1376164"/>
                  <a:pt x="7549008" y="1374428"/>
                </a:cubicBezTo>
                <a:cubicBezTo>
                  <a:pt x="7545536" y="1369219"/>
                  <a:pt x="7544234" y="1363142"/>
                  <a:pt x="7545102" y="1356197"/>
                </a:cubicBezTo>
                <a:cubicBezTo>
                  <a:pt x="7545102" y="1353592"/>
                  <a:pt x="7545102" y="1349251"/>
                  <a:pt x="7545102" y="1343174"/>
                </a:cubicBezTo>
                <a:cubicBezTo>
                  <a:pt x="7545970" y="1334493"/>
                  <a:pt x="7546404" y="1327547"/>
                  <a:pt x="7546404" y="1322338"/>
                </a:cubicBezTo>
                <a:close/>
                <a:moveTo>
                  <a:pt x="1481027" y="1322338"/>
                </a:moveTo>
                <a:cubicBezTo>
                  <a:pt x="1475818" y="1328415"/>
                  <a:pt x="1470609" y="1334927"/>
                  <a:pt x="1465400" y="1341872"/>
                </a:cubicBezTo>
                <a:cubicBezTo>
                  <a:pt x="1466268" y="1342740"/>
                  <a:pt x="1467137" y="1343608"/>
                  <a:pt x="1468004" y="1344477"/>
                </a:cubicBezTo>
                <a:cubicBezTo>
                  <a:pt x="1470609" y="1347949"/>
                  <a:pt x="1470609" y="1350554"/>
                  <a:pt x="1468004" y="1352290"/>
                </a:cubicBezTo>
                <a:cubicBezTo>
                  <a:pt x="1468874" y="1352290"/>
                  <a:pt x="1469741" y="1352724"/>
                  <a:pt x="1470609" y="1353592"/>
                </a:cubicBezTo>
                <a:cubicBezTo>
                  <a:pt x="1471478" y="1353592"/>
                  <a:pt x="1472345" y="1354026"/>
                  <a:pt x="1473214" y="1354895"/>
                </a:cubicBezTo>
                <a:cubicBezTo>
                  <a:pt x="1477555" y="1355763"/>
                  <a:pt x="1481461" y="1359235"/>
                  <a:pt x="1484934" y="1365312"/>
                </a:cubicBezTo>
                <a:cubicBezTo>
                  <a:pt x="1486670" y="1367049"/>
                  <a:pt x="1489275" y="1370521"/>
                  <a:pt x="1492747" y="1375730"/>
                </a:cubicBezTo>
                <a:cubicBezTo>
                  <a:pt x="1491011" y="1372258"/>
                  <a:pt x="1491879" y="1373126"/>
                  <a:pt x="1495352" y="1378335"/>
                </a:cubicBezTo>
                <a:cubicBezTo>
                  <a:pt x="1498825" y="1359235"/>
                  <a:pt x="1500127" y="1343608"/>
                  <a:pt x="1499259" y="1331454"/>
                </a:cubicBezTo>
                <a:cubicBezTo>
                  <a:pt x="1499259" y="1327113"/>
                  <a:pt x="1499693" y="1324509"/>
                  <a:pt x="1500561" y="1323641"/>
                </a:cubicBezTo>
                <a:lnTo>
                  <a:pt x="1494050" y="1324943"/>
                </a:lnTo>
                <a:cubicBezTo>
                  <a:pt x="1488841" y="1324943"/>
                  <a:pt x="1484500" y="1324075"/>
                  <a:pt x="1481027" y="1322338"/>
                </a:cubicBezTo>
                <a:close/>
                <a:moveTo>
                  <a:pt x="4826580" y="1313874"/>
                </a:moveTo>
                <a:cubicBezTo>
                  <a:pt x="4828967" y="1313874"/>
                  <a:pt x="4831246" y="1314525"/>
                  <a:pt x="4833416" y="1315827"/>
                </a:cubicBezTo>
                <a:cubicBezTo>
                  <a:pt x="4844702" y="1321904"/>
                  <a:pt x="4852950" y="1328415"/>
                  <a:pt x="4858159" y="1335361"/>
                </a:cubicBezTo>
                <a:cubicBezTo>
                  <a:pt x="4862500" y="1339702"/>
                  <a:pt x="4862066" y="1344042"/>
                  <a:pt x="4856857" y="1348383"/>
                </a:cubicBezTo>
                <a:cubicBezTo>
                  <a:pt x="4854252" y="1351856"/>
                  <a:pt x="4850780" y="1359669"/>
                  <a:pt x="4846439" y="1371824"/>
                </a:cubicBezTo>
                <a:cubicBezTo>
                  <a:pt x="4848175" y="1373560"/>
                  <a:pt x="4849911" y="1376164"/>
                  <a:pt x="4851648" y="1379637"/>
                </a:cubicBezTo>
                <a:cubicBezTo>
                  <a:pt x="4853384" y="1385714"/>
                  <a:pt x="4851648" y="1389187"/>
                  <a:pt x="4846439" y="1390055"/>
                </a:cubicBezTo>
                <a:cubicBezTo>
                  <a:pt x="4820394" y="1391791"/>
                  <a:pt x="4800860" y="1392660"/>
                  <a:pt x="4787838" y="1392660"/>
                </a:cubicBezTo>
                <a:cubicBezTo>
                  <a:pt x="4785233" y="1399605"/>
                  <a:pt x="4782195" y="1403512"/>
                  <a:pt x="4778722" y="1404380"/>
                </a:cubicBezTo>
                <a:cubicBezTo>
                  <a:pt x="4767436" y="1403512"/>
                  <a:pt x="4760925" y="1395264"/>
                  <a:pt x="4759188" y="1379637"/>
                </a:cubicBezTo>
                <a:cubicBezTo>
                  <a:pt x="4759188" y="1357933"/>
                  <a:pt x="4755716" y="1341438"/>
                  <a:pt x="4748771" y="1330152"/>
                </a:cubicBezTo>
                <a:cubicBezTo>
                  <a:pt x="4747035" y="1324075"/>
                  <a:pt x="4748771" y="1321036"/>
                  <a:pt x="4753979" y="1321036"/>
                </a:cubicBezTo>
                <a:cubicBezTo>
                  <a:pt x="4755716" y="1321036"/>
                  <a:pt x="4759188" y="1321470"/>
                  <a:pt x="4764397" y="1322338"/>
                </a:cubicBezTo>
                <a:cubicBezTo>
                  <a:pt x="4770475" y="1323206"/>
                  <a:pt x="4774382" y="1324075"/>
                  <a:pt x="4776118" y="1324943"/>
                </a:cubicBezTo>
                <a:cubicBezTo>
                  <a:pt x="4783931" y="1324943"/>
                  <a:pt x="4791311" y="1323641"/>
                  <a:pt x="4798256" y="1321036"/>
                </a:cubicBezTo>
                <a:cubicBezTo>
                  <a:pt x="4805201" y="1319300"/>
                  <a:pt x="4812147" y="1317563"/>
                  <a:pt x="4819092" y="1315827"/>
                </a:cubicBezTo>
                <a:cubicBezTo>
                  <a:pt x="4821696" y="1314525"/>
                  <a:pt x="4824193" y="1313874"/>
                  <a:pt x="4826580" y="1313874"/>
                </a:cubicBezTo>
                <a:close/>
                <a:moveTo>
                  <a:pt x="3826455" y="1313874"/>
                </a:moveTo>
                <a:cubicBezTo>
                  <a:pt x="3828842" y="1313874"/>
                  <a:pt x="3831121" y="1314525"/>
                  <a:pt x="3833292" y="1315827"/>
                </a:cubicBezTo>
                <a:cubicBezTo>
                  <a:pt x="3844578" y="1321904"/>
                  <a:pt x="3852825" y="1328415"/>
                  <a:pt x="3858034" y="1335361"/>
                </a:cubicBezTo>
                <a:cubicBezTo>
                  <a:pt x="3862375" y="1339702"/>
                  <a:pt x="3861941" y="1344042"/>
                  <a:pt x="3856732" y="1348383"/>
                </a:cubicBezTo>
                <a:cubicBezTo>
                  <a:pt x="3854128" y="1351856"/>
                  <a:pt x="3850655" y="1359669"/>
                  <a:pt x="3846314" y="1371824"/>
                </a:cubicBezTo>
                <a:cubicBezTo>
                  <a:pt x="3848051" y="1373560"/>
                  <a:pt x="3849787" y="1376164"/>
                  <a:pt x="3851523" y="1379637"/>
                </a:cubicBezTo>
                <a:cubicBezTo>
                  <a:pt x="3853260" y="1385714"/>
                  <a:pt x="3851523" y="1389187"/>
                  <a:pt x="3846314" y="1390055"/>
                </a:cubicBezTo>
                <a:cubicBezTo>
                  <a:pt x="3820269" y="1391791"/>
                  <a:pt x="3800735" y="1392660"/>
                  <a:pt x="3787713" y="1392660"/>
                </a:cubicBezTo>
                <a:cubicBezTo>
                  <a:pt x="3785108" y="1399605"/>
                  <a:pt x="3782070" y="1403512"/>
                  <a:pt x="3778597" y="1404380"/>
                </a:cubicBezTo>
                <a:cubicBezTo>
                  <a:pt x="3767311" y="1403512"/>
                  <a:pt x="3760800" y="1395264"/>
                  <a:pt x="3759064" y="1379637"/>
                </a:cubicBezTo>
                <a:cubicBezTo>
                  <a:pt x="3759064" y="1357933"/>
                  <a:pt x="3755591" y="1341438"/>
                  <a:pt x="3748646" y="1330152"/>
                </a:cubicBezTo>
                <a:cubicBezTo>
                  <a:pt x="3746909" y="1324075"/>
                  <a:pt x="3748646" y="1321036"/>
                  <a:pt x="3753855" y="1321036"/>
                </a:cubicBezTo>
                <a:cubicBezTo>
                  <a:pt x="3755591" y="1321036"/>
                  <a:pt x="3759064" y="1321470"/>
                  <a:pt x="3764273" y="1322338"/>
                </a:cubicBezTo>
                <a:cubicBezTo>
                  <a:pt x="3770350" y="1323206"/>
                  <a:pt x="3774257" y="1324075"/>
                  <a:pt x="3775993" y="1324943"/>
                </a:cubicBezTo>
                <a:cubicBezTo>
                  <a:pt x="3783806" y="1324943"/>
                  <a:pt x="3791186" y="1323641"/>
                  <a:pt x="3798131" y="1321036"/>
                </a:cubicBezTo>
                <a:cubicBezTo>
                  <a:pt x="3805076" y="1319300"/>
                  <a:pt x="3812022" y="1317563"/>
                  <a:pt x="3818967" y="1315827"/>
                </a:cubicBezTo>
                <a:cubicBezTo>
                  <a:pt x="3821571" y="1314525"/>
                  <a:pt x="3824067" y="1313874"/>
                  <a:pt x="3826455" y="1313874"/>
                </a:cubicBezTo>
                <a:close/>
                <a:moveTo>
                  <a:pt x="2150056" y="1313874"/>
                </a:moveTo>
                <a:cubicBezTo>
                  <a:pt x="2152444" y="1313874"/>
                  <a:pt x="2154723" y="1314525"/>
                  <a:pt x="2156893" y="1315827"/>
                </a:cubicBezTo>
                <a:cubicBezTo>
                  <a:pt x="2168179" y="1321904"/>
                  <a:pt x="2176427" y="1328415"/>
                  <a:pt x="2181635" y="1335361"/>
                </a:cubicBezTo>
                <a:cubicBezTo>
                  <a:pt x="2185976" y="1339702"/>
                  <a:pt x="2185542" y="1344042"/>
                  <a:pt x="2180334" y="1348383"/>
                </a:cubicBezTo>
                <a:cubicBezTo>
                  <a:pt x="2177729" y="1351856"/>
                  <a:pt x="2174256" y="1359669"/>
                  <a:pt x="2169916" y="1371824"/>
                </a:cubicBezTo>
                <a:cubicBezTo>
                  <a:pt x="2171652" y="1373560"/>
                  <a:pt x="2173388" y="1376164"/>
                  <a:pt x="2175124" y="1379637"/>
                </a:cubicBezTo>
                <a:cubicBezTo>
                  <a:pt x="2176861" y="1385714"/>
                  <a:pt x="2175124" y="1389187"/>
                  <a:pt x="2169916" y="1390055"/>
                </a:cubicBezTo>
                <a:cubicBezTo>
                  <a:pt x="2143871" y="1391791"/>
                  <a:pt x="2124337" y="1392660"/>
                  <a:pt x="2111314" y="1392660"/>
                </a:cubicBezTo>
                <a:cubicBezTo>
                  <a:pt x="2108710" y="1399605"/>
                  <a:pt x="2105671" y="1403512"/>
                  <a:pt x="2102198" y="1404380"/>
                </a:cubicBezTo>
                <a:cubicBezTo>
                  <a:pt x="2090912" y="1403512"/>
                  <a:pt x="2084401" y="1395264"/>
                  <a:pt x="2082665" y="1379637"/>
                </a:cubicBezTo>
                <a:cubicBezTo>
                  <a:pt x="2082665" y="1357933"/>
                  <a:pt x="2079192" y="1341438"/>
                  <a:pt x="2072247" y="1330152"/>
                </a:cubicBezTo>
                <a:cubicBezTo>
                  <a:pt x="2070511" y="1324075"/>
                  <a:pt x="2072247" y="1321036"/>
                  <a:pt x="2077456" y="1321036"/>
                </a:cubicBezTo>
                <a:cubicBezTo>
                  <a:pt x="2079192" y="1321036"/>
                  <a:pt x="2082665" y="1321470"/>
                  <a:pt x="2087874" y="1322338"/>
                </a:cubicBezTo>
                <a:cubicBezTo>
                  <a:pt x="2093951" y="1323206"/>
                  <a:pt x="2097858" y="1324075"/>
                  <a:pt x="2099594" y="1324943"/>
                </a:cubicBezTo>
                <a:cubicBezTo>
                  <a:pt x="2107408" y="1324943"/>
                  <a:pt x="2114787" y="1323641"/>
                  <a:pt x="2121732" y="1321036"/>
                </a:cubicBezTo>
                <a:cubicBezTo>
                  <a:pt x="2128678" y="1319300"/>
                  <a:pt x="2135623" y="1317563"/>
                  <a:pt x="2142568" y="1315827"/>
                </a:cubicBezTo>
                <a:cubicBezTo>
                  <a:pt x="2145173" y="1314525"/>
                  <a:pt x="2147669" y="1313874"/>
                  <a:pt x="2150056" y="1313874"/>
                </a:cubicBezTo>
                <a:close/>
                <a:moveTo>
                  <a:pt x="4416698" y="1313223"/>
                </a:moveTo>
                <a:cubicBezTo>
                  <a:pt x="4406280" y="1314091"/>
                  <a:pt x="4395862" y="1315393"/>
                  <a:pt x="4385444" y="1317129"/>
                </a:cubicBezTo>
                <a:cubicBezTo>
                  <a:pt x="4385444" y="1318866"/>
                  <a:pt x="4385878" y="1321470"/>
                  <a:pt x="4386746" y="1324943"/>
                </a:cubicBezTo>
                <a:cubicBezTo>
                  <a:pt x="4386746" y="1328415"/>
                  <a:pt x="4386746" y="1331020"/>
                  <a:pt x="4386746" y="1332756"/>
                </a:cubicBezTo>
                <a:cubicBezTo>
                  <a:pt x="4386746" y="1337965"/>
                  <a:pt x="4386746" y="1342740"/>
                  <a:pt x="4386746" y="1347081"/>
                </a:cubicBezTo>
                <a:cubicBezTo>
                  <a:pt x="4391955" y="1346213"/>
                  <a:pt x="4395862" y="1344477"/>
                  <a:pt x="4398467" y="1341872"/>
                </a:cubicBezTo>
                <a:cubicBezTo>
                  <a:pt x="4402808" y="1339268"/>
                  <a:pt x="4409319" y="1339702"/>
                  <a:pt x="4418000" y="1343174"/>
                </a:cubicBezTo>
                <a:cubicBezTo>
                  <a:pt x="4419737" y="1343174"/>
                  <a:pt x="4421473" y="1344042"/>
                  <a:pt x="4423209" y="1345779"/>
                </a:cubicBezTo>
                <a:cubicBezTo>
                  <a:pt x="4423209" y="1335361"/>
                  <a:pt x="4422775" y="1326679"/>
                  <a:pt x="4421907" y="1319734"/>
                </a:cubicBezTo>
                <a:cubicBezTo>
                  <a:pt x="4421907" y="1315393"/>
                  <a:pt x="4420171" y="1313223"/>
                  <a:pt x="4416698" y="1313223"/>
                </a:cubicBezTo>
                <a:close/>
                <a:moveTo>
                  <a:pt x="5076936" y="1309316"/>
                </a:moveTo>
                <a:cubicBezTo>
                  <a:pt x="5077804" y="1309316"/>
                  <a:pt x="5079107" y="1310618"/>
                  <a:pt x="5080843" y="1313223"/>
                </a:cubicBezTo>
                <a:cubicBezTo>
                  <a:pt x="5094734" y="1353158"/>
                  <a:pt x="5114702" y="1377901"/>
                  <a:pt x="5140747" y="1387451"/>
                </a:cubicBezTo>
                <a:cubicBezTo>
                  <a:pt x="5158110" y="1394396"/>
                  <a:pt x="5177644" y="1396566"/>
                  <a:pt x="5199348" y="1393962"/>
                </a:cubicBezTo>
                <a:cubicBezTo>
                  <a:pt x="5201084" y="1393962"/>
                  <a:pt x="5202386" y="1393528"/>
                  <a:pt x="5203254" y="1392660"/>
                </a:cubicBezTo>
                <a:cubicBezTo>
                  <a:pt x="5203254" y="1391791"/>
                  <a:pt x="5202820" y="1390489"/>
                  <a:pt x="5201952" y="1388753"/>
                </a:cubicBezTo>
                <a:cubicBezTo>
                  <a:pt x="5201084" y="1387017"/>
                  <a:pt x="5200216" y="1384412"/>
                  <a:pt x="5199348" y="1380939"/>
                </a:cubicBezTo>
                <a:cubicBezTo>
                  <a:pt x="5194139" y="1364444"/>
                  <a:pt x="5190666" y="1353158"/>
                  <a:pt x="5188930" y="1347081"/>
                </a:cubicBezTo>
                <a:cubicBezTo>
                  <a:pt x="5188062" y="1345345"/>
                  <a:pt x="5188062" y="1344042"/>
                  <a:pt x="5188930" y="1343174"/>
                </a:cubicBezTo>
                <a:cubicBezTo>
                  <a:pt x="5189798" y="1342306"/>
                  <a:pt x="5191100" y="1342740"/>
                  <a:pt x="5192836" y="1344477"/>
                </a:cubicBezTo>
                <a:cubicBezTo>
                  <a:pt x="5205859" y="1356631"/>
                  <a:pt x="5222788" y="1368351"/>
                  <a:pt x="5243624" y="1379637"/>
                </a:cubicBezTo>
                <a:cubicBezTo>
                  <a:pt x="5251437" y="1383110"/>
                  <a:pt x="5256646" y="1387017"/>
                  <a:pt x="5259251" y="1391357"/>
                </a:cubicBezTo>
                <a:cubicBezTo>
                  <a:pt x="5262723" y="1396566"/>
                  <a:pt x="5262290" y="1401775"/>
                  <a:pt x="5257949" y="1406984"/>
                </a:cubicBezTo>
                <a:cubicBezTo>
                  <a:pt x="5247531" y="1420875"/>
                  <a:pt x="5226260" y="1428254"/>
                  <a:pt x="5194139" y="1429123"/>
                </a:cubicBezTo>
                <a:cubicBezTo>
                  <a:pt x="5151599" y="1430859"/>
                  <a:pt x="5121213" y="1423045"/>
                  <a:pt x="5102981" y="1405682"/>
                </a:cubicBezTo>
                <a:cubicBezTo>
                  <a:pt x="5083013" y="1388319"/>
                  <a:pt x="5073464" y="1358367"/>
                  <a:pt x="5074332" y="1315827"/>
                </a:cubicBezTo>
                <a:cubicBezTo>
                  <a:pt x="5074332" y="1312354"/>
                  <a:pt x="5075200" y="1310184"/>
                  <a:pt x="5076936" y="1309316"/>
                </a:cubicBezTo>
                <a:close/>
                <a:moveTo>
                  <a:pt x="7341952" y="1305409"/>
                </a:moveTo>
                <a:cubicBezTo>
                  <a:pt x="7341952" y="1305409"/>
                  <a:pt x="7343254" y="1305409"/>
                  <a:pt x="7345858" y="1305409"/>
                </a:cubicBezTo>
                <a:cubicBezTo>
                  <a:pt x="7355408" y="1305409"/>
                  <a:pt x="7364958" y="1305843"/>
                  <a:pt x="7374508" y="1306711"/>
                </a:cubicBezTo>
                <a:cubicBezTo>
                  <a:pt x="7394476" y="1311052"/>
                  <a:pt x="7401421" y="1323206"/>
                  <a:pt x="7395344" y="1343174"/>
                </a:cubicBezTo>
                <a:cubicBezTo>
                  <a:pt x="7391871" y="1351856"/>
                  <a:pt x="7386228" y="1353158"/>
                  <a:pt x="7378414" y="1347081"/>
                </a:cubicBezTo>
                <a:cubicBezTo>
                  <a:pt x="7369733" y="1339268"/>
                  <a:pt x="7358880" y="1327547"/>
                  <a:pt x="7345858" y="1311920"/>
                </a:cubicBezTo>
                <a:cubicBezTo>
                  <a:pt x="7344990" y="1311052"/>
                  <a:pt x="7344122" y="1310184"/>
                  <a:pt x="7343254" y="1309316"/>
                </a:cubicBezTo>
                <a:cubicBezTo>
                  <a:pt x="7342386" y="1307580"/>
                  <a:pt x="7341952" y="1306277"/>
                  <a:pt x="7341952" y="1305409"/>
                </a:cubicBezTo>
                <a:close/>
                <a:moveTo>
                  <a:pt x="5037869" y="1304107"/>
                </a:moveTo>
                <a:cubicBezTo>
                  <a:pt x="5038737" y="1304107"/>
                  <a:pt x="5039606" y="1304975"/>
                  <a:pt x="5040474" y="1306711"/>
                </a:cubicBezTo>
                <a:cubicBezTo>
                  <a:pt x="5056101" y="1343174"/>
                  <a:pt x="5055233" y="1372692"/>
                  <a:pt x="5037869" y="1395264"/>
                </a:cubicBezTo>
                <a:cubicBezTo>
                  <a:pt x="5034397" y="1399605"/>
                  <a:pt x="5029188" y="1400473"/>
                  <a:pt x="5022242" y="1397869"/>
                </a:cubicBezTo>
                <a:cubicBezTo>
                  <a:pt x="5003143" y="1382242"/>
                  <a:pt x="5001406" y="1362708"/>
                  <a:pt x="5017033" y="1339268"/>
                </a:cubicBezTo>
                <a:cubicBezTo>
                  <a:pt x="5026583" y="1327113"/>
                  <a:pt x="5032660" y="1316261"/>
                  <a:pt x="5035265" y="1306711"/>
                </a:cubicBezTo>
                <a:cubicBezTo>
                  <a:pt x="5036133" y="1304975"/>
                  <a:pt x="5037001" y="1304107"/>
                  <a:pt x="5037869" y="1304107"/>
                </a:cubicBezTo>
                <a:close/>
                <a:moveTo>
                  <a:pt x="3341936" y="1297596"/>
                </a:moveTo>
                <a:cubicBezTo>
                  <a:pt x="3341936" y="1296728"/>
                  <a:pt x="3342804" y="1296728"/>
                  <a:pt x="3344540" y="1297596"/>
                </a:cubicBezTo>
                <a:cubicBezTo>
                  <a:pt x="3355826" y="1297596"/>
                  <a:pt x="3364508" y="1298464"/>
                  <a:pt x="3370585" y="1300200"/>
                </a:cubicBezTo>
                <a:cubicBezTo>
                  <a:pt x="3390553" y="1305409"/>
                  <a:pt x="3397064" y="1317998"/>
                  <a:pt x="3390119" y="1337965"/>
                </a:cubicBezTo>
                <a:cubicBezTo>
                  <a:pt x="3384041" y="1346647"/>
                  <a:pt x="3377530" y="1347515"/>
                  <a:pt x="3370585" y="1340570"/>
                </a:cubicBezTo>
                <a:cubicBezTo>
                  <a:pt x="3358431" y="1328415"/>
                  <a:pt x="3348881" y="1315393"/>
                  <a:pt x="3341936" y="1301502"/>
                </a:cubicBezTo>
                <a:cubicBezTo>
                  <a:pt x="3341067" y="1298898"/>
                  <a:pt x="3341067" y="1297596"/>
                  <a:pt x="3341936" y="1297596"/>
                </a:cubicBezTo>
                <a:close/>
                <a:moveTo>
                  <a:pt x="1246623" y="1296945"/>
                </a:moveTo>
                <a:cubicBezTo>
                  <a:pt x="1249661" y="1296945"/>
                  <a:pt x="1252266" y="1297596"/>
                  <a:pt x="1254436" y="1298898"/>
                </a:cubicBezTo>
                <a:cubicBezTo>
                  <a:pt x="1263986" y="1301502"/>
                  <a:pt x="1271800" y="1306711"/>
                  <a:pt x="1277877" y="1314525"/>
                </a:cubicBezTo>
                <a:cubicBezTo>
                  <a:pt x="1282217" y="1319734"/>
                  <a:pt x="1280915" y="1323641"/>
                  <a:pt x="1273970" y="1326245"/>
                </a:cubicBezTo>
                <a:cubicBezTo>
                  <a:pt x="1263552" y="1326245"/>
                  <a:pt x="1251398" y="1326679"/>
                  <a:pt x="1237507" y="1327547"/>
                </a:cubicBezTo>
                <a:cubicBezTo>
                  <a:pt x="1228826" y="1328415"/>
                  <a:pt x="1218407" y="1329718"/>
                  <a:pt x="1206253" y="1331454"/>
                </a:cubicBezTo>
                <a:cubicBezTo>
                  <a:pt x="1208858" y="1334059"/>
                  <a:pt x="1211028" y="1337097"/>
                  <a:pt x="1212765" y="1340570"/>
                </a:cubicBezTo>
                <a:cubicBezTo>
                  <a:pt x="1216238" y="1344911"/>
                  <a:pt x="1217105" y="1349251"/>
                  <a:pt x="1215369" y="1353592"/>
                </a:cubicBezTo>
                <a:cubicBezTo>
                  <a:pt x="1212765" y="1358801"/>
                  <a:pt x="1211897" y="1367917"/>
                  <a:pt x="1212765" y="1380939"/>
                </a:cubicBezTo>
                <a:cubicBezTo>
                  <a:pt x="1212765" y="1385280"/>
                  <a:pt x="1212765" y="1392660"/>
                  <a:pt x="1212765" y="1403078"/>
                </a:cubicBezTo>
                <a:cubicBezTo>
                  <a:pt x="1213633" y="1416100"/>
                  <a:pt x="1214067" y="1426084"/>
                  <a:pt x="1214067" y="1433029"/>
                </a:cubicBezTo>
                <a:cubicBezTo>
                  <a:pt x="1214935" y="1454733"/>
                  <a:pt x="1205819" y="1469058"/>
                  <a:pt x="1186719" y="1476003"/>
                </a:cubicBezTo>
                <a:cubicBezTo>
                  <a:pt x="1178037" y="1479476"/>
                  <a:pt x="1172395" y="1476872"/>
                  <a:pt x="1169790" y="1468190"/>
                </a:cubicBezTo>
                <a:cubicBezTo>
                  <a:pt x="1164581" y="1451695"/>
                  <a:pt x="1152861" y="1439541"/>
                  <a:pt x="1134629" y="1431727"/>
                </a:cubicBezTo>
                <a:cubicBezTo>
                  <a:pt x="1132893" y="1430859"/>
                  <a:pt x="1132025" y="1429557"/>
                  <a:pt x="1132025" y="1427820"/>
                </a:cubicBezTo>
                <a:cubicBezTo>
                  <a:pt x="1132893" y="1426952"/>
                  <a:pt x="1134196" y="1426518"/>
                  <a:pt x="1135932" y="1426518"/>
                </a:cubicBezTo>
                <a:cubicBezTo>
                  <a:pt x="1146350" y="1428254"/>
                  <a:pt x="1158070" y="1429123"/>
                  <a:pt x="1171092" y="1429123"/>
                </a:cubicBezTo>
                <a:cubicBezTo>
                  <a:pt x="1176301" y="1429991"/>
                  <a:pt x="1178471" y="1428688"/>
                  <a:pt x="1177605" y="1425216"/>
                </a:cubicBezTo>
                <a:cubicBezTo>
                  <a:pt x="1178471" y="1416534"/>
                  <a:pt x="1178037" y="1394830"/>
                  <a:pt x="1176301" y="1360104"/>
                </a:cubicBezTo>
                <a:cubicBezTo>
                  <a:pt x="1176301" y="1349686"/>
                  <a:pt x="1175433" y="1342306"/>
                  <a:pt x="1173696" y="1337965"/>
                </a:cubicBezTo>
                <a:cubicBezTo>
                  <a:pt x="1171092" y="1337965"/>
                  <a:pt x="1168054" y="1338399"/>
                  <a:pt x="1164581" y="1339268"/>
                </a:cubicBezTo>
                <a:cubicBezTo>
                  <a:pt x="1160241" y="1339268"/>
                  <a:pt x="1156767" y="1339702"/>
                  <a:pt x="1154163" y="1340570"/>
                </a:cubicBezTo>
                <a:cubicBezTo>
                  <a:pt x="1148954" y="1341438"/>
                  <a:pt x="1142443" y="1342740"/>
                  <a:pt x="1134629" y="1344477"/>
                </a:cubicBezTo>
                <a:cubicBezTo>
                  <a:pt x="1130288" y="1346213"/>
                  <a:pt x="1127250" y="1347081"/>
                  <a:pt x="1125514" y="1347081"/>
                </a:cubicBezTo>
                <a:cubicBezTo>
                  <a:pt x="1121173" y="1347949"/>
                  <a:pt x="1116398" y="1347081"/>
                  <a:pt x="1111189" y="1344477"/>
                </a:cubicBezTo>
                <a:cubicBezTo>
                  <a:pt x="1103376" y="1340136"/>
                  <a:pt x="1097732" y="1334927"/>
                  <a:pt x="1094260" y="1328850"/>
                </a:cubicBezTo>
                <a:cubicBezTo>
                  <a:pt x="1092524" y="1325377"/>
                  <a:pt x="1094260" y="1323641"/>
                  <a:pt x="1099469" y="1323641"/>
                </a:cubicBezTo>
                <a:cubicBezTo>
                  <a:pt x="1106415" y="1322772"/>
                  <a:pt x="1127250" y="1319734"/>
                  <a:pt x="1161977" y="1314525"/>
                </a:cubicBezTo>
                <a:cubicBezTo>
                  <a:pt x="1175867" y="1311920"/>
                  <a:pt x="1185418" y="1310184"/>
                  <a:pt x="1190627" y="1309316"/>
                </a:cubicBezTo>
                <a:cubicBezTo>
                  <a:pt x="1198440" y="1307580"/>
                  <a:pt x="1208424" y="1305409"/>
                  <a:pt x="1220578" y="1302805"/>
                </a:cubicBezTo>
                <a:cubicBezTo>
                  <a:pt x="1228391" y="1301068"/>
                  <a:pt x="1233600" y="1299766"/>
                  <a:pt x="1236205" y="1298898"/>
                </a:cubicBezTo>
                <a:cubicBezTo>
                  <a:pt x="1240112" y="1297596"/>
                  <a:pt x="1243584" y="1296945"/>
                  <a:pt x="1246623" y="1296945"/>
                </a:cubicBezTo>
                <a:close/>
                <a:moveTo>
                  <a:pt x="7545102" y="1293689"/>
                </a:moveTo>
                <a:cubicBezTo>
                  <a:pt x="7541630" y="1296293"/>
                  <a:pt x="7533816" y="1299766"/>
                  <a:pt x="7521662" y="1304107"/>
                </a:cubicBezTo>
                <a:cubicBezTo>
                  <a:pt x="7517321" y="1305843"/>
                  <a:pt x="7514282" y="1307145"/>
                  <a:pt x="7512546" y="1308014"/>
                </a:cubicBezTo>
                <a:lnTo>
                  <a:pt x="7512546" y="1310618"/>
                </a:lnTo>
                <a:cubicBezTo>
                  <a:pt x="7514282" y="1309750"/>
                  <a:pt x="7517321" y="1308882"/>
                  <a:pt x="7521662" y="1308014"/>
                </a:cubicBezTo>
                <a:cubicBezTo>
                  <a:pt x="7525134" y="1307145"/>
                  <a:pt x="7527739" y="1306711"/>
                  <a:pt x="7529475" y="1306711"/>
                </a:cubicBezTo>
                <a:cubicBezTo>
                  <a:pt x="7529475" y="1306711"/>
                  <a:pt x="7529909" y="1306711"/>
                  <a:pt x="7530777" y="1306711"/>
                </a:cubicBezTo>
                <a:cubicBezTo>
                  <a:pt x="7532514" y="1305843"/>
                  <a:pt x="7534250" y="1306277"/>
                  <a:pt x="7535986" y="1308014"/>
                </a:cubicBezTo>
                <a:cubicBezTo>
                  <a:pt x="7540327" y="1309750"/>
                  <a:pt x="7543366" y="1311486"/>
                  <a:pt x="7545102" y="1313223"/>
                </a:cubicBezTo>
                <a:cubicBezTo>
                  <a:pt x="7545102" y="1308014"/>
                  <a:pt x="7545102" y="1301502"/>
                  <a:pt x="7545102" y="1293689"/>
                </a:cubicBezTo>
                <a:close/>
                <a:moveTo>
                  <a:pt x="6673899" y="1293689"/>
                </a:moveTo>
                <a:cubicBezTo>
                  <a:pt x="6689526" y="1293689"/>
                  <a:pt x="6701680" y="1294991"/>
                  <a:pt x="6710362" y="1297596"/>
                </a:cubicBezTo>
                <a:cubicBezTo>
                  <a:pt x="6724253" y="1301937"/>
                  <a:pt x="6730330" y="1312354"/>
                  <a:pt x="6728594" y="1328850"/>
                </a:cubicBezTo>
                <a:cubicBezTo>
                  <a:pt x="6723384" y="1339268"/>
                  <a:pt x="6716440" y="1341872"/>
                  <a:pt x="6707758" y="1336663"/>
                </a:cubicBezTo>
                <a:cubicBezTo>
                  <a:pt x="6695604" y="1327113"/>
                  <a:pt x="6683449" y="1313657"/>
                  <a:pt x="6671294" y="1296293"/>
                </a:cubicBezTo>
                <a:cubicBezTo>
                  <a:pt x="6668690" y="1293689"/>
                  <a:pt x="6669559" y="1292821"/>
                  <a:pt x="6673899" y="1293689"/>
                </a:cubicBezTo>
                <a:close/>
                <a:moveTo>
                  <a:pt x="4208339" y="1291084"/>
                </a:moveTo>
                <a:cubicBezTo>
                  <a:pt x="4204866" y="1291953"/>
                  <a:pt x="4199223" y="1293689"/>
                  <a:pt x="4191409" y="1296293"/>
                </a:cubicBezTo>
                <a:cubicBezTo>
                  <a:pt x="4183596" y="1298898"/>
                  <a:pt x="4177953" y="1300634"/>
                  <a:pt x="4174480" y="1301502"/>
                </a:cubicBezTo>
                <a:cubicBezTo>
                  <a:pt x="4169271" y="1302371"/>
                  <a:pt x="4164930" y="1302371"/>
                  <a:pt x="4161458" y="1301502"/>
                </a:cubicBezTo>
                <a:cubicBezTo>
                  <a:pt x="4161458" y="1301502"/>
                  <a:pt x="4160590" y="1301068"/>
                  <a:pt x="4158853" y="1300200"/>
                </a:cubicBezTo>
                <a:cubicBezTo>
                  <a:pt x="4157985" y="1300200"/>
                  <a:pt x="4157117" y="1300200"/>
                  <a:pt x="4156249" y="1300200"/>
                </a:cubicBezTo>
                <a:cubicBezTo>
                  <a:pt x="4155381" y="1301068"/>
                  <a:pt x="4153644" y="1302805"/>
                  <a:pt x="4151040" y="1305409"/>
                </a:cubicBezTo>
                <a:cubicBezTo>
                  <a:pt x="4144095" y="1311486"/>
                  <a:pt x="4138017" y="1315827"/>
                  <a:pt x="4132808" y="1318432"/>
                </a:cubicBezTo>
                <a:cubicBezTo>
                  <a:pt x="4134545" y="1319300"/>
                  <a:pt x="4136281" y="1320168"/>
                  <a:pt x="4138017" y="1321036"/>
                </a:cubicBezTo>
                <a:cubicBezTo>
                  <a:pt x="4140622" y="1322772"/>
                  <a:pt x="4142358" y="1324075"/>
                  <a:pt x="4143226" y="1324943"/>
                </a:cubicBezTo>
                <a:cubicBezTo>
                  <a:pt x="4144963" y="1324075"/>
                  <a:pt x="4148001" y="1323206"/>
                  <a:pt x="4152342" y="1322338"/>
                </a:cubicBezTo>
                <a:cubicBezTo>
                  <a:pt x="4155815" y="1320602"/>
                  <a:pt x="4158419" y="1319734"/>
                  <a:pt x="4160155" y="1319734"/>
                </a:cubicBezTo>
                <a:cubicBezTo>
                  <a:pt x="4161024" y="1318866"/>
                  <a:pt x="4162760" y="1317998"/>
                  <a:pt x="4165364" y="1317129"/>
                </a:cubicBezTo>
                <a:cubicBezTo>
                  <a:pt x="4169705" y="1315393"/>
                  <a:pt x="4173178" y="1313657"/>
                  <a:pt x="4175782" y="1311920"/>
                </a:cubicBezTo>
                <a:cubicBezTo>
                  <a:pt x="4180991" y="1309316"/>
                  <a:pt x="4186200" y="1309316"/>
                  <a:pt x="4191409" y="1311920"/>
                </a:cubicBezTo>
                <a:cubicBezTo>
                  <a:pt x="4199223" y="1319734"/>
                  <a:pt x="4203998" y="1325377"/>
                  <a:pt x="4205734" y="1328850"/>
                </a:cubicBezTo>
                <a:cubicBezTo>
                  <a:pt x="4208339" y="1332322"/>
                  <a:pt x="4207471" y="1336663"/>
                  <a:pt x="4203130" y="1341872"/>
                </a:cubicBezTo>
                <a:cubicBezTo>
                  <a:pt x="4201393" y="1342740"/>
                  <a:pt x="4199223" y="1344911"/>
                  <a:pt x="4196618" y="1348383"/>
                </a:cubicBezTo>
                <a:cubicBezTo>
                  <a:pt x="4194882" y="1350120"/>
                  <a:pt x="4193580" y="1351422"/>
                  <a:pt x="4192712" y="1352290"/>
                </a:cubicBezTo>
                <a:cubicBezTo>
                  <a:pt x="4198789" y="1353158"/>
                  <a:pt x="4203130" y="1353592"/>
                  <a:pt x="4205734" y="1353592"/>
                </a:cubicBezTo>
                <a:cubicBezTo>
                  <a:pt x="4210075" y="1353592"/>
                  <a:pt x="4212245" y="1352290"/>
                  <a:pt x="4212245" y="1349686"/>
                </a:cubicBezTo>
                <a:cubicBezTo>
                  <a:pt x="4214850" y="1319300"/>
                  <a:pt x="4216152" y="1301068"/>
                  <a:pt x="4216152" y="1294991"/>
                </a:cubicBezTo>
                <a:cubicBezTo>
                  <a:pt x="4215284" y="1292387"/>
                  <a:pt x="4213548" y="1291084"/>
                  <a:pt x="4210943" y="1291084"/>
                </a:cubicBezTo>
                <a:cubicBezTo>
                  <a:pt x="4210075" y="1291084"/>
                  <a:pt x="4209207" y="1291084"/>
                  <a:pt x="4208339" y="1291084"/>
                </a:cubicBezTo>
                <a:close/>
                <a:moveTo>
                  <a:pt x="2531938" y="1291084"/>
                </a:moveTo>
                <a:cubicBezTo>
                  <a:pt x="2528466" y="1291953"/>
                  <a:pt x="2522823" y="1293689"/>
                  <a:pt x="2515009" y="1296293"/>
                </a:cubicBezTo>
                <a:cubicBezTo>
                  <a:pt x="2507196" y="1298898"/>
                  <a:pt x="2501553" y="1300634"/>
                  <a:pt x="2498080" y="1301502"/>
                </a:cubicBezTo>
                <a:cubicBezTo>
                  <a:pt x="2492871" y="1302371"/>
                  <a:pt x="2488530" y="1302371"/>
                  <a:pt x="2485058" y="1301502"/>
                </a:cubicBezTo>
                <a:cubicBezTo>
                  <a:pt x="2485058" y="1301502"/>
                  <a:pt x="2484190" y="1301068"/>
                  <a:pt x="2482453" y="1300200"/>
                </a:cubicBezTo>
                <a:cubicBezTo>
                  <a:pt x="2481585" y="1300200"/>
                  <a:pt x="2480717" y="1300200"/>
                  <a:pt x="2479849" y="1300200"/>
                </a:cubicBezTo>
                <a:cubicBezTo>
                  <a:pt x="2478981" y="1301068"/>
                  <a:pt x="2477244" y="1302805"/>
                  <a:pt x="2474640" y="1305409"/>
                </a:cubicBezTo>
                <a:cubicBezTo>
                  <a:pt x="2467694" y="1311486"/>
                  <a:pt x="2461617" y="1315827"/>
                  <a:pt x="2456408" y="1318432"/>
                </a:cubicBezTo>
                <a:cubicBezTo>
                  <a:pt x="2458145" y="1319300"/>
                  <a:pt x="2459881" y="1320168"/>
                  <a:pt x="2461617" y="1321036"/>
                </a:cubicBezTo>
                <a:cubicBezTo>
                  <a:pt x="2464222" y="1322772"/>
                  <a:pt x="2465958" y="1324075"/>
                  <a:pt x="2466826" y="1324943"/>
                </a:cubicBezTo>
                <a:cubicBezTo>
                  <a:pt x="2468563" y="1324075"/>
                  <a:pt x="2471601" y="1323206"/>
                  <a:pt x="2475942" y="1322338"/>
                </a:cubicBezTo>
                <a:cubicBezTo>
                  <a:pt x="2479414" y="1320602"/>
                  <a:pt x="2482019" y="1319734"/>
                  <a:pt x="2483755" y="1319734"/>
                </a:cubicBezTo>
                <a:cubicBezTo>
                  <a:pt x="2484623" y="1318866"/>
                  <a:pt x="2486360" y="1317998"/>
                  <a:pt x="2488964" y="1317129"/>
                </a:cubicBezTo>
                <a:cubicBezTo>
                  <a:pt x="2493305" y="1315393"/>
                  <a:pt x="2496778" y="1313657"/>
                  <a:pt x="2499382" y="1311920"/>
                </a:cubicBezTo>
                <a:cubicBezTo>
                  <a:pt x="2504591" y="1309316"/>
                  <a:pt x="2509800" y="1309316"/>
                  <a:pt x="2515009" y="1311920"/>
                </a:cubicBezTo>
                <a:cubicBezTo>
                  <a:pt x="2522823" y="1319734"/>
                  <a:pt x="2527597" y="1325377"/>
                  <a:pt x="2529334" y="1328850"/>
                </a:cubicBezTo>
                <a:cubicBezTo>
                  <a:pt x="2531938" y="1332322"/>
                  <a:pt x="2531071" y="1336663"/>
                  <a:pt x="2526729" y="1341872"/>
                </a:cubicBezTo>
                <a:cubicBezTo>
                  <a:pt x="2524993" y="1342740"/>
                  <a:pt x="2522823" y="1344911"/>
                  <a:pt x="2520218" y="1348383"/>
                </a:cubicBezTo>
                <a:cubicBezTo>
                  <a:pt x="2518482" y="1350120"/>
                  <a:pt x="2517179" y="1351422"/>
                  <a:pt x="2516312" y="1352290"/>
                </a:cubicBezTo>
                <a:cubicBezTo>
                  <a:pt x="2522388" y="1353158"/>
                  <a:pt x="2526729" y="1353592"/>
                  <a:pt x="2529334" y="1353592"/>
                </a:cubicBezTo>
                <a:cubicBezTo>
                  <a:pt x="2533675" y="1353592"/>
                  <a:pt x="2535845" y="1352290"/>
                  <a:pt x="2535845" y="1349686"/>
                </a:cubicBezTo>
                <a:cubicBezTo>
                  <a:pt x="2538450" y="1319300"/>
                  <a:pt x="2539752" y="1301068"/>
                  <a:pt x="2539752" y="1294991"/>
                </a:cubicBezTo>
                <a:cubicBezTo>
                  <a:pt x="2538884" y="1292387"/>
                  <a:pt x="2537147" y="1291084"/>
                  <a:pt x="2534543" y="1291084"/>
                </a:cubicBezTo>
                <a:cubicBezTo>
                  <a:pt x="2533675" y="1291084"/>
                  <a:pt x="2532806" y="1291084"/>
                  <a:pt x="2531938" y="1291084"/>
                </a:cubicBezTo>
                <a:close/>
                <a:moveTo>
                  <a:pt x="6837982" y="1281969"/>
                </a:moveTo>
                <a:cubicBezTo>
                  <a:pt x="6831906" y="1281969"/>
                  <a:pt x="6825394" y="1282837"/>
                  <a:pt x="6818448" y="1284573"/>
                </a:cubicBezTo>
                <a:cubicBezTo>
                  <a:pt x="6818448" y="1290650"/>
                  <a:pt x="6818883" y="1296728"/>
                  <a:pt x="6819751" y="1302805"/>
                </a:cubicBezTo>
                <a:cubicBezTo>
                  <a:pt x="6824960" y="1301068"/>
                  <a:pt x="6830168" y="1300200"/>
                  <a:pt x="6835378" y="1300200"/>
                </a:cubicBezTo>
                <a:cubicBezTo>
                  <a:pt x="6835378" y="1296728"/>
                  <a:pt x="6836246" y="1291518"/>
                  <a:pt x="6837982" y="1284573"/>
                </a:cubicBezTo>
                <a:cubicBezTo>
                  <a:pt x="6836246" y="1288914"/>
                  <a:pt x="6836246" y="1288046"/>
                  <a:pt x="6837982" y="1281969"/>
                </a:cubicBezTo>
                <a:close/>
                <a:moveTo>
                  <a:pt x="7487803" y="1279364"/>
                </a:moveTo>
                <a:cubicBezTo>
                  <a:pt x="7478254" y="1280232"/>
                  <a:pt x="7469572" y="1281535"/>
                  <a:pt x="7461758" y="1283271"/>
                </a:cubicBezTo>
                <a:lnTo>
                  <a:pt x="7461758" y="1288480"/>
                </a:lnTo>
                <a:cubicBezTo>
                  <a:pt x="7463494" y="1288480"/>
                  <a:pt x="7466534" y="1288480"/>
                  <a:pt x="7470874" y="1288480"/>
                </a:cubicBezTo>
                <a:cubicBezTo>
                  <a:pt x="7474347" y="1289348"/>
                  <a:pt x="7476952" y="1289782"/>
                  <a:pt x="7478688" y="1289782"/>
                </a:cubicBezTo>
                <a:cubicBezTo>
                  <a:pt x="7483896" y="1290650"/>
                  <a:pt x="7486935" y="1294557"/>
                  <a:pt x="7487803" y="1301502"/>
                </a:cubicBezTo>
                <a:cubicBezTo>
                  <a:pt x="7488672" y="1309316"/>
                  <a:pt x="7484765" y="1313223"/>
                  <a:pt x="7476083" y="1313223"/>
                </a:cubicBezTo>
                <a:cubicBezTo>
                  <a:pt x="7470006" y="1309750"/>
                  <a:pt x="7465231" y="1304107"/>
                  <a:pt x="7461758" y="1296293"/>
                </a:cubicBezTo>
                <a:cubicBezTo>
                  <a:pt x="7461758" y="1302371"/>
                  <a:pt x="7461758" y="1309316"/>
                  <a:pt x="7461758" y="1317129"/>
                </a:cubicBezTo>
                <a:cubicBezTo>
                  <a:pt x="7470440" y="1315393"/>
                  <a:pt x="7479990" y="1314091"/>
                  <a:pt x="7490408" y="1313223"/>
                </a:cubicBezTo>
                <a:lnTo>
                  <a:pt x="7490408" y="1308014"/>
                </a:lnTo>
                <a:cubicBezTo>
                  <a:pt x="7491276" y="1298464"/>
                  <a:pt x="7490408" y="1288914"/>
                  <a:pt x="7487803" y="1279364"/>
                </a:cubicBezTo>
                <a:close/>
                <a:moveTo>
                  <a:pt x="1077331" y="1276760"/>
                </a:moveTo>
                <a:cubicBezTo>
                  <a:pt x="1089485" y="1281969"/>
                  <a:pt x="1098601" y="1289348"/>
                  <a:pt x="1104677" y="1298898"/>
                </a:cubicBezTo>
                <a:cubicBezTo>
                  <a:pt x="1107282" y="1302371"/>
                  <a:pt x="1106849" y="1305409"/>
                  <a:pt x="1103376" y="1308014"/>
                </a:cubicBezTo>
                <a:cubicBezTo>
                  <a:pt x="1102508" y="1308882"/>
                  <a:pt x="1101206" y="1310184"/>
                  <a:pt x="1099469" y="1311920"/>
                </a:cubicBezTo>
                <a:cubicBezTo>
                  <a:pt x="1089919" y="1320602"/>
                  <a:pt x="1082974" y="1327547"/>
                  <a:pt x="1078633" y="1332756"/>
                </a:cubicBezTo>
                <a:cubicBezTo>
                  <a:pt x="1076897" y="1335361"/>
                  <a:pt x="1074726" y="1337531"/>
                  <a:pt x="1072122" y="1339268"/>
                </a:cubicBezTo>
                <a:cubicBezTo>
                  <a:pt x="1078199" y="1344477"/>
                  <a:pt x="1081238" y="1351422"/>
                  <a:pt x="1081238" y="1360104"/>
                </a:cubicBezTo>
                <a:cubicBezTo>
                  <a:pt x="1082106" y="1367049"/>
                  <a:pt x="1082106" y="1378335"/>
                  <a:pt x="1081238" y="1393962"/>
                </a:cubicBezTo>
                <a:cubicBezTo>
                  <a:pt x="1081238" y="1402644"/>
                  <a:pt x="1081238" y="1409589"/>
                  <a:pt x="1081238" y="1414798"/>
                </a:cubicBezTo>
                <a:cubicBezTo>
                  <a:pt x="1081238" y="1442579"/>
                  <a:pt x="1079502" y="1459074"/>
                  <a:pt x="1076029" y="1464283"/>
                </a:cubicBezTo>
                <a:cubicBezTo>
                  <a:pt x="1072555" y="1469492"/>
                  <a:pt x="1067781" y="1469926"/>
                  <a:pt x="1061704" y="1465585"/>
                </a:cubicBezTo>
                <a:cubicBezTo>
                  <a:pt x="1057363" y="1462981"/>
                  <a:pt x="1051720" y="1456470"/>
                  <a:pt x="1044775" y="1446052"/>
                </a:cubicBezTo>
                <a:cubicBezTo>
                  <a:pt x="1043907" y="1440843"/>
                  <a:pt x="1043907" y="1435634"/>
                  <a:pt x="1044775" y="1430425"/>
                </a:cubicBezTo>
                <a:cubicBezTo>
                  <a:pt x="1049115" y="1418270"/>
                  <a:pt x="1052154" y="1399171"/>
                  <a:pt x="1053891" y="1373126"/>
                </a:cubicBezTo>
                <a:lnTo>
                  <a:pt x="1053891" y="1356197"/>
                </a:lnTo>
                <a:cubicBezTo>
                  <a:pt x="1026977" y="1374428"/>
                  <a:pt x="1006142" y="1385714"/>
                  <a:pt x="991383" y="1390055"/>
                </a:cubicBezTo>
                <a:cubicBezTo>
                  <a:pt x="987910" y="1390923"/>
                  <a:pt x="985739" y="1390923"/>
                  <a:pt x="984872" y="1390055"/>
                </a:cubicBezTo>
                <a:cubicBezTo>
                  <a:pt x="984003" y="1389187"/>
                  <a:pt x="984872" y="1387885"/>
                  <a:pt x="987476" y="1386148"/>
                </a:cubicBezTo>
                <a:cubicBezTo>
                  <a:pt x="1016125" y="1361840"/>
                  <a:pt x="1038263" y="1337531"/>
                  <a:pt x="1053891" y="1313223"/>
                </a:cubicBezTo>
                <a:cubicBezTo>
                  <a:pt x="1062572" y="1299332"/>
                  <a:pt x="1067347" y="1288914"/>
                  <a:pt x="1068215" y="1281969"/>
                </a:cubicBezTo>
                <a:cubicBezTo>
                  <a:pt x="1069084" y="1277628"/>
                  <a:pt x="1072122" y="1275892"/>
                  <a:pt x="1077331" y="1276760"/>
                </a:cubicBezTo>
                <a:close/>
                <a:moveTo>
                  <a:pt x="7538590" y="1271551"/>
                </a:moveTo>
                <a:cubicBezTo>
                  <a:pt x="7536854" y="1271551"/>
                  <a:pt x="7532514" y="1271985"/>
                  <a:pt x="7525568" y="1272853"/>
                </a:cubicBezTo>
                <a:cubicBezTo>
                  <a:pt x="7517754" y="1273721"/>
                  <a:pt x="7511244" y="1274589"/>
                  <a:pt x="7506034" y="1275458"/>
                </a:cubicBezTo>
                <a:cubicBezTo>
                  <a:pt x="7508639" y="1278062"/>
                  <a:pt x="7510810" y="1279798"/>
                  <a:pt x="7512546" y="1280667"/>
                </a:cubicBezTo>
                <a:cubicBezTo>
                  <a:pt x="7515150" y="1282403"/>
                  <a:pt x="7516018" y="1284573"/>
                  <a:pt x="7515150" y="1287178"/>
                </a:cubicBezTo>
                <a:cubicBezTo>
                  <a:pt x="7514282" y="1288046"/>
                  <a:pt x="7513848" y="1289782"/>
                  <a:pt x="7513848" y="1292387"/>
                </a:cubicBezTo>
                <a:cubicBezTo>
                  <a:pt x="7512980" y="1294991"/>
                  <a:pt x="7512546" y="1296728"/>
                  <a:pt x="7512546" y="1297596"/>
                </a:cubicBezTo>
                <a:cubicBezTo>
                  <a:pt x="7516886" y="1293255"/>
                  <a:pt x="7519491" y="1288480"/>
                  <a:pt x="7520359" y="1283271"/>
                </a:cubicBezTo>
                <a:cubicBezTo>
                  <a:pt x="7522096" y="1278930"/>
                  <a:pt x="7524700" y="1277628"/>
                  <a:pt x="7528172" y="1279364"/>
                </a:cubicBezTo>
                <a:cubicBezTo>
                  <a:pt x="7536854" y="1282837"/>
                  <a:pt x="7542064" y="1285875"/>
                  <a:pt x="7543800" y="1288480"/>
                </a:cubicBezTo>
                <a:cubicBezTo>
                  <a:pt x="7543800" y="1283271"/>
                  <a:pt x="7543800" y="1278496"/>
                  <a:pt x="7543800" y="1274155"/>
                </a:cubicBezTo>
                <a:cubicBezTo>
                  <a:pt x="7543800" y="1271551"/>
                  <a:pt x="7542064" y="1270683"/>
                  <a:pt x="7538590" y="1271551"/>
                </a:cubicBezTo>
                <a:close/>
                <a:moveTo>
                  <a:pt x="3461742" y="1271551"/>
                </a:moveTo>
                <a:cubicBezTo>
                  <a:pt x="3460006" y="1272419"/>
                  <a:pt x="3458269" y="1272853"/>
                  <a:pt x="3456533" y="1272853"/>
                </a:cubicBezTo>
                <a:cubicBezTo>
                  <a:pt x="3453929" y="1273721"/>
                  <a:pt x="3450456" y="1273721"/>
                  <a:pt x="3446115" y="1272853"/>
                </a:cubicBezTo>
                <a:cubicBezTo>
                  <a:pt x="3450456" y="1296293"/>
                  <a:pt x="3446115" y="1314959"/>
                  <a:pt x="3433093" y="1328850"/>
                </a:cubicBezTo>
                <a:cubicBezTo>
                  <a:pt x="3436566" y="1327981"/>
                  <a:pt x="3442208" y="1327547"/>
                  <a:pt x="3450022" y="1327547"/>
                </a:cubicBezTo>
                <a:cubicBezTo>
                  <a:pt x="3455231" y="1326679"/>
                  <a:pt x="3459138" y="1326245"/>
                  <a:pt x="3461742" y="1326245"/>
                </a:cubicBezTo>
                <a:cubicBezTo>
                  <a:pt x="3459138" y="1319300"/>
                  <a:pt x="3458269" y="1314091"/>
                  <a:pt x="3459138" y="1310618"/>
                </a:cubicBezTo>
                <a:cubicBezTo>
                  <a:pt x="3459138" y="1308882"/>
                  <a:pt x="3459572" y="1305409"/>
                  <a:pt x="3460440" y="1300200"/>
                </a:cubicBezTo>
                <a:cubicBezTo>
                  <a:pt x="3461308" y="1294991"/>
                  <a:pt x="3461742" y="1291084"/>
                  <a:pt x="3461742" y="1288480"/>
                </a:cubicBezTo>
                <a:cubicBezTo>
                  <a:pt x="3463478" y="1281535"/>
                  <a:pt x="3463478" y="1275892"/>
                  <a:pt x="3461742" y="1271551"/>
                </a:cubicBezTo>
                <a:close/>
                <a:moveTo>
                  <a:pt x="4078114" y="1270249"/>
                </a:moveTo>
                <a:cubicBezTo>
                  <a:pt x="4076378" y="1271117"/>
                  <a:pt x="4072905" y="1271985"/>
                  <a:pt x="4067696" y="1272853"/>
                </a:cubicBezTo>
                <a:cubicBezTo>
                  <a:pt x="4065091" y="1273721"/>
                  <a:pt x="4063355" y="1274155"/>
                  <a:pt x="4062487" y="1274155"/>
                </a:cubicBezTo>
                <a:lnTo>
                  <a:pt x="4062487" y="1297596"/>
                </a:lnTo>
                <a:cubicBezTo>
                  <a:pt x="4062487" y="1300200"/>
                  <a:pt x="4062487" y="1302805"/>
                  <a:pt x="4062487" y="1305409"/>
                </a:cubicBezTo>
                <a:cubicBezTo>
                  <a:pt x="4068564" y="1303673"/>
                  <a:pt x="4072905" y="1302371"/>
                  <a:pt x="4075510" y="1301502"/>
                </a:cubicBezTo>
                <a:cubicBezTo>
                  <a:pt x="4077246" y="1301502"/>
                  <a:pt x="4079416" y="1301502"/>
                  <a:pt x="4082021" y="1301502"/>
                </a:cubicBezTo>
                <a:cubicBezTo>
                  <a:pt x="4082021" y="1291084"/>
                  <a:pt x="4082021" y="1281969"/>
                  <a:pt x="4082021" y="1274155"/>
                </a:cubicBezTo>
                <a:cubicBezTo>
                  <a:pt x="4081153" y="1270683"/>
                  <a:pt x="4079851" y="1269380"/>
                  <a:pt x="4078114" y="1270249"/>
                </a:cubicBezTo>
                <a:close/>
                <a:moveTo>
                  <a:pt x="2401714" y="1270249"/>
                </a:moveTo>
                <a:cubicBezTo>
                  <a:pt x="2399977" y="1271117"/>
                  <a:pt x="2396505" y="1271985"/>
                  <a:pt x="2391296" y="1272853"/>
                </a:cubicBezTo>
                <a:cubicBezTo>
                  <a:pt x="2388691" y="1273721"/>
                  <a:pt x="2386955" y="1274155"/>
                  <a:pt x="2386087" y="1274155"/>
                </a:cubicBezTo>
                <a:lnTo>
                  <a:pt x="2386087" y="1297596"/>
                </a:lnTo>
                <a:cubicBezTo>
                  <a:pt x="2386087" y="1300200"/>
                  <a:pt x="2386087" y="1302805"/>
                  <a:pt x="2386087" y="1305409"/>
                </a:cubicBezTo>
                <a:cubicBezTo>
                  <a:pt x="2392164" y="1303673"/>
                  <a:pt x="2396505" y="1302371"/>
                  <a:pt x="2399109" y="1301502"/>
                </a:cubicBezTo>
                <a:cubicBezTo>
                  <a:pt x="2400846" y="1301502"/>
                  <a:pt x="2403016" y="1301502"/>
                  <a:pt x="2405621" y="1301502"/>
                </a:cubicBezTo>
                <a:cubicBezTo>
                  <a:pt x="2405621" y="1291084"/>
                  <a:pt x="2405621" y="1281969"/>
                  <a:pt x="2405621" y="1274155"/>
                </a:cubicBezTo>
                <a:cubicBezTo>
                  <a:pt x="2404753" y="1270683"/>
                  <a:pt x="2403450" y="1269380"/>
                  <a:pt x="2401714" y="1270249"/>
                </a:cubicBezTo>
                <a:close/>
                <a:moveTo>
                  <a:pt x="5196743" y="1267644"/>
                </a:moveTo>
                <a:cubicBezTo>
                  <a:pt x="5196743" y="1267644"/>
                  <a:pt x="5198480" y="1267644"/>
                  <a:pt x="5201952" y="1267644"/>
                </a:cubicBezTo>
                <a:cubicBezTo>
                  <a:pt x="5228865" y="1268512"/>
                  <a:pt x="5250569" y="1274155"/>
                  <a:pt x="5267064" y="1284573"/>
                </a:cubicBezTo>
                <a:cubicBezTo>
                  <a:pt x="5275746" y="1291518"/>
                  <a:pt x="5278350" y="1304107"/>
                  <a:pt x="5274878" y="1322338"/>
                </a:cubicBezTo>
                <a:cubicBezTo>
                  <a:pt x="5273141" y="1331020"/>
                  <a:pt x="5267499" y="1333624"/>
                  <a:pt x="5257949" y="1330152"/>
                </a:cubicBezTo>
                <a:cubicBezTo>
                  <a:pt x="5237981" y="1319734"/>
                  <a:pt x="5218013" y="1300634"/>
                  <a:pt x="5198045" y="1272853"/>
                </a:cubicBezTo>
                <a:cubicBezTo>
                  <a:pt x="5196309" y="1270249"/>
                  <a:pt x="5195875" y="1268512"/>
                  <a:pt x="5196743" y="1267644"/>
                </a:cubicBezTo>
                <a:close/>
                <a:moveTo>
                  <a:pt x="3491694" y="1267644"/>
                </a:moveTo>
                <a:cubicBezTo>
                  <a:pt x="3489089" y="1268512"/>
                  <a:pt x="3486919" y="1268946"/>
                  <a:pt x="3485183" y="1268946"/>
                </a:cubicBezTo>
                <a:cubicBezTo>
                  <a:pt x="3488655" y="1273287"/>
                  <a:pt x="3490392" y="1278930"/>
                  <a:pt x="3490392" y="1285875"/>
                </a:cubicBezTo>
                <a:cubicBezTo>
                  <a:pt x="3490392" y="1291084"/>
                  <a:pt x="3489523" y="1303239"/>
                  <a:pt x="3487787" y="1322338"/>
                </a:cubicBezTo>
                <a:cubicBezTo>
                  <a:pt x="3488655" y="1321470"/>
                  <a:pt x="3490392" y="1321036"/>
                  <a:pt x="3492996" y="1321036"/>
                </a:cubicBezTo>
                <a:lnTo>
                  <a:pt x="3499507" y="1319734"/>
                </a:lnTo>
                <a:lnTo>
                  <a:pt x="3502112" y="1318432"/>
                </a:lnTo>
                <a:cubicBezTo>
                  <a:pt x="3499507" y="1314959"/>
                  <a:pt x="3498205" y="1309750"/>
                  <a:pt x="3498205" y="1302805"/>
                </a:cubicBezTo>
                <a:cubicBezTo>
                  <a:pt x="3498205" y="1298464"/>
                  <a:pt x="3498205" y="1292821"/>
                  <a:pt x="3498205" y="1285875"/>
                </a:cubicBezTo>
                <a:cubicBezTo>
                  <a:pt x="3498205" y="1277194"/>
                  <a:pt x="3497337" y="1271117"/>
                  <a:pt x="3495601" y="1267644"/>
                </a:cubicBezTo>
                <a:cubicBezTo>
                  <a:pt x="3494732" y="1267644"/>
                  <a:pt x="3493430" y="1267644"/>
                  <a:pt x="3491694" y="1267644"/>
                </a:cubicBezTo>
                <a:close/>
                <a:moveTo>
                  <a:pt x="4832277" y="1263737"/>
                </a:moveTo>
                <a:cubicBezTo>
                  <a:pt x="4839114" y="1263737"/>
                  <a:pt x="4846439" y="1267644"/>
                  <a:pt x="4854252" y="1275458"/>
                </a:cubicBezTo>
                <a:cubicBezTo>
                  <a:pt x="4858593" y="1283271"/>
                  <a:pt x="4857291" y="1288914"/>
                  <a:pt x="4850346" y="1292387"/>
                </a:cubicBezTo>
                <a:cubicBezTo>
                  <a:pt x="4844269" y="1294123"/>
                  <a:pt x="4826037" y="1296728"/>
                  <a:pt x="4795651" y="1300200"/>
                </a:cubicBezTo>
                <a:cubicBezTo>
                  <a:pt x="4786970" y="1301068"/>
                  <a:pt x="4780893" y="1301502"/>
                  <a:pt x="4777420" y="1301502"/>
                </a:cubicBezTo>
                <a:cubicBezTo>
                  <a:pt x="4768738" y="1301502"/>
                  <a:pt x="4758755" y="1295859"/>
                  <a:pt x="4747468" y="1284573"/>
                </a:cubicBezTo>
                <a:cubicBezTo>
                  <a:pt x="4745732" y="1281100"/>
                  <a:pt x="4746601" y="1278930"/>
                  <a:pt x="4750073" y="1278062"/>
                </a:cubicBezTo>
                <a:cubicBezTo>
                  <a:pt x="4782195" y="1273721"/>
                  <a:pt x="4807372" y="1269380"/>
                  <a:pt x="4825603" y="1265040"/>
                </a:cubicBezTo>
                <a:cubicBezTo>
                  <a:pt x="4827774" y="1264171"/>
                  <a:pt x="4829998" y="1263737"/>
                  <a:pt x="4832277" y="1263737"/>
                </a:cubicBezTo>
                <a:close/>
                <a:moveTo>
                  <a:pt x="3832152" y="1263737"/>
                </a:moveTo>
                <a:cubicBezTo>
                  <a:pt x="3838989" y="1263737"/>
                  <a:pt x="3846314" y="1267644"/>
                  <a:pt x="3854128" y="1275458"/>
                </a:cubicBezTo>
                <a:cubicBezTo>
                  <a:pt x="3858469" y="1283271"/>
                  <a:pt x="3857166" y="1288914"/>
                  <a:pt x="3850221" y="1292387"/>
                </a:cubicBezTo>
                <a:cubicBezTo>
                  <a:pt x="3844144" y="1294123"/>
                  <a:pt x="3825912" y="1296728"/>
                  <a:pt x="3795526" y="1300200"/>
                </a:cubicBezTo>
                <a:cubicBezTo>
                  <a:pt x="3786845" y="1301068"/>
                  <a:pt x="3780768" y="1301502"/>
                  <a:pt x="3777295" y="1301502"/>
                </a:cubicBezTo>
                <a:cubicBezTo>
                  <a:pt x="3768614" y="1301502"/>
                  <a:pt x="3758630" y="1295859"/>
                  <a:pt x="3747343" y="1284573"/>
                </a:cubicBezTo>
                <a:cubicBezTo>
                  <a:pt x="3745607" y="1281100"/>
                  <a:pt x="3746475" y="1278930"/>
                  <a:pt x="3749948" y="1278062"/>
                </a:cubicBezTo>
                <a:cubicBezTo>
                  <a:pt x="3782070" y="1273721"/>
                  <a:pt x="3807247" y="1269380"/>
                  <a:pt x="3825478" y="1265040"/>
                </a:cubicBezTo>
                <a:cubicBezTo>
                  <a:pt x="3827649" y="1264171"/>
                  <a:pt x="3829873" y="1263737"/>
                  <a:pt x="3832152" y="1263737"/>
                </a:cubicBezTo>
                <a:close/>
                <a:moveTo>
                  <a:pt x="2155753" y="1263737"/>
                </a:moveTo>
                <a:cubicBezTo>
                  <a:pt x="2162590" y="1263737"/>
                  <a:pt x="2169916" y="1267644"/>
                  <a:pt x="2177729" y="1275458"/>
                </a:cubicBezTo>
                <a:cubicBezTo>
                  <a:pt x="2182070" y="1283271"/>
                  <a:pt x="2180768" y="1288914"/>
                  <a:pt x="2173822" y="1292387"/>
                </a:cubicBezTo>
                <a:cubicBezTo>
                  <a:pt x="2167745" y="1294123"/>
                  <a:pt x="2149514" y="1296728"/>
                  <a:pt x="2119128" y="1300200"/>
                </a:cubicBezTo>
                <a:cubicBezTo>
                  <a:pt x="2110446" y="1301068"/>
                  <a:pt x="2104369" y="1301502"/>
                  <a:pt x="2100896" y="1301502"/>
                </a:cubicBezTo>
                <a:cubicBezTo>
                  <a:pt x="2092215" y="1301502"/>
                  <a:pt x="2082231" y="1295859"/>
                  <a:pt x="2070945" y="1284573"/>
                </a:cubicBezTo>
                <a:cubicBezTo>
                  <a:pt x="2069208" y="1281100"/>
                  <a:pt x="2070076" y="1278930"/>
                  <a:pt x="2073549" y="1278062"/>
                </a:cubicBezTo>
                <a:cubicBezTo>
                  <a:pt x="2105671" y="1273721"/>
                  <a:pt x="2130848" y="1269380"/>
                  <a:pt x="2149080" y="1265040"/>
                </a:cubicBezTo>
                <a:cubicBezTo>
                  <a:pt x="2151250" y="1264171"/>
                  <a:pt x="2153474" y="1263737"/>
                  <a:pt x="2155753" y="1263737"/>
                </a:cubicBezTo>
                <a:close/>
                <a:moveTo>
                  <a:pt x="831206" y="1263737"/>
                </a:moveTo>
                <a:cubicBezTo>
                  <a:pt x="840757" y="1264605"/>
                  <a:pt x="851174" y="1270249"/>
                  <a:pt x="862460" y="1280667"/>
                </a:cubicBezTo>
                <a:cubicBezTo>
                  <a:pt x="866801" y="1284139"/>
                  <a:pt x="867670" y="1288914"/>
                  <a:pt x="865064" y="1294991"/>
                </a:cubicBezTo>
                <a:cubicBezTo>
                  <a:pt x="862460" y="1302805"/>
                  <a:pt x="861158" y="1310184"/>
                  <a:pt x="861158" y="1317129"/>
                </a:cubicBezTo>
                <a:cubicBezTo>
                  <a:pt x="861158" y="1335361"/>
                  <a:pt x="861158" y="1349686"/>
                  <a:pt x="861158" y="1360104"/>
                </a:cubicBezTo>
                <a:cubicBezTo>
                  <a:pt x="860289" y="1372258"/>
                  <a:pt x="857685" y="1380505"/>
                  <a:pt x="853345" y="1384846"/>
                </a:cubicBezTo>
                <a:cubicBezTo>
                  <a:pt x="849871" y="1388319"/>
                  <a:pt x="846400" y="1388753"/>
                  <a:pt x="842926" y="1386148"/>
                </a:cubicBezTo>
                <a:cubicBezTo>
                  <a:pt x="838585" y="1384412"/>
                  <a:pt x="834679" y="1380939"/>
                  <a:pt x="831206" y="1375730"/>
                </a:cubicBezTo>
                <a:cubicBezTo>
                  <a:pt x="830338" y="1372258"/>
                  <a:pt x="829904" y="1368785"/>
                  <a:pt x="829904" y="1365312"/>
                </a:cubicBezTo>
                <a:cubicBezTo>
                  <a:pt x="831641" y="1358367"/>
                  <a:pt x="832508" y="1338399"/>
                  <a:pt x="832508" y="1305409"/>
                </a:cubicBezTo>
                <a:cubicBezTo>
                  <a:pt x="832508" y="1294991"/>
                  <a:pt x="830338" y="1283705"/>
                  <a:pt x="825997" y="1271551"/>
                </a:cubicBezTo>
                <a:cubicBezTo>
                  <a:pt x="824261" y="1267210"/>
                  <a:pt x="825997" y="1264605"/>
                  <a:pt x="831206" y="1263737"/>
                </a:cubicBezTo>
                <a:close/>
                <a:moveTo>
                  <a:pt x="7711464" y="1263412"/>
                </a:moveTo>
                <a:cubicBezTo>
                  <a:pt x="7712549" y="1263195"/>
                  <a:pt x="7713960" y="1263303"/>
                  <a:pt x="7715696" y="1263737"/>
                </a:cubicBezTo>
                <a:cubicBezTo>
                  <a:pt x="7728718" y="1268078"/>
                  <a:pt x="7740438" y="1274155"/>
                  <a:pt x="7750856" y="1281969"/>
                </a:cubicBezTo>
                <a:cubicBezTo>
                  <a:pt x="7753461" y="1283705"/>
                  <a:pt x="7754764" y="1289348"/>
                  <a:pt x="7754764" y="1298898"/>
                </a:cubicBezTo>
                <a:cubicBezTo>
                  <a:pt x="7751291" y="1316261"/>
                  <a:pt x="7749554" y="1329718"/>
                  <a:pt x="7749554" y="1339268"/>
                </a:cubicBezTo>
                <a:cubicBezTo>
                  <a:pt x="7750423" y="1345345"/>
                  <a:pt x="7750856" y="1354460"/>
                  <a:pt x="7750856" y="1366615"/>
                </a:cubicBezTo>
                <a:cubicBezTo>
                  <a:pt x="7750856" y="1381373"/>
                  <a:pt x="7750856" y="1393528"/>
                  <a:pt x="7750856" y="1403078"/>
                </a:cubicBezTo>
                <a:cubicBezTo>
                  <a:pt x="7753461" y="1429991"/>
                  <a:pt x="7750423" y="1447354"/>
                  <a:pt x="7741741" y="1455167"/>
                </a:cubicBezTo>
                <a:cubicBezTo>
                  <a:pt x="7736532" y="1461245"/>
                  <a:pt x="7730455" y="1461679"/>
                  <a:pt x="7723510" y="1456470"/>
                </a:cubicBezTo>
                <a:cubicBezTo>
                  <a:pt x="7720037" y="1450392"/>
                  <a:pt x="7716130" y="1443013"/>
                  <a:pt x="7711790" y="1434332"/>
                </a:cubicBezTo>
                <a:cubicBezTo>
                  <a:pt x="7710054" y="1428254"/>
                  <a:pt x="7710487" y="1422611"/>
                  <a:pt x="7713092" y="1417402"/>
                </a:cubicBezTo>
                <a:cubicBezTo>
                  <a:pt x="7718300" y="1397435"/>
                  <a:pt x="7719603" y="1362708"/>
                  <a:pt x="7716998" y="1313223"/>
                </a:cubicBezTo>
                <a:cubicBezTo>
                  <a:pt x="7716130" y="1292387"/>
                  <a:pt x="7713526" y="1278930"/>
                  <a:pt x="7709185" y="1272853"/>
                </a:cubicBezTo>
                <a:cubicBezTo>
                  <a:pt x="7707449" y="1270249"/>
                  <a:pt x="7707449" y="1267644"/>
                  <a:pt x="7709185" y="1265040"/>
                </a:cubicBezTo>
                <a:cubicBezTo>
                  <a:pt x="7709619" y="1264171"/>
                  <a:pt x="7710379" y="1263629"/>
                  <a:pt x="7711464" y="1263412"/>
                </a:cubicBezTo>
                <a:close/>
                <a:moveTo>
                  <a:pt x="24790" y="1263412"/>
                </a:moveTo>
                <a:cubicBezTo>
                  <a:pt x="25876" y="1263195"/>
                  <a:pt x="27286" y="1263303"/>
                  <a:pt x="29023" y="1263737"/>
                </a:cubicBezTo>
                <a:cubicBezTo>
                  <a:pt x="42045" y="1268078"/>
                  <a:pt x="53765" y="1274155"/>
                  <a:pt x="64183" y="1281969"/>
                </a:cubicBezTo>
                <a:cubicBezTo>
                  <a:pt x="66788" y="1283705"/>
                  <a:pt x="68090" y="1289348"/>
                  <a:pt x="68090" y="1298898"/>
                </a:cubicBezTo>
                <a:cubicBezTo>
                  <a:pt x="64617" y="1316261"/>
                  <a:pt x="62881" y="1329718"/>
                  <a:pt x="62881" y="1339268"/>
                </a:cubicBezTo>
                <a:cubicBezTo>
                  <a:pt x="63749" y="1345345"/>
                  <a:pt x="64183" y="1354460"/>
                  <a:pt x="64183" y="1366615"/>
                </a:cubicBezTo>
                <a:cubicBezTo>
                  <a:pt x="64183" y="1381373"/>
                  <a:pt x="64183" y="1393528"/>
                  <a:pt x="64183" y="1403078"/>
                </a:cubicBezTo>
                <a:cubicBezTo>
                  <a:pt x="66788" y="1429991"/>
                  <a:pt x="63749" y="1447354"/>
                  <a:pt x="55068" y="1455167"/>
                </a:cubicBezTo>
                <a:cubicBezTo>
                  <a:pt x="49859" y="1461245"/>
                  <a:pt x="43781" y="1461679"/>
                  <a:pt x="36836" y="1456470"/>
                </a:cubicBezTo>
                <a:cubicBezTo>
                  <a:pt x="33364" y="1450392"/>
                  <a:pt x="29457" y="1443013"/>
                  <a:pt x="25116" y="1434332"/>
                </a:cubicBezTo>
                <a:cubicBezTo>
                  <a:pt x="23380" y="1428254"/>
                  <a:pt x="23814" y="1422611"/>
                  <a:pt x="26418" y="1417402"/>
                </a:cubicBezTo>
                <a:cubicBezTo>
                  <a:pt x="31627" y="1397435"/>
                  <a:pt x="32929" y="1362708"/>
                  <a:pt x="30325" y="1313223"/>
                </a:cubicBezTo>
                <a:cubicBezTo>
                  <a:pt x="29457" y="1292387"/>
                  <a:pt x="26852" y="1278930"/>
                  <a:pt x="22511" y="1272853"/>
                </a:cubicBezTo>
                <a:cubicBezTo>
                  <a:pt x="20775" y="1270249"/>
                  <a:pt x="20775" y="1267644"/>
                  <a:pt x="22511" y="1265040"/>
                </a:cubicBezTo>
                <a:cubicBezTo>
                  <a:pt x="22946" y="1264171"/>
                  <a:pt x="23705" y="1263629"/>
                  <a:pt x="24790" y="1263412"/>
                </a:cubicBezTo>
                <a:close/>
                <a:moveTo>
                  <a:pt x="766094" y="1258528"/>
                </a:moveTo>
                <a:cubicBezTo>
                  <a:pt x="755676" y="1261133"/>
                  <a:pt x="743955" y="1264605"/>
                  <a:pt x="730933" y="1268946"/>
                </a:cubicBezTo>
                <a:cubicBezTo>
                  <a:pt x="732669" y="1276760"/>
                  <a:pt x="733537" y="1284139"/>
                  <a:pt x="733537" y="1291084"/>
                </a:cubicBezTo>
                <a:cubicBezTo>
                  <a:pt x="743088" y="1288480"/>
                  <a:pt x="753940" y="1285875"/>
                  <a:pt x="766094" y="1283271"/>
                </a:cubicBezTo>
                <a:cubicBezTo>
                  <a:pt x="766962" y="1280667"/>
                  <a:pt x="767830" y="1277194"/>
                  <a:pt x="768698" y="1272853"/>
                </a:cubicBezTo>
                <a:cubicBezTo>
                  <a:pt x="769567" y="1267644"/>
                  <a:pt x="770001" y="1264171"/>
                  <a:pt x="770001" y="1262435"/>
                </a:cubicBezTo>
                <a:cubicBezTo>
                  <a:pt x="770001" y="1258962"/>
                  <a:pt x="768698" y="1257660"/>
                  <a:pt x="766094" y="1258528"/>
                </a:cubicBezTo>
                <a:close/>
                <a:moveTo>
                  <a:pt x="5095168" y="1254622"/>
                </a:moveTo>
                <a:cubicBezTo>
                  <a:pt x="5095168" y="1253753"/>
                  <a:pt x="5096904" y="1253753"/>
                  <a:pt x="5100377" y="1254622"/>
                </a:cubicBezTo>
                <a:cubicBezTo>
                  <a:pt x="5129026" y="1259831"/>
                  <a:pt x="5147692" y="1266342"/>
                  <a:pt x="5156373" y="1274155"/>
                </a:cubicBezTo>
                <a:cubicBezTo>
                  <a:pt x="5169396" y="1294991"/>
                  <a:pt x="5166791" y="1310618"/>
                  <a:pt x="5148560" y="1321036"/>
                </a:cubicBezTo>
                <a:cubicBezTo>
                  <a:pt x="5141614" y="1321904"/>
                  <a:pt x="5135103" y="1318432"/>
                  <a:pt x="5129026" y="1310618"/>
                </a:cubicBezTo>
                <a:cubicBezTo>
                  <a:pt x="5115136" y="1291518"/>
                  <a:pt x="5104284" y="1274589"/>
                  <a:pt x="5096470" y="1259831"/>
                </a:cubicBezTo>
                <a:cubicBezTo>
                  <a:pt x="5094734" y="1258094"/>
                  <a:pt x="5094300" y="1256358"/>
                  <a:pt x="5095168" y="1254622"/>
                </a:cubicBezTo>
                <a:close/>
                <a:moveTo>
                  <a:pt x="7367345" y="1246483"/>
                </a:moveTo>
                <a:cubicBezTo>
                  <a:pt x="7367780" y="1246266"/>
                  <a:pt x="7368430" y="1246374"/>
                  <a:pt x="7369298" y="1246808"/>
                </a:cubicBezTo>
                <a:cubicBezTo>
                  <a:pt x="7381453" y="1246808"/>
                  <a:pt x="7393608" y="1247676"/>
                  <a:pt x="7405762" y="1249413"/>
                </a:cubicBezTo>
                <a:cubicBezTo>
                  <a:pt x="7418784" y="1255490"/>
                  <a:pt x="7423993" y="1266342"/>
                  <a:pt x="7421388" y="1281969"/>
                </a:cubicBezTo>
                <a:cubicBezTo>
                  <a:pt x="7417048" y="1291518"/>
                  <a:pt x="7410102" y="1294123"/>
                  <a:pt x="7400552" y="1289782"/>
                </a:cubicBezTo>
                <a:cubicBezTo>
                  <a:pt x="7390134" y="1283705"/>
                  <a:pt x="7379283" y="1271117"/>
                  <a:pt x="7367996" y="1252017"/>
                </a:cubicBezTo>
                <a:cubicBezTo>
                  <a:pt x="7367128" y="1251149"/>
                  <a:pt x="7366694" y="1249847"/>
                  <a:pt x="7366694" y="1248110"/>
                </a:cubicBezTo>
                <a:cubicBezTo>
                  <a:pt x="7366694" y="1247242"/>
                  <a:pt x="7366912" y="1246700"/>
                  <a:pt x="7367345" y="1246483"/>
                </a:cubicBezTo>
                <a:close/>
                <a:moveTo>
                  <a:pt x="4093415" y="1239971"/>
                </a:moveTo>
                <a:cubicBezTo>
                  <a:pt x="4096237" y="1239754"/>
                  <a:pt x="4098950" y="1240297"/>
                  <a:pt x="4101554" y="1241599"/>
                </a:cubicBezTo>
                <a:cubicBezTo>
                  <a:pt x="4108500" y="1245072"/>
                  <a:pt x="4114577" y="1250281"/>
                  <a:pt x="4119786" y="1257226"/>
                </a:cubicBezTo>
                <a:cubicBezTo>
                  <a:pt x="4122390" y="1262435"/>
                  <a:pt x="4122390" y="1267644"/>
                  <a:pt x="4119786" y="1272853"/>
                </a:cubicBezTo>
                <a:cubicBezTo>
                  <a:pt x="4115445" y="1282403"/>
                  <a:pt x="4113275" y="1302371"/>
                  <a:pt x="4113275" y="1332756"/>
                </a:cubicBezTo>
                <a:cubicBezTo>
                  <a:pt x="4113275" y="1377033"/>
                  <a:pt x="4113709" y="1406550"/>
                  <a:pt x="4114577" y="1421309"/>
                </a:cubicBezTo>
                <a:cubicBezTo>
                  <a:pt x="4115445" y="1444750"/>
                  <a:pt x="4110670" y="1461245"/>
                  <a:pt x="4100252" y="1470794"/>
                </a:cubicBezTo>
                <a:cubicBezTo>
                  <a:pt x="4090702" y="1476872"/>
                  <a:pt x="4083323" y="1475135"/>
                  <a:pt x="4078114" y="1465585"/>
                </a:cubicBezTo>
                <a:cubicBezTo>
                  <a:pt x="4073773" y="1452563"/>
                  <a:pt x="4064657" y="1440843"/>
                  <a:pt x="4050767" y="1430425"/>
                </a:cubicBezTo>
                <a:cubicBezTo>
                  <a:pt x="4049030" y="1429557"/>
                  <a:pt x="4048596" y="1428688"/>
                  <a:pt x="4049464" y="1427820"/>
                </a:cubicBezTo>
                <a:cubicBezTo>
                  <a:pt x="4050333" y="1426084"/>
                  <a:pt x="4051635" y="1425650"/>
                  <a:pt x="4053371" y="1426518"/>
                </a:cubicBezTo>
                <a:cubicBezTo>
                  <a:pt x="4055976" y="1427386"/>
                  <a:pt x="4059882" y="1427820"/>
                  <a:pt x="4065091" y="1427820"/>
                </a:cubicBezTo>
                <a:cubicBezTo>
                  <a:pt x="4070301" y="1428688"/>
                  <a:pt x="4074207" y="1429123"/>
                  <a:pt x="4076812" y="1429123"/>
                </a:cubicBezTo>
                <a:cubicBezTo>
                  <a:pt x="4080285" y="1429123"/>
                  <a:pt x="4081587" y="1427820"/>
                  <a:pt x="4080718" y="1425216"/>
                </a:cubicBezTo>
                <a:lnTo>
                  <a:pt x="4080718" y="1377033"/>
                </a:lnTo>
                <a:cubicBezTo>
                  <a:pt x="4073773" y="1377033"/>
                  <a:pt x="4065526" y="1377901"/>
                  <a:pt x="4055976" y="1379637"/>
                </a:cubicBezTo>
                <a:cubicBezTo>
                  <a:pt x="4055976" y="1382242"/>
                  <a:pt x="4055108" y="1385280"/>
                  <a:pt x="4053371" y="1388753"/>
                </a:cubicBezTo>
                <a:cubicBezTo>
                  <a:pt x="4047294" y="1415666"/>
                  <a:pt x="4028629" y="1440409"/>
                  <a:pt x="3997375" y="1462981"/>
                </a:cubicBezTo>
                <a:cubicBezTo>
                  <a:pt x="3993902" y="1465585"/>
                  <a:pt x="3991298" y="1466454"/>
                  <a:pt x="3989561" y="1465585"/>
                </a:cubicBezTo>
                <a:cubicBezTo>
                  <a:pt x="3988693" y="1464717"/>
                  <a:pt x="3989561" y="1462113"/>
                  <a:pt x="3992166" y="1457772"/>
                </a:cubicBezTo>
                <a:cubicBezTo>
                  <a:pt x="4019947" y="1423045"/>
                  <a:pt x="4033838" y="1371824"/>
                  <a:pt x="4033838" y="1304107"/>
                </a:cubicBezTo>
                <a:cubicBezTo>
                  <a:pt x="4033838" y="1282403"/>
                  <a:pt x="4030799" y="1265908"/>
                  <a:pt x="4024722" y="1254622"/>
                </a:cubicBezTo>
                <a:cubicBezTo>
                  <a:pt x="4022986" y="1252017"/>
                  <a:pt x="4022552" y="1249847"/>
                  <a:pt x="4023420" y="1248110"/>
                </a:cubicBezTo>
                <a:cubicBezTo>
                  <a:pt x="4025156" y="1246374"/>
                  <a:pt x="4028195" y="1245940"/>
                  <a:pt x="4032535" y="1246808"/>
                </a:cubicBezTo>
                <a:cubicBezTo>
                  <a:pt x="4033404" y="1246808"/>
                  <a:pt x="4034706" y="1247242"/>
                  <a:pt x="4036442" y="1248110"/>
                </a:cubicBezTo>
                <a:cubicBezTo>
                  <a:pt x="4044255" y="1249847"/>
                  <a:pt x="4050333" y="1251583"/>
                  <a:pt x="4054673" y="1253319"/>
                </a:cubicBezTo>
                <a:lnTo>
                  <a:pt x="4061185" y="1250715"/>
                </a:lnTo>
                <a:cubicBezTo>
                  <a:pt x="4062921" y="1249847"/>
                  <a:pt x="4065526" y="1248978"/>
                  <a:pt x="4068998" y="1248110"/>
                </a:cubicBezTo>
                <a:cubicBezTo>
                  <a:pt x="4076812" y="1246374"/>
                  <a:pt x="4082021" y="1244638"/>
                  <a:pt x="4084625" y="1242901"/>
                </a:cubicBezTo>
                <a:cubicBezTo>
                  <a:pt x="4087664" y="1241165"/>
                  <a:pt x="4090594" y="1240188"/>
                  <a:pt x="4093415" y="1239971"/>
                </a:cubicBezTo>
                <a:close/>
                <a:moveTo>
                  <a:pt x="2417015" y="1239971"/>
                </a:moveTo>
                <a:cubicBezTo>
                  <a:pt x="2419837" y="1239754"/>
                  <a:pt x="2422550" y="1240297"/>
                  <a:pt x="2425154" y="1241599"/>
                </a:cubicBezTo>
                <a:cubicBezTo>
                  <a:pt x="2432100" y="1245072"/>
                  <a:pt x="2438177" y="1250281"/>
                  <a:pt x="2443386" y="1257226"/>
                </a:cubicBezTo>
                <a:cubicBezTo>
                  <a:pt x="2445990" y="1262435"/>
                  <a:pt x="2445990" y="1267644"/>
                  <a:pt x="2443386" y="1272853"/>
                </a:cubicBezTo>
                <a:cubicBezTo>
                  <a:pt x="2439045" y="1282403"/>
                  <a:pt x="2436875" y="1302371"/>
                  <a:pt x="2436875" y="1332756"/>
                </a:cubicBezTo>
                <a:cubicBezTo>
                  <a:pt x="2436875" y="1377033"/>
                  <a:pt x="2437309" y="1406550"/>
                  <a:pt x="2438177" y="1421309"/>
                </a:cubicBezTo>
                <a:cubicBezTo>
                  <a:pt x="2439045" y="1444750"/>
                  <a:pt x="2434270" y="1461245"/>
                  <a:pt x="2423852" y="1470794"/>
                </a:cubicBezTo>
                <a:cubicBezTo>
                  <a:pt x="2414302" y="1476872"/>
                  <a:pt x="2406923" y="1475135"/>
                  <a:pt x="2401714" y="1465585"/>
                </a:cubicBezTo>
                <a:cubicBezTo>
                  <a:pt x="2397373" y="1452563"/>
                  <a:pt x="2388257" y="1440843"/>
                  <a:pt x="2374367" y="1430425"/>
                </a:cubicBezTo>
                <a:cubicBezTo>
                  <a:pt x="2372630" y="1429557"/>
                  <a:pt x="2372196" y="1428688"/>
                  <a:pt x="2373064" y="1427820"/>
                </a:cubicBezTo>
                <a:cubicBezTo>
                  <a:pt x="2373933" y="1426084"/>
                  <a:pt x="2375235" y="1425650"/>
                  <a:pt x="2376971" y="1426518"/>
                </a:cubicBezTo>
                <a:cubicBezTo>
                  <a:pt x="2379576" y="1427386"/>
                  <a:pt x="2383482" y="1427820"/>
                  <a:pt x="2388691" y="1427820"/>
                </a:cubicBezTo>
                <a:cubicBezTo>
                  <a:pt x="2393900" y="1428688"/>
                  <a:pt x="2397807" y="1429123"/>
                  <a:pt x="2400412" y="1429123"/>
                </a:cubicBezTo>
                <a:cubicBezTo>
                  <a:pt x="2403884" y="1429123"/>
                  <a:pt x="2405186" y="1427820"/>
                  <a:pt x="2404318" y="1425216"/>
                </a:cubicBezTo>
                <a:lnTo>
                  <a:pt x="2404318" y="1377033"/>
                </a:lnTo>
                <a:cubicBezTo>
                  <a:pt x="2397373" y="1377033"/>
                  <a:pt x="2389125" y="1377901"/>
                  <a:pt x="2379576" y="1379637"/>
                </a:cubicBezTo>
                <a:cubicBezTo>
                  <a:pt x="2379576" y="1382242"/>
                  <a:pt x="2378708" y="1385280"/>
                  <a:pt x="2376971" y="1388753"/>
                </a:cubicBezTo>
                <a:cubicBezTo>
                  <a:pt x="2370894" y="1415666"/>
                  <a:pt x="2352229" y="1440409"/>
                  <a:pt x="2320975" y="1462981"/>
                </a:cubicBezTo>
                <a:cubicBezTo>
                  <a:pt x="2317502" y="1465585"/>
                  <a:pt x="2314898" y="1466454"/>
                  <a:pt x="2313161" y="1465585"/>
                </a:cubicBezTo>
                <a:cubicBezTo>
                  <a:pt x="2312293" y="1464717"/>
                  <a:pt x="2313161" y="1462113"/>
                  <a:pt x="2315766" y="1457772"/>
                </a:cubicBezTo>
                <a:cubicBezTo>
                  <a:pt x="2343547" y="1423045"/>
                  <a:pt x="2357438" y="1371824"/>
                  <a:pt x="2357438" y="1304107"/>
                </a:cubicBezTo>
                <a:cubicBezTo>
                  <a:pt x="2357438" y="1282403"/>
                  <a:pt x="2354399" y="1265908"/>
                  <a:pt x="2348322" y="1254622"/>
                </a:cubicBezTo>
                <a:cubicBezTo>
                  <a:pt x="2346586" y="1252017"/>
                  <a:pt x="2346152" y="1249847"/>
                  <a:pt x="2347020" y="1248110"/>
                </a:cubicBezTo>
                <a:cubicBezTo>
                  <a:pt x="2348756" y="1246374"/>
                  <a:pt x="2351794" y="1245940"/>
                  <a:pt x="2356135" y="1246808"/>
                </a:cubicBezTo>
                <a:cubicBezTo>
                  <a:pt x="2357004" y="1246808"/>
                  <a:pt x="2358306" y="1247242"/>
                  <a:pt x="2360042" y="1248110"/>
                </a:cubicBezTo>
                <a:cubicBezTo>
                  <a:pt x="2367855" y="1249847"/>
                  <a:pt x="2373933" y="1251583"/>
                  <a:pt x="2378273" y="1253319"/>
                </a:cubicBezTo>
                <a:lnTo>
                  <a:pt x="2384785" y="1250715"/>
                </a:lnTo>
                <a:cubicBezTo>
                  <a:pt x="2386521" y="1249847"/>
                  <a:pt x="2389125" y="1248978"/>
                  <a:pt x="2392598" y="1248110"/>
                </a:cubicBezTo>
                <a:cubicBezTo>
                  <a:pt x="2400412" y="1246374"/>
                  <a:pt x="2405621" y="1244638"/>
                  <a:pt x="2408225" y="1242901"/>
                </a:cubicBezTo>
                <a:cubicBezTo>
                  <a:pt x="2411264" y="1241165"/>
                  <a:pt x="2414194" y="1240188"/>
                  <a:pt x="2417015" y="1239971"/>
                </a:cubicBezTo>
                <a:close/>
                <a:moveTo>
                  <a:pt x="6715896" y="1238995"/>
                </a:moveTo>
                <a:cubicBezTo>
                  <a:pt x="6720889" y="1238995"/>
                  <a:pt x="6726424" y="1239429"/>
                  <a:pt x="6732500" y="1240297"/>
                </a:cubicBezTo>
                <a:cubicBezTo>
                  <a:pt x="6745522" y="1243769"/>
                  <a:pt x="6752034" y="1254187"/>
                  <a:pt x="6752034" y="1271551"/>
                </a:cubicBezTo>
                <a:cubicBezTo>
                  <a:pt x="6748562" y="1281969"/>
                  <a:pt x="6741616" y="1284573"/>
                  <a:pt x="6731198" y="1279364"/>
                </a:cubicBezTo>
                <a:cubicBezTo>
                  <a:pt x="6720780" y="1271551"/>
                  <a:pt x="6710362" y="1259831"/>
                  <a:pt x="6699944" y="1244204"/>
                </a:cubicBezTo>
                <a:cubicBezTo>
                  <a:pt x="6699076" y="1242467"/>
                  <a:pt x="6699076" y="1241599"/>
                  <a:pt x="6699944" y="1241599"/>
                </a:cubicBezTo>
                <a:cubicBezTo>
                  <a:pt x="6699944" y="1240731"/>
                  <a:pt x="6700812" y="1240297"/>
                  <a:pt x="6702548" y="1240297"/>
                </a:cubicBezTo>
                <a:cubicBezTo>
                  <a:pt x="6706456" y="1239429"/>
                  <a:pt x="6710905" y="1238995"/>
                  <a:pt x="6715896" y="1238995"/>
                </a:cubicBezTo>
                <a:close/>
                <a:moveTo>
                  <a:pt x="3371887" y="1236390"/>
                </a:moveTo>
                <a:cubicBezTo>
                  <a:pt x="3383173" y="1236390"/>
                  <a:pt x="3394025" y="1237258"/>
                  <a:pt x="3404443" y="1238995"/>
                </a:cubicBezTo>
                <a:cubicBezTo>
                  <a:pt x="3420070" y="1243335"/>
                  <a:pt x="3424411" y="1255490"/>
                  <a:pt x="3417466" y="1275458"/>
                </a:cubicBezTo>
                <a:cubicBezTo>
                  <a:pt x="3413993" y="1284139"/>
                  <a:pt x="3407916" y="1285441"/>
                  <a:pt x="3399234" y="1279364"/>
                </a:cubicBezTo>
                <a:cubicBezTo>
                  <a:pt x="3389685" y="1268946"/>
                  <a:pt x="3379701" y="1256358"/>
                  <a:pt x="3369283" y="1241599"/>
                </a:cubicBezTo>
                <a:cubicBezTo>
                  <a:pt x="3367546" y="1238126"/>
                  <a:pt x="3368414" y="1236390"/>
                  <a:pt x="3371887" y="1236390"/>
                </a:cubicBezTo>
                <a:close/>
                <a:moveTo>
                  <a:pt x="1211788" y="1232483"/>
                </a:moveTo>
                <a:cubicBezTo>
                  <a:pt x="1213741" y="1232483"/>
                  <a:pt x="1215369" y="1232918"/>
                  <a:pt x="1216671" y="1233786"/>
                </a:cubicBezTo>
                <a:cubicBezTo>
                  <a:pt x="1225353" y="1237258"/>
                  <a:pt x="1231864" y="1242033"/>
                  <a:pt x="1236205" y="1248110"/>
                </a:cubicBezTo>
                <a:cubicBezTo>
                  <a:pt x="1240545" y="1253319"/>
                  <a:pt x="1238809" y="1257226"/>
                  <a:pt x="1230996" y="1259831"/>
                </a:cubicBezTo>
                <a:cubicBezTo>
                  <a:pt x="1224051" y="1260699"/>
                  <a:pt x="1210160" y="1263737"/>
                  <a:pt x="1189324" y="1268946"/>
                </a:cubicBezTo>
                <a:cubicBezTo>
                  <a:pt x="1178037" y="1271551"/>
                  <a:pt x="1169356" y="1273287"/>
                  <a:pt x="1163279" y="1274155"/>
                </a:cubicBezTo>
                <a:cubicBezTo>
                  <a:pt x="1156333" y="1275892"/>
                  <a:pt x="1150257" y="1275458"/>
                  <a:pt x="1145048" y="1272853"/>
                </a:cubicBezTo>
                <a:cubicBezTo>
                  <a:pt x="1139838" y="1271985"/>
                  <a:pt x="1132893" y="1268078"/>
                  <a:pt x="1124212" y="1261133"/>
                </a:cubicBezTo>
                <a:cubicBezTo>
                  <a:pt x="1121607" y="1256792"/>
                  <a:pt x="1122475" y="1254187"/>
                  <a:pt x="1126816" y="1253319"/>
                </a:cubicBezTo>
                <a:cubicBezTo>
                  <a:pt x="1156333" y="1248110"/>
                  <a:pt x="1181511" y="1241599"/>
                  <a:pt x="1202346" y="1233786"/>
                </a:cubicBezTo>
                <a:cubicBezTo>
                  <a:pt x="1203215" y="1233786"/>
                  <a:pt x="1204083" y="1233786"/>
                  <a:pt x="1204951" y="1233786"/>
                </a:cubicBezTo>
                <a:cubicBezTo>
                  <a:pt x="1207556" y="1232918"/>
                  <a:pt x="1209835" y="1232483"/>
                  <a:pt x="1211788" y="1232483"/>
                </a:cubicBezTo>
                <a:close/>
                <a:moveTo>
                  <a:pt x="786930" y="1230856"/>
                </a:moveTo>
                <a:cubicBezTo>
                  <a:pt x="789100" y="1231073"/>
                  <a:pt x="791271" y="1231615"/>
                  <a:pt x="793441" y="1232483"/>
                </a:cubicBezTo>
                <a:cubicBezTo>
                  <a:pt x="797782" y="1235088"/>
                  <a:pt x="803425" y="1240731"/>
                  <a:pt x="810370" y="1249413"/>
                </a:cubicBezTo>
                <a:cubicBezTo>
                  <a:pt x="809502" y="1248544"/>
                  <a:pt x="810370" y="1249413"/>
                  <a:pt x="812975" y="1252017"/>
                </a:cubicBezTo>
                <a:cubicBezTo>
                  <a:pt x="815580" y="1256358"/>
                  <a:pt x="815580" y="1260699"/>
                  <a:pt x="812975" y="1265040"/>
                </a:cubicBezTo>
                <a:cubicBezTo>
                  <a:pt x="812106" y="1266776"/>
                  <a:pt x="810370" y="1268946"/>
                  <a:pt x="807766" y="1271551"/>
                </a:cubicBezTo>
                <a:cubicBezTo>
                  <a:pt x="802557" y="1278496"/>
                  <a:pt x="799518" y="1283705"/>
                  <a:pt x="798650" y="1287178"/>
                </a:cubicBezTo>
                <a:cubicBezTo>
                  <a:pt x="798650" y="1287178"/>
                  <a:pt x="799084" y="1288046"/>
                  <a:pt x="799952" y="1289782"/>
                </a:cubicBezTo>
                <a:cubicBezTo>
                  <a:pt x="801689" y="1291518"/>
                  <a:pt x="802991" y="1292821"/>
                  <a:pt x="803859" y="1293689"/>
                </a:cubicBezTo>
                <a:cubicBezTo>
                  <a:pt x="805596" y="1296293"/>
                  <a:pt x="805596" y="1298898"/>
                  <a:pt x="803859" y="1301502"/>
                </a:cubicBezTo>
                <a:cubicBezTo>
                  <a:pt x="801254" y="1304107"/>
                  <a:pt x="795611" y="1305409"/>
                  <a:pt x="786930" y="1305409"/>
                </a:cubicBezTo>
                <a:cubicBezTo>
                  <a:pt x="775644" y="1305409"/>
                  <a:pt x="766529" y="1306277"/>
                  <a:pt x="759583" y="1308014"/>
                </a:cubicBezTo>
                <a:cubicBezTo>
                  <a:pt x="764792" y="1310618"/>
                  <a:pt x="770001" y="1314959"/>
                  <a:pt x="775210" y="1321036"/>
                </a:cubicBezTo>
                <a:cubicBezTo>
                  <a:pt x="777814" y="1321904"/>
                  <a:pt x="778248" y="1324075"/>
                  <a:pt x="776511" y="1327547"/>
                </a:cubicBezTo>
                <a:cubicBezTo>
                  <a:pt x="775644" y="1330152"/>
                  <a:pt x="775210" y="1331888"/>
                  <a:pt x="775210" y="1332756"/>
                </a:cubicBezTo>
                <a:cubicBezTo>
                  <a:pt x="776946" y="1332756"/>
                  <a:pt x="779550" y="1331888"/>
                  <a:pt x="783023" y="1330152"/>
                </a:cubicBezTo>
                <a:cubicBezTo>
                  <a:pt x="784759" y="1329284"/>
                  <a:pt x="786062" y="1328850"/>
                  <a:pt x="786930" y="1328850"/>
                </a:cubicBezTo>
                <a:cubicBezTo>
                  <a:pt x="791271" y="1327113"/>
                  <a:pt x="795177" y="1327547"/>
                  <a:pt x="798650" y="1330152"/>
                </a:cubicBezTo>
                <a:cubicBezTo>
                  <a:pt x="807332" y="1335361"/>
                  <a:pt x="814277" y="1342740"/>
                  <a:pt x="819486" y="1352290"/>
                </a:cubicBezTo>
                <a:cubicBezTo>
                  <a:pt x="822091" y="1356631"/>
                  <a:pt x="822091" y="1361406"/>
                  <a:pt x="819486" y="1366615"/>
                </a:cubicBezTo>
                <a:cubicBezTo>
                  <a:pt x="816014" y="1371824"/>
                  <a:pt x="813843" y="1378335"/>
                  <a:pt x="812975" y="1386148"/>
                </a:cubicBezTo>
                <a:cubicBezTo>
                  <a:pt x="809502" y="1401775"/>
                  <a:pt x="805596" y="1416100"/>
                  <a:pt x="801254" y="1429123"/>
                </a:cubicBezTo>
                <a:cubicBezTo>
                  <a:pt x="796914" y="1442145"/>
                  <a:pt x="788666" y="1451261"/>
                  <a:pt x="776511" y="1456470"/>
                </a:cubicBezTo>
                <a:cubicBezTo>
                  <a:pt x="770435" y="1459942"/>
                  <a:pt x="766094" y="1458640"/>
                  <a:pt x="763489" y="1452563"/>
                </a:cubicBezTo>
                <a:cubicBezTo>
                  <a:pt x="755676" y="1434332"/>
                  <a:pt x="747428" y="1421309"/>
                  <a:pt x="738746" y="1413496"/>
                </a:cubicBezTo>
                <a:cubicBezTo>
                  <a:pt x="737879" y="1413496"/>
                  <a:pt x="737445" y="1413061"/>
                  <a:pt x="737445" y="1412193"/>
                </a:cubicBezTo>
                <a:cubicBezTo>
                  <a:pt x="736577" y="1411325"/>
                  <a:pt x="736142" y="1410891"/>
                  <a:pt x="736142" y="1410891"/>
                </a:cubicBezTo>
                <a:cubicBezTo>
                  <a:pt x="717911" y="1433463"/>
                  <a:pt x="696207" y="1447788"/>
                  <a:pt x="671030" y="1453865"/>
                </a:cubicBezTo>
                <a:cubicBezTo>
                  <a:pt x="667557" y="1454733"/>
                  <a:pt x="667124" y="1453865"/>
                  <a:pt x="669728" y="1451261"/>
                </a:cubicBezTo>
                <a:cubicBezTo>
                  <a:pt x="698377" y="1425216"/>
                  <a:pt x="718780" y="1396566"/>
                  <a:pt x="730933" y="1365312"/>
                </a:cubicBezTo>
                <a:cubicBezTo>
                  <a:pt x="724856" y="1366181"/>
                  <a:pt x="719647" y="1367483"/>
                  <a:pt x="715306" y="1369219"/>
                </a:cubicBezTo>
                <a:cubicBezTo>
                  <a:pt x="712702" y="1370087"/>
                  <a:pt x="709664" y="1370087"/>
                  <a:pt x="706190" y="1369219"/>
                </a:cubicBezTo>
                <a:cubicBezTo>
                  <a:pt x="698377" y="1366615"/>
                  <a:pt x="690998" y="1361406"/>
                  <a:pt x="684052" y="1353592"/>
                </a:cubicBezTo>
                <a:cubicBezTo>
                  <a:pt x="683185" y="1350988"/>
                  <a:pt x="684052" y="1348817"/>
                  <a:pt x="686657" y="1347081"/>
                </a:cubicBezTo>
                <a:cubicBezTo>
                  <a:pt x="689261" y="1346213"/>
                  <a:pt x="692734" y="1345779"/>
                  <a:pt x="697075" y="1345779"/>
                </a:cubicBezTo>
                <a:cubicBezTo>
                  <a:pt x="701417" y="1344911"/>
                  <a:pt x="704888" y="1344477"/>
                  <a:pt x="707493" y="1344477"/>
                </a:cubicBezTo>
                <a:cubicBezTo>
                  <a:pt x="717911" y="1342740"/>
                  <a:pt x="728329" y="1341438"/>
                  <a:pt x="738746" y="1340570"/>
                </a:cubicBezTo>
                <a:lnTo>
                  <a:pt x="740049" y="1331454"/>
                </a:lnTo>
                <a:cubicBezTo>
                  <a:pt x="741785" y="1322772"/>
                  <a:pt x="741785" y="1315827"/>
                  <a:pt x="740049" y="1310618"/>
                </a:cubicBezTo>
                <a:cubicBezTo>
                  <a:pt x="739181" y="1310618"/>
                  <a:pt x="737879" y="1311052"/>
                  <a:pt x="736142" y="1311920"/>
                </a:cubicBezTo>
                <a:cubicBezTo>
                  <a:pt x="734406" y="1311920"/>
                  <a:pt x="733103" y="1312354"/>
                  <a:pt x="732235" y="1313223"/>
                </a:cubicBezTo>
                <a:cubicBezTo>
                  <a:pt x="731368" y="1314959"/>
                  <a:pt x="730065" y="1317129"/>
                  <a:pt x="728329" y="1319734"/>
                </a:cubicBezTo>
                <a:cubicBezTo>
                  <a:pt x="725725" y="1323206"/>
                  <a:pt x="723121" y="1323641"/>
                  <a:pt x="720516" y="1321036"/>
                </a:cubicBezTo>
                <a:cubicBezTo>
                  <a:pt x="717911" y="1319300"/>
                  <a:pt x="715306" y="1316261"/>
                  <a:pt x="712702" y="1311920"/>
                </a:cubicBezTo>
                <a:cubicBezTo>
                  <a:pt x="710097" y="1306711"/>
                  <a:pt x="707927" y="1300634"/>
                  <a:pt x="706190" y="1293689"/>
                </a:cubicBezTo>
                <a:cubicBezTo>
                  <a:pt x="704455" y="1275458"/>
                  <a:pt x="700982" y="1262435"/>
                  <a:pt x="695773" y="1254622"/>
                </a:cubicBezTo>
                <a:cubicBezTo>
                  <a:pt x="692300" y="1252017"/>
                  <a:pt x="692734" y="1249413"/>
                  <a:pt x="697075" y="1246808"/>
                </a:cubicBezTo>
                <a:cubicBezTo>
                  <a:pt x="707493" y="1244204"/>
                  <a:pt x="716174" y="1244204"/>
                  <a:pt x="723121" y="1246808"/>
                </a:cubicBezTo>
                <a:cubicBezTo>
                  <a:pt x="723988" y="1246808"/>
                  <a:pt x="724422" y="1246808"/>
                  <a:pt x="724422" y="1246808"/>
                </a:cubicBezTo>
                <a:cubicBezTo>
                  <a:pt x="742653" y="1243335"/>
                  <a:pt x="761319" y="1238126"/>
                  <a:pt x="780419" y="1231181"/>
                </a:cubicBezTo>
                <a:cubicBezTo>
                  <a:pt x="782589" y="1230747"/>
                  <a:pt x="784759" y="1230638"/>
                  <a:pt x="786930" y="1230856"/>
                </a:cubicBezTo>
                <a:close/>
                <a:moveTo>
                  <a:pt x="7892476" y="1225972"/>
                </a:moveTo>
                <a:cubicBezTo>
                  <a:pt x="7894864" y="1225972"/>
                  <a:pt x="7897142" y="1226406"/>
                  <a:pt x="7899313" y="1227274"/>
                </a:cubicBezTo>
                <a:cubicBezTo>
                  <a:pt x="7909730" y="1231615"/>
                  <a:pt x="7918413" y="1239863"/>
                  <a:pt x="7925358" y="1252017"/>
                </a:cubicBezTo>
                <a:cubicBezTo>
                  <a:pt x="7927962" y="1256358"/>
                  <a:pt x="7927962" y="1261133"/>
                  <a:pt x="7925358" y="1266342"/>
                </a:cubicBezTo>
                <a:cubicBezTo>
                  <a:pt x="7923622" y="1270683"/>
                  <a:pt x="7922320" y="1281535"/>
                  <a:pt x="7921451" y="1298898"/>
                </a:cubicBezTo>
                <a:cubicBezTo>
                  <a:pt x="7920583" y="1304107"/>
                  <a:pt x="7920148" y="1308014"/>
                  <a:pt x="7920148" y="1310618"/>
                </a:cubicBezTo>
                <a:cubicBezTo>
                  <a:pt x="7920148" y="1359235"/>
                  <a:pt x="7921451" y="1395698"/>
                  <a:pt x="7924056" y="1420007"/>
                </a:cubicBezTo>
                <a:cubicBezTo>
                  <a:pt x="7924924" y="1445183"/>
                  <a:pt x="7916242" y="1462547"/>
                  <a:pt x="7898010" y="1472097"/>
                </a:cubicBezTo>
                <a:cubicBezTo>
                  <a:pt x="7890197" y="1476437"/>
                  <a:pt x="7884988" y="1474701"/>
                  <a:pt x="7882384" y="1466888"/>
                </a:cubicBezTo>
                <a:cubicBezTo>
                  <a:pt x="7872834" y="1446920"/>
                  <a:pt x="7858510" y="1430425"/>
                  <a:pt x="7839410" y="1417402"/>
                </a:cubicBezTo>
                <a:cubicBezTo>
                  <a:pt x="7835937" y="1415666"/>
                  <a:pt x="7834200" y="1414364"/>
                  <a:pt x="7834200" y="1413496"/>
                </a:cubicBezTo>
                <a:cubicBezTo>
                  <a:pt x="7835069" y="1412627"/>
                  <a:pt x="7837239" y="1412193"/>
                  <a:pt x="7840712" y="1412193"/>
                </a:cubicBezTo>
                <a:cubicBezTo>
                  <a:pt x="7849394" y="1413061"/>
                  <a:pt x="7861982" y="1413930"/>
                  <a:pt x="7878477" y="1414798"/>
                </a:cubicBezTo>
                <a:cubicBezTo>
                  <a:pt x="7882818" y="1415666"/>
                  <a:pt x="7885422" y="1413930"/>
                  <a:pt x="7886290" y="1409589"/>
                </a:cubicBezTo>
                <a:cubicBezTo>
                  <a:pt x="7886290" y="1393094"/>
                  <a:pt x="7884988" y="1358801"/>
                  <a:pt x="7882384" y="1306711"/>
                </a:cubicBezTo>
                <a:cubicBezTo>
                  <a:pt x="7881516" y="1286744"/>
                  <a:pt x="7881082" y="1272853"/>
                  <a:pt x="7881082" y="1265040"/>
                </a:cubicBezTo>
                <a:cubicBezTo>
                  <a:pt x="7881082" y="1261567"/>
                  <a:pt x="7879346" y="1260265"/>
                  <a:pt x="7875872" y="1261133"/>
                </a:cubicBezTo>
                <a:cubicBezTo>
                  <a:pt x="7867191" y="1263737"/>
                  <a:pt x="7853300" y="1267644"/>
                  <a:pt x="7834200" y="1272853"/>
                </a:cubicBezTo>
                <a:cubicBezTo>
                  <a:pt x="7828124" y="1274589"/>
                  <a:pt x="7823782" y="1273721"/>
                  <a:pt x="7821178" y="1270249"/>
                </a:cubicBezTo>
                <a:cubicBezTo>
                  <a:pt x="7816838" y="1265908"/>
                  <a:pt x="7811194" y="1260265"/>
                  <a:pt x="7804249" y="1253319"/>
                </a:cubicBezTo>
                <a:cubicBezTo>
                  <a:pt x="7800776" y="1248978"/>
                  <a:pt x="7801644" y="1246374"/>
                  <a:pt x="7806854" y="1245506"/>
                </a:cubicBezTo>
                <a:cubicBezTo>
                  <a:pt x="7812062" y="1245506"/>
                  <a:pt x="7827689" y="1243335"/>
                  <a:pt x="7853734" y="1238995"/>
                </a:cubicBezTo>
                <a:cubicBezTo>
                  <a:pt x="7865888" y="1236390"/>
                  <a:pt x="7876306" y="1232483"/>
                  <a:pt x="7884988" y="1227274"/>
                </a:cubicBezTo>
                <a:cubicBezTo>
                  <a:pt x="7887592" y="1226406"/>
                  <a:pt x="7890089" y="1225972"/>
                  <a:pt x="7892476" y="1225972"/>
                </a:cubicBezTo>
                <a:close/>
                <a:moveTo>
                  <a:pt x="205803" y="1225972"/>
                </a:moveTo>
                <a:cubicBezTo>
                  <a:pt x="208190" y="1225972"/>
                  <a:pt x="210470" y="1226406"/>
                  <a:pt x="212639" y="1227274"/>
                </a:cubicBezTo>
                <a:cubicBezTo>
                  <a:pt x="223058" y="1231615"/>
                  <a:pt x="231740" y="1239863"/>
                  <a:pt x="238684" y="1252017"/>
                </a:cubicBezTo>
                <a:cubicBezTo>
                  <a:pt x="241289" y="1256358"/>
                  <a:pt x="241289" y="1261133"/>
                  <a:pt x="238684" y="1266342"/>
                </a:cubicBezTo>
                <a:cubicBezTo>
                  <a:pt x="236948" y="1270683"/>
                  <a:pt x="235645" y="1281535"/>
                  <a:pt x="234778" y="1298898"/>
                </a:cubicBezTo>
                <a:cubicBezTo>
                  <a:pt x="233909" y="1304107"/>
                  <a:pt x="233475" y="1308014"/>
                  <a:pt x="233475" y="1310618"/>
                </a:cubicBezTo>
                <a:cubicBezTo>
                  <a:pt x="233475" y="1359235"/>
                  <a:pt x="234778" y="1395698"/>
                  <a:pt x="237382" y="1420007"/>
                </a:cubicBezTo>
                <a:cubicBezTo>
                  <a:pt x="238250" y="1445183"/>
                  <a:pt x="229569" y="1462547"/>
                  <a:pt x="211337" y="1472097"/>
                </a:cubicBezTo>
                <a:cubicBezTo>
                  <a:pt x="203524" y="1476437"/>
                  <a:pt x="198315" y="1474701"/>
                  <a:pt x="195710" y="1466888"/>
                </a:cubicBezTo>
                <a:cubicBezTo>
                  <a:pt x="186160" y="1446920"/>
                  <a:pt x="171836" y="1430425"/>
                  <a:pt x="152736" y="1417402"/>
                </a:cubicBezTo>
                <a:cubicBezTo>
                  <a:pt x="149263" y="1415666"/>
                  <a:pt x="147527" y="1414364"/>
                  <a:pt x="147527" y="1413496"/>
                </a:cubicBezTo>
                <a:cubicBezTo>
                  <a:pt x="148396" y="1412627"/>
                  <a:pt x="150566" y="1412193"/>
                  <a:pt x="154038" y="1412193"/>
                </a:cubicBezTo>
                <a:cubicBezTo>
                  <a:pt x="162720" y="1413061"/>
                  <a:pt x="175308" y="1413930"/>
                  <a:pt x="191804" y="1414798"/>
                </a:cubicBezTo>
                <a:cubicBezTo>
                  <a:pt x="196144" y="1415666"/>
                  <a:pt x="198749" y="1413930"/>
                  <a:pt x="199617" y="1409589"/>
                </a:cubicBezTo>
                <a:cubicBezTo>
                  <a:pt x="199617" y="1393094"/>
                  <a:pt x="198315" y="1358801"/>
                  <a:pt x="195710" y="1306711"/>
                </a:cubicBezTo>
                <a:cubicBezTo>
                  <a:pt x="194842" y="1286744"/>
                  <a:pt x="194408" y="1272853"/>
                  <a:pt x="194408" y="1265040"/>
                </a:cubicBezTo>
                <a:cubicBezTo>
                  <a:pt x="194408" y="1261567"/>
                  <a:pt x="192672" y="1260265"/>
                  <a:pt x="189199" y="1261133"/>
                </a:cubicBezTo>
                <a:cubicBezTo>
                  <a:pt x="180518" y="1263737"/>
                  <a:pt x="166627" y="1267644"/>
                  <a:pt x="147527" y="1272853"/>
                </a:cubicBezTo>
                <a:cubicBezTo>
                  <a:pt x="141450" y="1274589"/>
                  <a:pt x="137109" y="1273721"/>
                  <a:pt x="134505" y="1270249"/>
                </a:cubicBezTo>
                <a:cubicBezTo>
                  <a:pt x="130164" y="1265908"/>
                  <a:pt x="124521" y="1260265"/>
                  <a:pt x="117575" y="1253319"/>
                </a:cubicBezTo>
                <a:cubicBezTo>
                  <a:pt x="114103" y="1248978"/>
                  <a:pt x="114971" y="1246374"/>
                  <a:pt x="120180" y="1245506"/>
                </a:cubicBezTo>
                <a:cubicBezTo>
                  <a:pt x="125389" y="1245506"/>
                  <a:pt x="141016" y="1243335"/>
                  <a:pt x="167061" y="1238995"/>
                </a:cubicBezTo>
                <a:cubicBezTo>
                  <a:pt x="179215" y="1236390"/>
                  <a:pt x="189633" y="1232483"/>
                  <a:pt x="198315" y="1227274"/>
                </a:cubicBezTo>
                <a:cubicBezTo>
                  <a:pt x="200919" y="1226406"/>
                  <a:pt x="203415" y="1225972"/>
                  <a:pt x="205803" y="1225972"/>
                </a:cubicBezTo>
                <a:close/>
                <a:moveTo>
                  <a:pt x="1864539" y="1218159"/>
                </a:moveTo>
                <a:cubicBezTo>
                  <a:pt x="1868880" y="1218593"/>
                  <a:pt x="1873003" y="1219895"/>
                  <a:pt x="1876910" y="1222065"/>
                </a:cubicBezTo>
                <a:cubicBezTo>
                  <a:pt x="1882119" y="1223802"/>
                  <a:pt x="1888630" y="1229879"/>
                  <a:pt x="1896443" y="1240297"/>
                </a:cubicBezTo>
                <a:cubicBezTo>
                  <a:pt x="1899048" y="1243769"/>
                  <a:pt x="1899917" y="1246808"/>
                  <a:pt x="1899048" y="1249413"/>
                </a:cubicBezTo>
                <a:cubicBezTo>
                  <a:pt x="1898180" y="1252017"/>
                  <a:pt x="1895576" y="1253319"/>
                  <a:pt x="1891235" y="1253319"/>
                </a:cubicBezTo>
                <a:cubicBezTo>
                  <a:pt x="1833068" y="1259396"/>
                  <a:pt x="1781846" y="1262869"/>
                  <a:pt x="1737570" y="1263737"/>
                </a:cubicBezTo>
                <a:cubicBezTo>
                  <a:pt x="1736701" y="1295859"/>
                  <a:pt x="1733663" y="1341004"/>
                  <a:pt x="1728454" y="1399171"/>
                </a:cubicBezTo>
                <a:cubicBezTo>
                  <a:pt x="1756235" y="1380939"/>
                  <a:pt x="1777071" y="1362708"/>
                  <a:pt x="1790962" y="1344477"/>
                </a:cubicBezTo>
                <a:cubicBezTo>
                  <a:pt x="1790094" y="1343608"/>
                  <a:pt x="1788791" y="1342306"/>
                  <a:pt x="1787055" y="1340570"/>
                </a:cubicBezTo>
                <a:cubicBezTo>
                  <a:pt x="1774901" y="1327547"/>
                  <a:pt x="1761010" y="1311920"/>
                  <a:pt x="1745383" y="1293689"/>
                </a:cubicBezTo>
                <a:cubicBezTo>
                  <a:pt x="1743647" y="1291953"/>
                  <a:pt x="1743213" y="1290216"/>
                  <a:pt x="1744081" y="1288480"/>
                </a:cubicBezTo>
                <a:cubicBezTo>
                  <a:pt x="1744949" y="1287612"/>
                  <a:pt x="1746685" y="1287612"/>
                  <a:pt x="1749290" y="1288480"/>
                </a:cubicBezTo>
                <a:cubicBezTo>
                  <a:pt x="1772730" y="1297162"/>
                  <a:pt x="1793132" y="1306277"/>
                  <a:pt x="1810495" y="1315827"/>
                </a:cubicBezTo>
                <a:cubicBezTo>
                  <a:pt x="1814836" y="1308882"/>
                  <a:pt x="1818309" y="1301937"/>
                  <a:pt x="1820913" y="1294991"/>
                </a:cubicBezTo>
                <a:cubicBezTo>
                  <a:pt x="1825254" y="1284573"/>
                  <a:pt x="1826557" y="1275892"/>
                  <a:pt x="1824820" y="1268946"/>
                </a:cubicBezTo>
                <a:cubicBezTo>
                  <a:pt x="1824820" y="1262001"/>
                  <a:pt x="1829595" y="1259831"/>
                  <a:pt x="1839145" y="1262435"/>
                </a:cubicBezTo>
                <a:cubicBezTo>
                  <a:pt x="1851299" y="1267644"/>
                  <a:pt x="1860849" y="1275892"/>
                  <a:pt x="1867794" y="1287178"/>
                </a:cubicBezTo>
                <a:cubicBezTo>
                  <a:pt x="1871267" y="1291518"/>
                  <a:pt x="1870399" y="1295859"/>
                  <a:pt x="1865190" y="1300200"/>
                </a:cubicBezTo>
                <a:cubicBezTo>
                  <a:pt x="1860849" y="1304541"/>
                  <a:pt x="1855206" y="1311920"/>
                  <a:pt x="1848260" y="1322338"/>
                </a:cubicBezTo>
                <a:cubicBezTo>
                  <a:pt x="1845656" y="1325811"/>
                  <a:pt x="1843052" y="1329718"/>
                  <a:pt x="1840447" y="1334059"/>
                </a:cubicBezTo>
                <a:cubicBezTo>
                  <a:pt x="1855206" y="1344477"/>
                  <a:pt x="1868228" y="1356197"/>
                  <a:pt x="1879515" y="1369219"/>
                </a:cubicBezTo>
                <a:cubicBezTo>
                  <a:pt x="1885591" y="1374428"/>
                  <a:pt x="1887328" y="1380939"/>
                  <a:pt x="1884724" y="1388753"/>
                </a:cubicBezTo>
                <a:cubicBezTo>
                  <a:pt x="1884724" y="1396566"/>
                  <a:pt x="1882119" y="1403946"/>
                  <a:pt x="1876910" y="1410891"/>
                </a:cubicBezTo>
                <a:cubicBezTo>
                  <a:pt x="1872569" y="1416968"/>
                  <a:pt x="1867361" y="1417402"/>
                  <a:pt x="1861283" y="1412193"/>
                </a:cubicBezTo>
                <a:cubicBezTo>
                  <a:pt x="1850865" y="1403512"/>
                  <a:pt x="1834370" y="1387885"/>
                  <a:pt x="1811798" y="1365312"/>
                </a:cubicBezTo>
                <a:cubicBezTo>
                  <a:pt x="1808325" y="1369653"/>
                  <a:pt x="1804418" y="1373126"/>
                  <a:pt x="1800077" y="1375730"/>
                </a:cubicBezTo>
                <a:cubicBezTo>
                  <a:pt x="1778373" y="1391357"/>
                  <a:pt x="1754065" y="1402644"/>
                  <a:pt x="1727152" y="1409589"/>
                </a:cubicBezTo>
                <a:cubicBezTo>
                  <a:pt x="1727152" y="1411325"/>
                  <a:pt x="1727152" y="1413930"/>
                  <a:pt x="1727152" y="1417402"/>
                </a:cubicBezTo>
                <a:cubicBezTo>
                  <a:pt x="1726284" y="1421743"/>
                  <a:pt x="1725849" y="1425216"/>
                  <a:pt x="1725849" y="1427820"/>
                </a:cubicBezTo>
                <a:cubicBezTo>
                  <a:pt x="1763181" y="1424348"/>
                  <a:pt x="1797039" y="1422177"/>
                  <a:pt x="1827425" y="1421309"/>
                </a:cubicBezTo>
                <a:cubicBezTo>
                  <a:pt x="1835238" y="1421309"/>
                  <a:pt x="1845222" y="1420875"/>
                  <a:pt x="1857376" y="1420007"/>
                </a:cubicBezTo>
                <a:cubicBezTo>
                  <a:pt x="1863453" y="1420007"/>
                  <a:pt x="1867361" y="1420007"/>
                  <a:pt x="1869097" y="1420007"/>
                </a:cubicBezTo>
                <a:cubicBezTo>
                  <a:pt x="1882987" y="1418270"/>
                  <a:pt x="1892103" y="1419573"/>
                  <a:pt x="1896443" y="1423914"/>
                </a:cubicBezTo>
                <a:cubicBezTo>
                  <a:pt x="1903389" y="1428254"/>
                  <a:pt x="1909032" y="1435634"/>
                  <a:pt x="1913373" y="1446052"/>
                </a:cubicBezTo>
                <a:cubicBezTo>
                  <a:pt x="1915977" y="1453865"/>
                  <a:pt x="1912939" y="1458206"/>
                  <a:pt x="1904257" y="1459074"/>
                </a:cubicBezTo>
                <a:cubicBezTo>
                  <a:pt x="1901653" y="1458206"/>
                  <a:pt x="1897312" y="1457338"/>
                  <a:pt x="1891235" y="1456470"/>
                </a:cubicBezTo>
                <a:cubicBezTo>
                  <a:pt x="1884289" y="1455601"/>
                  <a:pt x="1879515" y="1455167"/>
                  <a:pt x="1876910" y="1455167"/>
                </a:cubicBezTo>
                <a:cubicBezTo>
                  <a:pt x="1853470" y="1451695"/>
                  <a:pt x="1811798" y="1451261"/>
                  <a:pt x="1751894" y="1453865"/>
                </a:cubicBezTo>
                <a:cubicBezTo>
                  <a:pt x="1736267" y="1453865"/>
                  <a:pt x="1724113" y="1456470"/>
                  <a:pt x="1715432" y="1461679"/>
                </a:cubicBezTo>
                <a:cubicBezTo>
                  <a:pt x="1707618" y="1466019"/>
                  <a:pt x="1702409" y="1466888"/>
                  <a:pt x="1699804" y="1464283"/>
                </a:cubicBezTo>
                <a:cubicBezTo>
                  <a:pt x="1691991" y="1458206"/>
                  <a:pt x="1686348" y="1452563"/>
                  <a:pt x="1682875" y="1447354"/>
                </a:cubicBezTo>
                <a:cubicBezTo>
                  <a:pt x="1680271" y="1442145"/>
                  <a:pt x="1680705" y="1436502"/>
                  <a:pt x="1684177" y="1430425"/>
                </a:cubicBezTo>
                <a:cubicBezTo>
                  <a:pt x="1691122" y="1420007"/>
                  <a:pt x="1695030" y="1407852"/>
                  <a:pt x="1695897" y="1393962"/>
                </a:cubicBezTo>
                <a:cubicBezTo>
                  <a:pt x="1699370" y="1349686"/>
                  <a:pt x="1701107" y="1310618"/>
                  <a:pt x="1701107" y="1276760"/>
                </a:cubicBezTo>
                <a:cubicBezTo>
                  <a:pt x="1701107" y="1262001"/>
                  <a:pt x="1698069" y="1249413"/>
                  <a:pt x="1691991" y="1238995"/>
                </a:cubicBezTo>
                <a:cubicBezTo>
                  <a:pt x="1690254" y="1232049"/>
                  <a:pt x="1692859" y="1228577"/>
                  <a:pt x="1699804" y="1228577"/>
                </a:cubicBezTo>
                <a:cubicBezTo>
                  <a:pt x="1710223" y="1231181"/>
                  <a:pt x="1719338" y="1234654"/>
                  <a:pt x="1727152" y="1238995"/>
                </a:cubicBezTo>
                <a:cubicBezTo>
                  <a:pt x="1759274" y="1234654"/>
                  <a:pt x="1788357" y="1230747"/>
                  <a:pt x="1814402" y="1227274"/>
                </a:cubicBezTo>
                <a:cubicBezTo>
                  <a:pt x="1821348" y="1226406"/>
                  <a:pt x="1833502" y="1223802"/>
                  <a:pt x="1850865" y="1219461"/>
                </a:cubicBezTo>
                <a:cubicBezTo>
                  <a:pt x="1855640" y="1218159"/>
                  <a:pt x="1860198" y="1217725"/>
                  <a:pt x="1864539" y="1218159"/>
                </a:cubicBezTo>
                <a:close/>
                <a:moveTo>
                  <a:pt x="7728718" y="1211647"/>
                </a:moveTo>
                <a:cubicBezTo>
                  <a:pt x="7745214" y="1214252"/>
                  <a:pt x="7759972" y="1217725"/>
                  <a:pt x="7772995" y="1222065"/>
                </a:cubicBezTo>
                <a:cubicBezTo>
                  <a:pt x="7791226" y="1230747"/>
                  <a:pt x="7795568" y="1245506"/>
                  <a:pt x="7786018" y="1266342"/>
                </a:cubicBezTo>
                <a:cubicBezTo>
                  <a:pt x="7779940" y="1274155"/>
                  <a:pt x="7772127" y="1275458"/>
                  <a:pt x="7762577" y="1270249"/>
                </a:cubicBezTo>
                <a:cubicBezTo>
                  <a:pt x="7751291" y="1258094"/>
                  <a:pt x="7738268" y="1240297"/>
                  <a:pt x="7723510" y="1216856"/>
                </a:cubicBezTo>
                <a:cubicBezTo>
                  <a:pt x="7721774" y="1213384"/>
                  <a:pt x="7723510" y="1211647"/>
                  <a:pt x="7728718" y="1211647"/>
                </a:cubicBezTo>
                <a:close/>
                <a:moveTo>
                  <a:pt x="7491710" y="1211647"/>
                </a:moveTo>
                <a:cubicBezTo>
                  <a:pt x="7502128" y="1213384"/>
                  <a:pt x="7511678" y="1219027"/>
                  <a:pt x="7520359" y="1228577"/>
                </a:cubicBezTo>
                <a:cubicBezTo>
                  <a:pt x="7522964" y="1232917"/>
                  <a:pt x="7522096" y="1236824"/>
                  <a:pt x="7517754" y="1240297"/>
                </a:cubicBezTo>
                <a:cubicBezTo>
                  <a:pt x="7516018" y="1241165"/>
                  <a:pt x="7512112" y="1243769"/>
                  <a:pt x="7506034" y="1248110"/>
                </a:cubicBezTo>
                <a:cubicBezTo>
                  <a:pt x="7501694" y="1250715"/>
                  <a:pt x="7498656" y="1252885"/>
                  <a:pt x="7496918" y="1254622"/>
                </a:cubicBezTo>
                <a:cubicBezTo>
                  <a:pt x="7495183" y="1257226"/>
                  <a:pt x="7493012" y="1258962"/>
                  <a:pt x="7490408" y="1259831"/>
                </a:cubicBezTo>
                <a:cubicBezTo>
                  <a:pt x="7495616" y="1258962"/>
                  <a:pt x="7502128" y="1257660"/>
                  <a:pt x="7509941" y="1255924"/>
                </a:cubicBezTo>
                <a:cubicBezTo>
                  <a:pt x="7512546" y="1255056"/>
                  <a:pt x="7514716" y="1254622"/>
                  <a:pt x="7516452" y="1254622"/>
                </a:cubicBezTo>
                <a:cubicBezTo>
                  <a:pt x="7525134" y="1252885"/>
                  <a:pt x="7535552" y="1250281"/>
                  <a:pt x="7547706" y="1246808"/>
                </a:cubicBezTo>
                <a:cubicBezTo>
                  <a:pt x="7547706" y="1246808"/>
                  <a:pt x="7548575" y="1246808"/>
                  <a:pt x="7550311" y="1246808"/>
                </a:cubicBezTo>
                <a:cubicBezTo>
                  <a:pt x="7554652" y="1245940"/>
                  <a:pt x="7558124" y="1246374"/>
                  <a:pt x="7560729" y="1248110"/>
                </a:cubicBezTo>
                <a:cubicBezTo>
                  <a:pt x="7567674" y="1253319"/>
                  <a:pt x="7574620" y="1260699"/>
                  <a:pt x="7581564" y="1270249"/>
                </a:cubicBezTo>
                <a:cubicBezTo>
                  <a:pt x="7583301" y="1271985"/>
                  <a:pt x="7582867" y="1275458"/>
                  <a:pt x="7580262" y="1280667"/>
                </a:cubicBezTo>
                <a:cubicBezTo>
                  <a:pt x="7579394" y="1282403"/>
                  <a:pt x="7578960" y="1286309"/>
                  <a:pt x="7578960" y="1292387"/>
                </a:cubicBezTo>
                <a:cubicBezTo>
                  <a:pt x="7578092" y="1297596"/>
                  <a:pt x="7577658" y="1301502"/>
                  <a:pt x="7577658" y="1304107"/>
                </a:cubicBezTo>
                <a:cubicBezTo>
                  <a:pt x="7575922" y="1346647"/>
                  <a:pt x="7573318" y="1369219"/>
                  <a:pt x="7569844" y="1371824"/>
                </a:cubicBezTo>
                <a:cubicBezTo>
                  <a:pt x="7570713" y="1371824"/>
                  <a:pt x="7571581" y="1371390"/>
                  <a:pt x="7572449" y="1370521"/>
                </a:cubicBezTo>
                <a:cubicBezTo>
                  <a:pt x="7573318" y="1370521"/>
                  <a:pt x="7573751" y="1370521"/>
                  <a:pt x="7573751" y="1370521"/>
                </a:cubicBezTo>
                <a:cubicBezTo>
                  <a:pt x="7579829" y="1369653"/>
                  <a:pt x="7585472" y="1370087"/>
                  <a:pt x="7590680" y="1371824"/>
                </a:cubicBezTo>
                <a:cubicBezTo>
                  <a:pt x="7598494" y="1376164"/>
                  <a:pt x="7604137" y="1380939"/>
                  <a:pt x="7607610" y="1386148"/>
                </a:cubicBezTo>
                <a:cubicBezTo>
                  <a:pt x="7611950" y="1393962"/>
                  <a:pt x="7609780" y="1398303"/>
                  <a:pt x="7601098" y="1399171"/>
                </a:cubicBezTo>
                <a:cubicBezTo>
                  <a:pt x="7583736" y="1397435"/>
                  <a:pt x="7554218" y="1397435"/>
                  <a:pt x="7512546" y="1399171"/>
                </a:cubicBezTo>
                <a:cubicBezTo>
                  <a:pt x="7534250" y="1424348"/>
                  <a:pt x="7569844" y="1446052"/>
                  <a:pt x="7619330" y="1464283"/>
                </a:cubicBezTo>
                <a:cubicBezTo>
                  <a:pt x="7622803" y="1465151"/>
                  <a:pt x="7624973" y="1466454"/>
                  <a:pt x="7625841" y="1468190"/>
                </a:cubicBezTo>
                <a:cubicBezTo>
                  <a:pt x="7624973" y="1469058"/>
                  <a:pt x="7622803" y="1469926"/>
                  <a:pt x="7619330" y="1470794"/>
                </a:cubicBezTo>
                <a:cubicBezTo>
                  <a:pt x="7614121" y="1471663"/>
                  <a:pt x="7604137" y="1472531"/>
                  <a:pt x="7589378" y="1473399"/>
                </a:cubicBezTo>
                <a:cubicBezTo>
                  <a:pt x="7574620" y="1474267"/>
                  <a:pt x="7564202" y="1474701"/>
                  <a:pt x="7558124" y="1474701"/>
                </a:cubicBezTo>
                <a:cubicBezTo>
                  <a:pt x="7546838" y="1474701"/>
                  <a:pt x="7539025" y="1472531"/>
                  <a:pt x="7534684" y="1468190"/>
                </a:cubicBezTo>
                <a:cubicBezTo>
                  <a:pt x="7523398" y="1454299"/>
                  <a:pt x="7512112" y="1437804"/>
                  <a:pt x="7500826" y="1418705"/>
                </a:cubicBezTo>
                <a:cubicBezTo>
                  <a:pt x="7494748" y="1427386"/>
                  <a:pt x="7486067" y="1436502"/>
                  <a:pt x="7474780" y="1446052"/>
                </a:cubicBezTo>
                <a:cubicBezTo>
                  <a:pt x="7456549" y="1459074"/>
                  <a:pt x="7433543" y="1466888"/>
                  <a:pt x="7405762" y="1469492"/>
                </a:cubicBezTo>
                <a:cubicBezTo>
                  <a:pt x="7399684" y="1470360"/>
                  <a:pt x="7396646" y="1469926"/>
                  <a:pt x="7396646" y="1468190"/>
                </a:cubicBezTo>
                <a:cubicBezTo>
                  <a:pt x="7396646" y="1466454"/>
                  <a:pt x="7399250" y="1464717"/>
                  <a:pt x="7404460" y="1462981"/>
                </a:cubicBezTo>
                <a:cubicBezTo>
                  <a:pt x="7443526" y="1444750"/>
                  <a:pt x="7466967" y="1424348"/>
                  <a:pt x="7474780" y="1401775"/>
                </a:cubicBezTo>
                <a:cubicBezTo>
                  <a:pt x="7468704" y="1402644"/>
                  <a:pt x="7459154" y="1403512"/>
                  <a:pt x="7446131" y="1404380"/>
                </a:cubicBezTo>
                <a:cubicBezTo>
                  <a:pt x="7437450" y="1406116"/>
                  <a:pt x="7430938" y="1406984"/>
                  <a:pt x="7426598" y="1406984"/>
                </a:cubicBezTo>
                <a:cubicBezTo>
                  <a:pt x="7422257" y="1406984"/>
                  <a:pt x="7418784" y="1406116"/>
                  <a:pt x="7416180" y="1404380"/>
                </a:cubicBezTo>
                <a:cubicBezTo>
                  <a:pt x="7413575" y="1402644"/>
                  <a:pt x="7410102" y="1400039"/>
                  <a:pt x="7405762" y="1396566"/>
                </a:cubicBezTo>
                <a:cubicBezTo>
                  <a:pt x="7404894" y="1400039"/>
                  <a:pt x="7403157" y="1405682"/>
                  <a:pt x="7400552" y="1413496"/>
                </a:cubicBezTo>
                <a:cubicBezTo>
                  <a:pt x="7398816" y="1417836"/>
                  <a:pt x="7397514" y="1420875"/>
                  <a:pt x="7396646" y="1422611"/>
                </a:cubicBezTo>
                <a:cubicBezTo>
                  <a:pt x="7395778" y="1426084"/>
                  <a:pt x="7394476" y="1431293"/>
                  <a:pt x="7392739" y="1438238"/>
                </a:cubicBezTo>
                <a:cubicBezTo>
                  <a:pt x="7391003" y="1446052"/>
                  <a:pt x="7389701" y="1451261"/>
                  <a:pt x="7388832" y="1453865"/>
                </a:cubicBezTo>
                <a:cubicBezTo>
                  <a:pt x="7384492" y="1463415"/>
                  <a:pt x="7378848" y="1465585"/>
                  <a:pt x="7371903" y="1460376"/>
                </a:cubicBezTo>
                <a:cubicBezTo>
                  <a:pt x="7358880" y="1450827"/>
                  <a:pt x="7351502" y="1439106"/>
                  <a:pt x="7349765" y="1425216"/>
                </a:cubicBezTo>
                <a:cubicBezTo>
                  <a:pt x="7348897" y="1419139"/>
                  <a:pt x="7350199" y="1416100"/>
                  <a:pt x="7353672" y="1416100"/>
                </a:cubicBezTo>
                <a:cubicBezTo>
                  <a:pt x="7356276" y="1416968"/>
                  <a:pt x="7360183" y="1413930"/>
                  <a:pt x="7365392" y="1406984"/>
                </a:cubicBezTo>
                <a:cubicBezTo>
                  <a:pt x="7373206" y="1397435"/>
                  <a:pt x="7391003" y="1373560"/>
                  <a:pt x="7418784" y="1335361"/>
                </a:cubicBezTo>
                <a:cubicBezTo>
                  <a:pt x="7420520" y="1332756"/>
                  <a:pt x="7421822" y="1331888"/>
                  <a:pt x="7422690" y="1332756"/>
                </a:cubicBezTo>
                <a:cubicBezTo>
                  <a:pt x="7423560" y="1333624"/>
                  <a:pt x="7423560" y="1334927"/>
                  <a:pt x="7422690" y="1336663"/>
                </a:cubicBezTo>
                <a:cubicBezTo>
                  <a:pt x="7420955" y="1351422"/>
                  <a:pt x="7416614" y="1367917"/>
                  <a:pt x="7409668" y="1386148"/>
                </a:cubicBezTo>
                <a:cubicBezTo>
                  <a:pt x="7412272" y="1386148"/>
                  <a:pt x="7417482" y="1386148"/>
                  <a:pt x="7425295" y="1386148"/>
                </a:cubicBezTo>
                <a:cubicBezTo>
                  <a:pt x="7433108" y="1385280"/>
                  <a:pt x="7438752" y="1384846"/>
                  <a:pt x="7442224" y="1384846"/>
                </a:cubicBezTo>
                <a:cubicBezTo>
                  <a:pt x="7439620" y="1381373"/>
                  <a:pt x="7437450" y="1378335"/>
                  <a:pt x="7435713" y="1375730"/>
                </a:cubicBezTo>
                <a:cubicBezTo>
                  <a:pt x="7433108" y="1373126"/>
                  <a:pt x="7432675" y="1369653"/>
                  <a:pt x="7434411" y="1365312"/>
                </a:cubicBezTo>
                <a:cubicBezTo>
                  <a:pt x="7435280" y="1360104"/>
                  <a:pt x="7436582" y="1343174"/>
                  <a:pt x="7438318" y="1314525"/>
                </a:cubicBezTo>
                <a:cubicBezTo>
                  <a:pt x="7438318" y="1289348"/>
                  <a:pt x="7436582" y="1273721"/>
                  <a:pt x="7433108" y="1267644"/>
                </a:cubicBezTo>
                <a:cubicBezTo>
                  <a:pt x="7432240" y="1262435"/>
                  <a:pt x="7433977" y="1259831"/>
                  <a:pt x="7438318" y="1259831"/>
                </a:cubicBezTo>
                <a:cubicBezTo>
                  <a:pt x="7441790" y="1260699"/>
                  <a:pt x="7445698" y="1262001"/>
                  <a:pt x="7450038" y="1263737"/>
                </a:cubicBezTo>
                <a:cubicBezTo>
                  <a:pt x="7452642" y="1264605"/>
                  <a:pt x="7454379" y="1265040"/>
                  <a:pt x="7455247" y="1265040"/>
                </a:cubicBezTo>
                <a:cubicBezTo>
                  <a:pt x="7456116" y="1265040"/>
                  <a:pt x="7457852" y="1265040"/>
                  <a:pt x="7460456" y="1265040"/>
                </a:cubicBezTo>
                <a:cubicBezTo>
                  <a:pt x="7463929" y="1264171"/>
                  <a:pt x="7466534" y="1263737"/>
                  <a:pt x="7468270" y="1263737"/>
                </a:cubicBezTo>
                <a:cubicBezTo>
                  <a:pt x="7470006" y="1261133"/>
                  <a:pt x="7472176" y="1256358"/>
                  <a:pt x="7474780" y="1249413"/>
                </a:cubicBezTo>
                <a:cubicBezTo>
                  <a:pt x="7476517" y="1245072"/>
                  <a:pt x="7477820" y="1241599"/>
                  <a:pt x="7478688" y="1238995"/>
                </a:cubicBezTo>
                <a:cubicBezTo>
                  <a:pt x="7483896" y="1226840"/>
                  <a:pt x="7485633" y="1219027"/>
                  <a:pt x="7483896" y="1215554"/>
                </a:cubicBezTo>
                <a:cubicBezTo>
                  <a:pt x="7483028" y="1212081"/>
                  <a:pt x="7485633" y="1210779"/>
                  <a:pt x="7491710" y="1211647"/>
                </a:cubicBezTo>
                <a:close/>
                <a:moveTo>
                  <a:pt x="42045" y="1211647"/>
                </a:moveTo>
                <a:cubicBezTo>
                  <a:pt x="58540" y="1214252"/>
                  <a:pt x="73299" y="1217725"/>
                  <a:pt x="86322" y="1222065"/>
                </a:cubicBezTo>
                <a:cubicBezTo>
                  <a:pt x="104553" y="1230747"/>
                  <a:pt x="108894" y="1245506"/>
                  <a:pt x="99344" y="1266342"/>
                </a:cubicBezTo>
                <a:cubicBezTo>
                  <a:pt x="93267" y="1274155"/>
                  <a:pt x="85453" y="1275458"/>
                  <a:pt x="75904" y="1270249"/>
                </a:cubicBezTo>
                <a:cubicBezTo>
                  <a:pt x="64617" y="1258094"/>
                  <a:pt x="51595" y="1240297"/>
                  <a:pt x="36836" y="1216856"/>
                </a:cubicBezTo>
                <a:cubicBezTo>
                  <a:pt x="35100" y="1213384"/>
                  <a:pt x="36836" y="1211647"/>
                  <a:pt x="42045" y="1211647"/>
                </a:cubicBezTo>
                <a:close/>
                <a:moveTo>
                  <a:pt x="5494306" y="1211322"/>
                </a:moveTo>
                <a:cubicBezTo>
                  <a:pt x="5496477" y="1211539"/>
                  <a:pt x="5498864" y="1212516"/>
                  <a:pt x="5501469" y="1214252"/>
                </a:cubicBezTo>
                <a:cubicBezTo>
                  <a:pt x="5513623" y="1219461"/>
                  <a:pt x="5524475" y="1226406"/>
                  <a:pt x="5534025" y="1235088"/>
                </a:cubicBezTo>
                <a:cubicBezTo>
                  <a:pt x="5539234" y="1238560"/>
                  <a:pt x="5540536" y="1243335"/>
                  <a:pt x="5537932" y="1249413"/>
                </a:cubicBezTo>
                <a:cubicBezTo>
                  <a:pt x="5535327" y="1255490"/>
                  <a:pt x="5532288" y="1266342"/>
                  <a:pt x="5528816" y="1281969"/>
                </a:cubicBezTo>
                <a:cubicBezTo>
                  <a:pt x="5539234" y="1281100"/>
                  <a:pt x="5545311" y="1279364"/>
                  <a:pt x="5547047" y="1276760"/>
                </a:cubicBezTo>
                <a:cubicBezTo>
                  <a:pt x="5552256" y="1275023"/>
                  <a:pt x="5557031" y="1275023"/>
                  <a:pt x="5561372" y="1276760"/>
                </a:cubicBezTo>
                <a:cubicBezTo>
                  <a:pt x="5571790" y="1283705"/>
                  <a:pt x="5579169" y="1291084"/>
                  <a:pt x="5583510" y="1298898"/>
                </a:cubicBezTo>
                <a:cubicBezTo>
                  <a:pt x="5587851" y="1305843"/>
                  <a:pt x="5587851" y="1311486"/>
                  <a:pt x="5583510" y="1315827"/>
                </a:cubicBezTo>
                <a:cubicBezTo>
                  <a:pt x="5580037" y="1318432"/>
                  <a:pt x="5577867" y="1327113"/>
                  <a:pt x="5576999" y="1341872"/>
                </a:cubicBezTo>
                <a:lnTo>
                  <a:pt x="5576999" y="1352290"/>
                </a:lnTo>
                <a:cubicBezTo>
                  <a:pt x="5589153" y="1355763"/>
                  <a:pt x="5600439" y="1359235"/>
                  <a:pt x="5610857" y="1362708"/>
                </a:cubicBezTo>
                <a:cubicBezTo>
                  <a:pt x="5618671" y="1364444"/>
                  <a:pt x="5623446" y="1369219"/>
                  <a:pt x="5625182" y="1377033"/>
                </a:cubicBezTo>
                <a:cubicBezTo>
                  <a:pt x="5627787" y="1386582"/>
                  <a:pt x="5627352" y="1395264"/>
                  <a:pt x="5623880" y="1403078"/>
                </a:cubicBezTo>
                <a:cubicBezTo>
                  <a:pt x="5620407" y="1406550"/>
                  <a:pt x="5616066" y="1409155"/>
                  <a:pt x="5610857" y="1410891"/>
                </a:cubicBezTo>
                <a:cubicBezTo>
                  <a:pt x="5608253" y="1412627"/>
                  <a:pt x="5603912" y="1410891"/>
                  <a:pt x="5597835" y="1405682"/>
                </a:cubicBezTo>
                <a:cubicBezTo>
                  <a:pt x="5586548" y="1393528"/>
                  <a:pt x="5578301" y="1382676"/>
                  <a:pt x="5573092" y="1373126"/>
                </a:cubicBezTo>
                <a:cubicBezTo>
                  <a:pt x="5569619" y="1398303"/>
                  <a:pt x="5563108" y="1420007"/>
                  <a:pt x="5553559" y="1438238"/>
                </a:cubicBezTo>
                <a:cubicBezTo>
                  <a:pt x="5544877" y="1457338"/>
                  <a:pt x="5534459" y="1468624"/>
                  <a:pt x="5522305" y="1472097"/>
                </a:cubicBezTo>
                <a:cubicBezTo>
                  <a:pt x="5513623" y="1474701"/>
                  <a:pt x="5507546" y="1472531"/>
                  <a:pt x="5504073" y="1465585"/>
                </a:cubicBezTo>
                <a:cubicBezTo>
                  <a:pt x="5498864" y="1450827"/>
                  <a:pt x="5489314" y="1436936"/>
                  <a:pt x="5475424" y="1423914"/>
                </a:cubicBezTo>
                <a:cubicBezTo>
                  <a:pt x="5473687" y="1422177"/>
                  <a:pt x="5473253" y="1420875"/>
                  <a:pt x="5474122" y="1420007"/>
                </a:cubicBezTo>
                <a:cubicBezTo>
                  <a:pt x="5474989" y="1419139"/>
                  <a:pt x="5476726" y="1419139"/>
                  <a:pt x="5479331" y="1420007"/>
                </a:cubicBezTo>
                <a:cubicBezTo>
                  <a:pt x="5491484" y="1420875"/>
                  <a:pt x="5501902" y="1422611"/>
                  <a:pt x="5510584" y="1425216"/>
                </a:cubicBezTo>
                <a:cubicBezTo>
                  <a:pt x="5515793" y="1426952"/>
                  <a:pt x="5519266" y="1425216"/>
                  <a:pt x="5521002" y="1420007"/>
                </a:cubicBezTo>
                <a:cubicBezTo>
                  <a:pt x="5533156" y="1391357"/>
                  <a:pt x="5539234" y="1355763"/>
                  <a:pt x="5539234" y="1313223"/>
                </a:cubicBezTo>
                <a:cubicBezTo>
                  <a:pt x="5540102" y="1309750"/>
                  <a:pt x="5538365" y="1308448"/>
                  <a:pt x="5534025" y="1309316"/>
                </a:cubicBezTo>
                <a:cubicBezTo>
                  <a:pt x="5530552" y="1310184"/>
                  <a:pt x="5526645" y="1310618"/>
                  <a:pt x="5522305" y="1310618"/>
                </a:cubicBezTo>
                <a:cubicBezTo>
                  <a:pt x="5512755" y="1354895"/>
                  <a:pt x="5500600" y="1385714"/>
                  <a:pt x="5485842" y="1403078"/>
                </a:cubicBezTo>
                <a:cubicBezTo>
                  <a:pt x="5471083" y="1421309"/>
                  <a:pt x="5450681" y="1436502"/>
                  <a:pt x="5424636" y="1448656"/>
                </a:cubicBezTo>
                <a:cubicBezTo>
                  <a:pt x="5422032" y="1449524"/>
                  <a:pt x="5419861" y="1449090"/>
                  <a:pt x="5418125" y="1447354"/>
                </a:cubicBezTo>
                <a:cubicBezTo>
                  <a:pt x="5417256" y="1444750"/>
                  <a:pt x="5418125" y="1442579"/>
                  <a:pt x="5420729" y="1440843"/>
                </a:cubicBezTo>
                <a:cubicBezTo>
                  <a:pt x="5455456" y="1406116"/>
                  <a:pt x="5477160" y="1365312"/>
                  <a:pt x="5485842" y="1318432"/>
                </a:cubicBezTo>
                <a:cubicBezTo>
                  <a:pt x="5481501" y="1318432"/>
                  <a:pt x="5476726" y="1319300"/>
                  <a:pt x="5471517" y="1321036"/>
                </a:cubicBezTo>
                <a:cubicBezTo>
                  <a:pt x="5468044" y="1322772"/>
                  <a:pt x="5464137" y="1321904"/>
                  <a:pt x="5459797" y="1318432"/>
                </a:cubicBezTo>
                <a:cubicBezTo>
                  <a:pt x="5459797" y="1317563"/>
                  <a:pt x="5458928" y="1316695"/>
                  <a:pt x="5457192" y="1315827"/>
                </a:cubicBezTo>
                <a:cubicBezTo>
                  <a:pt x="5456324" y="1314959"/>
                  <a:pt x="5455456" y="1314525"/>
                  <a:pt x="5454588" y="1314525"/>
                </a:cubicBezTo>
                <a:cubicBezTo>
                  <a:pt x="5450247" y="1317129"/>
                  <a:pt x="5445038" y="1318432"/>
                  <a:pt x="5438961" y="1318432"/>
                </a:cubicBezTo>
                <a:cubicBezTo>
                  <a:pt x="5432015" y="1321036"/>
                  <a:pt x="5424636" y="1322772"/>
                  <a:pt x="5416823" y="1323641"/>
                </a:cubicBezTo>
                <a:cubicBezTo>
                  <a:pt x="5416823" y="1370521"/>
                  <a:pt x="5416388" y="1408287"/>
                  <a:pt x="5415520" y="1436936"/>
                </a:cubicBezTo>
                <a:cubicBezTo>
                  <a:pt x="5416388" y="1451695"/>
                  <a:pt x="5414218" y="1461679"/>
                  <a:pt x="5409009" y="1466888"/>
                </a:cubicBezTo>
                <a:cubicBezTo>
                  <a:pt x="5405536" y="1470360"/>
                  <a:pt x="5400761" y="1471663"/>
                  <a:pt x="5394685" y="1470794"/>
                </a:cubicBezTo>
                <a:cubicBezTo>
                  <a:pt x="5387739" y="1470794"/>
                  <a:pt x="5382530" y="1464283"/>
                  <a:pt x="5379058" y="1451261"/>
                </a:cubicBezTo>
                <a:cubicBezTo>
                  <a:pt x="5377321" y="1446052"/>
                  <a:pt x="5377321" y="1440843"/>
                  <a:pt x="5379058" y="1435634"/>
                </a:cubicBezTo>
                <a:cubicBezTo>
                  <a:pt x="5379058" y="1435634"/>
                  <a:pt x="5379058" y="1435200"/>
                  <a:pt x="5379058" y="1434332"/>
                </a:cubicBezTo>
                <a:cubicBezTo>
                  <a:pt x="5382530" y="1420441"/>
                  <a:pt x="5384267" y="1402644"/>
                  <a:pt x="5384267" y="1380939"/>
                </a:cubicBezTo>
                <a:cubicBezTo>
                  <a:pt x="5386002" y="1366181"/>
                  <a:pt x="5386002" y="1349251"/>
                  <a:pt x="5384267" y="1330152"/>
                </a:cubicBezTo>
                <a:cubicBezTo>
                  <a:pt x="5382530" y="1330152"/>
                  <a:pt x="5379491" y="1331020"/>
                  <a:pt x="5375151" y="1332756"/>
                </a:cubicBezTo>
                <a:cubicBezTo>
                  <a:pt x="5369073" y="1333624"/>
                  <a:pt x="5364733" y="1334493"/>
                  <a:pt x="5362128" y="1335361"/>
                </a:cubicBezTo>
                <a:cubicBezTo>
                  <a:pt x="5351710" y="1340570"/>
                  <a:pt x="5339122" y="1334493"/>
                  <a:pt x="5324363" y="1317129"/>
                </a:cubicBezTo>
                <a:cubicBezTo>
                  <a:pt x="5321759" y="1314525"/>
                  <a:pt x="5320890" y="1311920"/>
                  <a:pt x="5321759" y="1309316"/>
                </a:cubicBezTo>
                <a:cubicBezTo>
                  <a:pt x="5323495" y="1307580"/>
                  <a:pt x="5326099" y="1306711"/>
                  <a:pt x="5329572" y="1306711"/>
                </a:cubicBezTo>
                <a:cubicBezTo>
                  <a:pt x="5336517" y="1306711"/>
                  <a:pt x="5343028" y="1305843"/>
                  <a:pt x="5349106" y="1304107"/>
                </a:cubicBezTo>
                <a:cubicBezTo>
                  <a:pt x="5353446" y="1303239"/>
                  <a:pt x="5359958" y="1302371"/>
                  <a:pt x="5368640" y="1301502"/>
                </a:cubicBezTo>
                <a:cubicBezTo>
                  <a:pt x="5375585" y="1299766"/>
                  <a:pt x="5380793" y="1298898"/>
                  <a:pt x="5384267" y="1298898"/>
                </a:cubicBezTo>
                <a:cubicBezTo>
                  <a:pt x="5384267" y="1291084"/>
                  <a:pt x="5383832" y="1283271"/>
                  <a:pt x="5382964" y="1275458"/>
                </a:cubicBezTo>
                <a:cubicBezTo>
                  <a:pt x="5382964" y="1250281"/>
                  <a:pt x="5380793" y="1235088"/>
                  <a:pt x="5376453" y="1229879"/>
                </a:cubicBezTo>
                <a:cubicBezTo>
                  <a:pt x="5373849" y="1225538"/>
                  <a:pt x="5373849" y="1221631"/>
                  <a:pt x="5376453" y="1218159"/>
                </a:cubicBezTo>
                <a:cubicBezTo>
                  <a:pt x="5379926" y="1214686"/>
                  <a:pt x="5383832" y="1214252"/>
                  <a:pt x="5388173" y="1216856"/>
                </a:cubicBezTo>
                <a:cubicBezTo>
                  <a:pt x="5401196" y="1221197"/>
                  <a:pt x="5412047" y="1228577"/>
                  <a:pt x="5420729" y="1238995"/>
                </a:cubicBezTo>
                <a:cubicBezTo>
                  <a:pt x="5425070" y="1243335"/>
                  <a:pt x="5425504" y="1248978"/>
                  <a:pt x="5422032" y="1255924"/>
                </a:cubicBezTo>
                <a:cubicBezTo>
                  <a:pt x="5418559" y="1265474"/>
                  <a:pt x="5416823" y="1278496"/>
                  <a:pt x="5416823" y="1294991"/>
                </a:cubicBezTo>
                <a:cubicBezTo>
                  <a:pt x="5420295" y="1293255"/>
                  <a:pt x="5423334" y="1291953"/>
                  <a:pt x="5425938" y="1291084"/>
                </a:cubicBezTo>
                <a:cubicBezTo>
                  <a:pt x="5431147" y="1288480"/>
                  <a:pt x="5435922" y="1288046"/>
                  <a:pt x="5440263" y="1289782"/>
                </a:cubicBezTo>
                <a:cubicBezTo>
                  <a:pt x="5443736" y="1292387"/>
                  <a:pt x="5447208" y="1294123"/>
                  <a:pt x="5450681" y="1294991"/>
                </a:cubicBezTo>
                <a:cubicBezTo>
                  <a:pt x="5464572" y="1292387"/>
                  <a:pt x="5478028" y="1289782"/>
                  <a:pt x="5491051" y="1287178"/>
                </a:cubicBezTo>
                <a:cubicBezTo>
                  <a:pt x="5491051" y="1282837"/>
                  <a:pt x="5491484" y="1278062"/>
                  <a:pt x="5492353" y="1272853"/>
                </a:cubicBezTo>
                <a:cubicBezTo>
                  <a:pt x="5494089" y="1251149"/>
                  <a:pt x="5492353" y="1235088"/>
                  <a:pt x="5487144" y="1224670"/>
                </a:cubicBezTo>
                <a:cubicBezTo>
                  <a:pt x="5484539" y="1219461"/>
                  <a:pt x="5484973" y="1215554"/>
                  <a:pt x="5488446" y="1212950"/>
                </a:cubicBezTo>
                <a:cubicBezTo>
                  <a:pt x="5490183" y="1211647"/>
                  <a:pt x="5492136" y="1211105"/>
                  <a:pt x="5494306" y="1211322"/>
                </a:cubicBezTo>
                <a:close/>
                <a:moveTo>
                  <a:pt x="1479399" y="1211322"/>
                </a:moveTo>
                <a:cubicBezTo>
                  <a:pt x="1480919" y="1211105"/>
                  <a:pt x="1482763" y="1211213"/>
                  <a:pt x="1484934" y="1211647"/>
                </a:cubicBezTo>
                <a:cubicBezTo>
                  <a:pt x="1497956" y="1215120"/>
                  <a:pt x="1509242" y="1221631"/>
                  <a:pt x="1518793" y="1231181"/>
                </a:cubicBezTo>
                <a:cubicBezTo>
                  <a:pt x="1523134" y="1236390"/>
                  <a:pt x="1523567" y="1242033"/>
                  <a:pt x="1520095" y="1248110"/>
                </a:cubicBezTo>
                <a:cubicBezTo>
                  <a:pt x="1514017" y="1258528"/>
                  <a:pt x="1508374" y="1270683"/>
                  <a:pt x="1503165" y="1284573"/>
                </a:cubicBezTo>
                <a:cubicBezTo>
                  <a:pt x="1502297" y="1286309"/>
                  <a:pt x="1500561" y="1289782"/>
                  <a:pt x="1497956" y="1294991"/>
                </a:cubicBezTo>
                <a:cubicBezTo>
                  <a:pt x="1497088" y="1297596"/>
                  <a:pt x="1496220" y="1299332"/>
                  <a:pt x="1495352" y="1300200"/>
                </a:cubicBezTo>
                <a:cubicBezTo>
                  <a:pt x="1500561" y="1298464"/>
                  <a:pt x="1507941" y="1295859"/>
                  <a:pt x="1517490" y="1292387"/>
                </a:cubicBezTo>
                <a:cubicBezTo>
                  <a:pt x="1529645" y="1288046"/>
                  <a:pt x="1539194" y="1284573"/>
                  <a:pt x="1546139" y="1281969"/>
                </a:cubicBezTo>
                <a:cubicBezTo>
                  <a:pt x="1556558" y="1276760"/>
                  <a:pt x="1567844" y="1281969"/>
                  <a:pt x="1579998" y="1297596"/>
                </a:cubicBezTo>
                <a:cubicBezTo>
                  <a:pt x="1583471" y="1303673"/>
                  <a:pt x="1581734" y="1308014"/>
                  <a:pt x="1574789" y="1310618"/>
                </a:cubicBezTo>
                <a:cubicBezTo>
                  <a:pt x="1553085" y="1314091"/>
                  <a:pt x="1530947" y="1317998"/>
                  <a:pt x="1508374" y="1322338"/>
                </a:cubicBezTo>
                <a:cubicBezTo>
                  <a:pt x="1509242" y="1322338"/>
                  <a:pt x="1510110" y="1322772"/>
                  <a:pt x="1510979" y="1323641"/>
                </a:cubicBezTo>
                <a:cubicBezTo>
                  <a:pt x="1522264" y="1325377"/>
                  <a:pt x="1531815" y="1331888"/>
                  <a:pt x="1539628" y="1343174"/>
                </a:cubicBezTo>
                <a:cubicBezTo>
                  <a:pt x="1542233" y="1347515"/>
                  <a:pt x="1542233" y="1352290"/>
                  <a:pt x="1539628" y="1357499"/>
                </a:cubicBezTo>
                <a:cubicBezTo>
                  <a:pt x="1538760" y="1360104"/>
                  <a:pt x="1536590" y="1365746"/>
                  <a:pt x="1533116" y="1374428"/>
                </a:cubicBezTo>
                <a:cubicBezTo>
                  <a:pt x="1532249" y="1378769"/>
                  <a:pt x="1531381" y="1381808"/>
                  <a:pt x="1530512" y="1383544"/>
                </a:cubicBezTo>
                <a:cubicBezTo>
                  <a:pt x="1527908" y="1391357"/>
                  <a:pt x="1524869" y="1398737"/>
                  <a:pt x="1521398" y="1405682"/>
                </a:cubicBezTo>
                <a:cubicBezTo>
                  <a:pt x="1533551" y="1416100"/>
                  <a:pt x="1550914" y="1428254"/>
                  <a:pt x="1573486" y="1442145"/>
                </a:cubicBezTo>
                <a:cubicBezTo>
                  <a:pt x="1576959" y="1443881"/>
                  <a:pt x="1581734" y="1446486"/>
                  <a:pt x="1587812" y="1449958"/>
                </a:cubicBezTo>
                <a:cubicBezTo>
                  <a:pt x="1600834" y="1456904"/>
                  <a:pt x="1609516" y="1461679"/>
                  <a:pt x="1613857" y="1464283"/>
                </a:cubicBezTo>
                <a:cubicBezTo>
                  <a:pt x="1617329" y="1466019"/>
                  <a:pt x="1619065" y="1467756"/>
                  <a:pt x="1619065" y="1469492"/>
                </a:cubicBezTo>
                <a:cubicBezTo>
                  <a:pt x="1619065" y="1471228"/>
                  <a:pt x="1617329" y="1472097"/>
                  <a:pt x="1613857" y="1472097"/>
                </a:cubicBezTo>
                <a:cubicBezTo>
                  <a:pt x="1611252" y="1472097"/>
                  <a:pt x="1607345" y="1472097"/>
                  <a:pt x="1602136" y="1472097"/>
                </a:cubicBezTo>
                <a:cubicBezTo>
                  <a:pt x="1580432" y="1473833"/>
                  <a:pt x="1561766" y="1474701"/>
                  <a:pt x="1546139" y="1474701"/>
                </a:cubicBezTo>
                <a:cubicBezTo>
                  <a:pt x="1542667" y="1474701"/>
                  <a:pt x="1538760" y="1473399"/>
                  <a:pt x="1534420" y="1470794"/>
                </a:cubicBezTo>
                <a:cubicBezTo>
                  <a:pt x="1521398" y="1457772"/>
                  <a:pt x="1510110" y="1445618"/>
                  <a:pt x="1500561" y="1434332"/>
                </a:cubicBezTo>
                <a:cubicBezTo>
                  <a:pt x="1478857" y="1452563"/>
                  <a:pt x="1444564" y="1464717"/>
                  <a:pt x="1397683" y="1470794"/>
                </a:cubicBezTo>
                <a:cubicBezTo>
                  <a:pt x="1394211" y="1471663"/>
                  <a:pt x="1392474" y="1471228"/>
                  <a:pt x="1392474" y="1469492"/>
                </a:cubicBezTo>
                <a:cubicBezTo>
                  <a:pt x="1392474" y="1467756"/>
                  <a:pt x="1393777" y="1466454"/>
                  <a:pt x="1396381" y="1465585"/>
                </a:cubicBezTo>
                <a:cubicBezTo>
                  <a:pt x="1440658" y="1445618"/>
                  <a:pt x="1468874" y="1426518"/>
                  <a:pt x="1481027" y="1408287"/>
                </a:cubicBezTo>
                <a:cubicBezTo>
                  <a:pt x="1476686" y="1401341"/>
                  <a:pt x="1473214" y="1394830"/>
                  <a:pt x="1470609" y="1388753"/>
                </a:cubicBezTo>
                <a:cubicBezTo>
                  <a:pt x="1469741" y="1387017"/>
                  <a:pt x="1468439" y="1384846"/>
                  <a:pt x="1466702" y="1382242"/>
                </a:cubicBezTo>
                <a:cubicBezTo>
                  <a:pt x="1460626" y="1370955"/>
                  <a:pt x="1456719" y="1364444"/>
                  <a:pt x="1454983" y="1362708"/>
                </a:cubicBezTo>
                <a:cubicBezTo>
                  <a:pt x="1452378" y="1360972"/>
                  <a:pt x="1451075" y="1359669"/>
                  <a:pt x="1451075" y="1358801"/>
                </a:cubicBezTo>
                <a:cubicBezTo>
                  <a:pt x="1445867" y="1359669"/>
                  <a:pt x="1440223" y="1360972"/>
                  <a:pt x="1434146" y="1362708"/>
                </a:cubicBezTo>
                <a:cubicBezTo>
                  <a:pt x="1429805" y="1362708"/>
                  <a:pt x="1426333" y="1362708"/>
                  <a:pt x="1423729" y="1362708"/>
                </a:cubicBezTo>
                <a:cubicBezTo>
                  <a:pt x="1423729" y="1366181"/>
                  <a:pt x="1423729" y="1371824"/>
                  <a:pt x="1423729" y="1379637"/>
                </a:cubicBezTo>
                <a:cubicBezTo>
                  <a:pt x="1422860" y="1387451"/>
                  <a:pt x="1422426" y="1393094"/>
                  <a:pt x="1422426" y="1396566"/>
                </a:cubicBezTo>
                <a:cubicBezTo>
                  <a:pt x="1422426" y="1398303"/>
                  <a:pt x="1421992" y="1399171"/>
                  <a:pt x="1421124" y="1399171"/>
                </a:cubicBezTo>
                <a:cubicBezTo>
                  <a:pt x="1424596" y="1398303"/>
                  <a:pt x="1429805" y="1397000"/>
                  <a:pt x="1436751" y="1395264"/>
                </a:cubicBezTo>
                <a:cubicBezTo>
                  <a:pt x="1441960" y="1394396"/>
                  <a:pt x="1450641" y="1392226"/>
                  <a:pt x="1462796" y="1388753"/>
                </a:cubicBezTo>
                <a:cubicBezTo>
                  <a:pt x="1465400" y="1389621"/>
                  <a:pt x="1466268" y="1391357"/>
                  <a:pt x="1465400" y="1393962"/>
                </a:cubicBezTo>
                <a:cubicBezTo>
                  <a:pt x="1422860" y="1419139"/>
                  <a:pt x="1385529" y="1441711"/>
                  <a:pt x="1353407" y="1461679"/>
                </a:cubicBezTo>
                <a:cubicBezTo>
                  <a:pt x="1346462" y="1465151"/>
                  <a:pt x="1340385" y="1465151"/>
                  <a:pt x="1335176" y="1461679"/>
                </a:cubicBezTo>
                <a:cubicBezTo>
                  <a:pt x="1323890" y="1452129"/>
                  <a:pt x="1316510" y="1442579"/>
                  <a:pt x="1313038" y="1433029"/>
                </a:cubicBezTo>
                <a:cubicBezTo>
                  <a:pt x="1311301" y="1427820"/>
                  <a:pt x="1313038" y="1425216"/>
                  <a:pt x="1318247" y="1425216"/>
                </a:cubicBezTo>
                <a:cubicBezTo>
                  <a:pt x="1320850" y="1424348"/>
                  <a:pt x="1326060" y="1423479"/>
                  <a:pt x="1333873" y="1422611"/>
                </a:cubicBezTo>
                <a:cubicBezTo>
                  <a:pt x="1340818" y="1420875"/>
                  <a:pt x="1345594" y="1420007"/>
                  <a:pt x="1348198" y="1420007"/>
                </a:cubicBezTo>
                <a:cubicBezTo>
                  <a:pt x="1348198" y="1400039"/>
                  <a:pt x="1347764" y="1384412"/>
                  <a:pt x="1346896" y="1373126"/>
                </a:cubicBezTo>
                <a:cubicBezTo>
                  <a:pt x="1346028" y="1358367"/>
                  <a:pt x="1343423" y="1347949"/>
                  <a:pt x="1339082" y="1341872"/>
                </a:cubicBezTo>
                <a:cubicBezTo>
                  <a:pt x="1335610" y="1334927"/>
                  <a:pt x="1336912" y="1330586"/>
                  <a:pt x="1342989" y="1328850"/>
                </a:cubicBezTo>
                <a:cubicBezTo>
                  <a:pt x="1356012" y="1330586"/>
                  <a:pt x="1367298" y="1335361"/>
                  <a:pt x="1376848" y="1343174"/>
                </a:cubicBezTo>
                <a:cubicBezTo>
                  <a:pt x="1382056" y="1346647"/>
                  <a:pt x="1382925" y="1351856"/>
                  <a:pt x="1379452" y="1358801"/>
                </a:cubicBezTo>
                <a:cubicBezTo>
                  <a:pt x="1377716" y="1364878"/>
                  <a:pt x="1376848" y="1372692"/>
                  <a:pt x="1376848" y="1382242"/>
                </a:cubicBezTo>
                <a:cubicBezTo>
                  <a:pt x="1378584" y="1390923"/>
                  <a:pt x="1378584" y="1400473"/>
                  <a:pt x="1376848" y="1410891"/>
                </a:cubicBezTo>
                <a:cubicBezTo>
                  <a:pt x="1378584" y="1410023"/>
                  <a:pt x="1381622" y="1409155"/>
                  <a:pt x="1385963" y="1408287"/>
                </a:cubicBezTo>
                <a:cubicBezTo>
                  <a:pt x="1389436" y="1407418"/>
                  <a:pt x="1392040" y="1406984"/>
                  <a:pt x="1393777" y="1406984"/>
                </a:cubicBezTo>
                <a:cubicBezTo>
                  <a:pt x="1392040" y="1400907"/>
                  <a:pt x="1391606" y="1395698"/>
                  <a:pt x="1392474" y="1391357"/>
                </a:cubicBezTo>
                <a:cubicBezTo>
                  <a:pt x="1392474" y="1366181"/>
                  <a:pt x="1392040" y="1346647"/>
                  <a:pt x="1391173" y="1332756"/>
                </a:cubicBezTo>
                <a:cubicBezTo>
                  <a:pt x="1391173" y="1319734"/>
                  <a:pt x="1389870" y="1310184"/>
                  <a:pt x="1387265" y="1304107"/>
                </a:cubicBezTo>
                <a:cubicBezTo>
                  <a:pt x="1382056" y="1304975"/>
                  <a:pt x="1377281" y="1306277"/>
                  <a:pt x="1372940" y="1308014"/>
                </a:cubicBezTo>
                <a:cubicBezTo>
                  <a:pt x="1363391" y="1308882"/>
                  <a:pt x="1352973" y="1304541"/>
                  <a:pt x="1341687" y="1294991"/>
                </a:cubicBezTo>
                <a:cubicBezTo>
                  <a:pt x="1338214" y="1289782"/>
                  <a:pt x="1339516" y="1285875"/>
                  <a:pt x="1345594" y="1283271"/>
                </a:cubicBezTo>
                <a:cubicBezTo>
                  <a:pt x="1358617" y="1280667"/>
                  <a:pt x="1374243" y="1277194"/>
                  <a:pt x="1392474" y="1272853"/>
                </a:cubicBezTo>
                <a:cubicBezTo>
                  <a:pt x="1403761" y="1269380"/>
                  <a:pt x="1414613" y="1265040"/>
                  <a:pt x="1425031" y="1259831"/>
                </a:cubicBezTo>
                <a:cubicBezTo>
                  <a:pt x="1436317" y="1257226"/>
                  <a:pt x="1447169" y="1261567"/>
                  <a:pt x="1457587" y="1272853"/>
                </a:cubicBezTo>
                <a:cubicBezTo>
                  <a:pt x="1459323" y="1277194"/>
                  <a:pt x="1458455" y="1281100"/>
                  <a:pt x="1454983" y="1284573"/>
                </a:cubicBezTo>
                <a:cubicBezTo>
                  <a:pt x="1450641" y="1286309"/>
                  <a:pt x="1443696" y="1288480"/>
                  <a:pt x="1434146" y="1291084"/>
                </a:cubicBezTo>
                <a:cubicBezTo>
                  <a:pt x="1427201" y="1292821"/>
                  <a:pt x="1421992" y="1294123"/>
                  <a:pt x="1418519" y="1294991"/>
                </a:cubicBezTo>
                <a:cubicBezTo>
                  <a:pt x="1419388" y="1294991"/>
                  <a:pt x="1420256" y="1295425"/>
                  <a:pt x="1421124" y="1296293"/>
                </a:cubicBezTo>
                <a:cubicBezTo>
                  <a:pt x="1422860" y="1297162"/>
                  <a:pt x="1423729" y="1298030"/>
                  <a:pt x="1423729" y="1298898"/>
                </a:cubicBezTo>
                <a:cubicBezTo>
                  <a:pt x="1431542" y="1304107"/>
                  <a:pt x="1433278" y="1310184"/>
                  <a:pt x="1428937" y="1317129"/>
                </a:cubicBezTo>
                <a:cubicBezTo>
                  <a:pt x="1426333" y="1322338"/>
                  <a:pt x="1425031" y="1328850"/>
                  <a:pt x="1425031" y="1336663"/>
                </a:cubicBezTo>
                <a:cubicBezTo>
                  <a:pt x="1431976" y="1334927"/>
                  <a:pt x="1438053" y="1332756"/>
                  <a:pt x="1443262" y="1330152"/>
                </a:cubicBezTo>
                <a:cubicBezTo>
                  <a:pt x="1444998" y="1330152"/>
                  <a:pt x="1448471" y="1330586"/>
                  <a:pt x="1453680" y="1331454"/>
                </a:cubicBezTo>
                <a:cubicBezTo>
                  <a:pt x="1465834" y="1299332"/>
                  <a:pt x="1473214" y="1274589"/>
                  <a:pt x="1475818" y="1257226"/>
                </a:cubicBezTo>
                <a:cubicBezTo>
                  <a:pt x="1478423" y="1240731"/>
                  <a:pt x="1477989" y="1229011"/>
                  <a:pt x="1474515" y="1222065"/>
                </a:cubicBezTo>
                <a:cubicBezTo>
                  <a:pt x="1473214" y="1215554"/>
                  <a:pt x="1474841" y="1211973"/>
                  <a:pt x="1479399" y="1211322"/>
                </a:cubicBezTo>
                <a:close/>
                <a:moveTo>
                  <a:pt x="874832" y="1211322"/>
                </a:moveTo>
                <a:cubicBezTo>
                  <a:pt x="876134" y="1211105"/>
                  <a:pt x="877653" y="1211213"/>
                  <a:pt x="879389" y="1211647"/>
                </a:cubicBezTo>
                <a:cubicBezTo>
                  <a:pt x="893280" y="1214252"/>
                  <a:pt x="905434" y="1222065"/>
                  <a:pt x="915853" y="1235088"/>
                </a:cubicBezTo>
                <a:cubicBezTo>
                  <a:pt x="920193" y="1238560"/>
                  <a:pt x="921061" y="1244204"/>
                  <a:pt x="918457" y="1252017"/>
                </a:cubicBezTo>
                <a:cubicBezTo>
                  <a:pt x="914984" y="1267644"/>
                  <a:pt x="913247" y="1281969"/>
                  <a:pt x="913247" y="1294991"/>
                </a:cubicBezTo>
                <a:cubicBezTo>
                  <a:pt x="914984" y="1346213"/>
                  <a:pt x="915853" y="1389187"/>
                  <a:pt x="915853" y="1423914"/>
                </a:cubicBezTo>
                <a:cubicBezTo>
                  <a:pt x="915853" y="1431727"/>
                  <a:pt x="914984" y="1439106"/>
                  <a:pt x="913247" y="1446052"/>
                </a:cubicBezTo>
                <a:cubicBezTo>
                  <a:pt x="911512" y="1452129"/>
                  <a:pt x="907605" y="1459074"/>
                  <a:pt x="901527" y="1466888"/>
                </a:cubicBezTo>
                <a:cubicBezTo>
                  <a:pt x="891978" y="1477306"/>
                  <a:pt x="883730" y="1476872"/>
                  <a:pt x="876785" y="1465585"/>
                </a:cubicBezTo>
                <a:cubicBezTo>
                  <a:pt x="872444" y="1451695"/>
                  <a:pt x="861158" y="1438238"/>
                  <a:pt x="842926" y="1425216"/>
                </a:cubicBezTo>
                <a:cubicBezTo>
                  <a:pt x="840322" y="1424348"/>
                  <a:pt x="839019" y="1423045"/>
                  <a:pt x="839019" y="1421309"/>
                </a:cubicBezTo>
                <a:cubicBezTo>
                  <a:pt x="839888" y="1420441"/>
                  <a:pt x="841624" y="1420441"/>
                  <a:pt x="844229" y="1421309"/>
                </a:cubicBezTo>
                <a:cubicBezTo>
                  <a:pt x="845097" y="1421309"/>
                  <a:pt x="846833" y="1421743"/>
                  <a:pt x="849438" y="1422611"/>
                </a:cubicBezTo>
                <a:cubicBezTo>
                  <a:pt x="859857" y="1424348"/>
                  <a:pt x="868103" y="1425216"/>
                  <a:pt x="874180" y="1425216"/>
                </a:cubicBezTo>
                <a:cubicBezTo>
                  <a:pt x="879389" y="1425216"/>
                  <a:pt x="881993" y="1423045"/>
                  <a:pt x="881993" y="1418705"/>
                </a:cubicBezTo>
                <a:cubicBezTo>
                  <a:pt x="882862" y="1397000"/>
                  <a:pt x="882862" y="1367483"/>
                  <a:pt x="881993" y="1330152"/>
                </a:cubicBezTo>
                <a:cubicBezTo>
                  <a:pt x="881993" y="1309316"/>
                  <a:pt x="881993" y="1293255"/>
                  <a:pt x="881993" y="1281969"/>
                </a:cubicBezTo>
                <a:cubicBezTo>
                  <a:pt x="881126" y="1253319"/>
                  <a:pt x="877653" y="1233352"/>
                  <a:pt x="871576" y="1222065"/>
                </a:cubicBezTo>
                <a:cubicBezTo>
                  <a:pt x="869840" y="1218593"/>
                  <a:pt x="869840" y="1215554"/>
                  <a:pt x="871576" y="1212950"/>
                </a:cubicBezTo>
                <a:cubicBezTo>
                  <a:pt x="872444" y="1212082"/>
                  <a:pt x="873529" y="1211539"/>
                  <a:pt x="874832" y="1211322"/>
                </a:cubicBezTo>
                <a:close/>
                <a:moveTo>
                  <a:pt x="5804892" y="1209043"/>
                </a:moveTo>
                <a:cubicBezTo>
                  <a:pt x="5823123" y="1212516"/>
                  <a:pt x="5838316" y="1220763"/>
                  <a:pt x="5850471" y="1233786"/>
                </a:cubicBezTo>
                <a:cubicBezTo>
                  <a:pt x="5852207" y="1236390"/>
                  <a:pt x="5852641" y="1239863"/>
                  <a:pt x="5851773" y="1244204"/>
                </a:cubicBezTo>
                <a:cubicBezTo>
                  <a:pt x="5849168" y="1248544"/>
                  <a:pt x="5846564" y="1259396"/>
                  <a:pt x="5843959" y="1276760"/>
                </a:cubicBezTo>
                <a:cubicBezTo>
                  <a:pt x="5843959" y="1277628"/>
                  <a:pt x="5843959" y="1278930"/>
                  <a:pt x="5843959" y="1280667"/>
                </a:cubicBezTo>
                <a:cubicBezTo>
                  <a:pt x="5843091" y="1282403"/>
                  <a:pt x="5842657" y="1283705"/>
                  <a:pt x="5842657" y="1284573"/>
                </a:cubicBezTo>
                <a:cubicBezTo>
                  <a:pt x="5844393" y="1284573"/>
                  <a:pt x="5845695" y="1284573"/>
                  <a:pt x="5846564" y="1284573"/>
                </a:cubicBezTo>
                <a:cubicBezTo>
                  <a:pt x="5848300" y="1283705"/>
                  <a:pt x="5851339" y="1282837"/>
                  <a:pt x="5855680" y="1281969"/>
                </a:cubicBezTo>
                <a:cubicBezTo>
                  <a:pt x="5867834" y="1279364"/>
                  <a:pt x="5876081" y="1277194"/>
                  <a:pt x="5880422" y="1275458"/>
                </a:cubicBezTo>
                <a:cubicBezTo>
                  <a:pt x="5886499" y="1273721"/>
                  <a:pt x="5893878" y="1274589"/>
                  <a:pt x="5902560" y="1278062"/>
                </a:cubicBezTo>
                <a:cubicBezTo>
                  <a:pt x="5913846" y="1282403"/>
                  <a:pt x="5922962" y="1291084"/>
                  <a:pt x="5929908" y="1304107"/>
                </a:cubicBezTo>
                <a:cubicBezTo>
                  <a:pt x="5933380" y="1310184"/>
                  <a:pt x="5933380" y="1314525"/>
                  <a:pt x="5929908" y="1317129"/>
                </a:cubicBezTo>
                <a:cubicBezTo>
                  <a:pt x="5926435" y="1319734"/>
                  <a:pt x="5922528" y="1332756"/>
                  <a:pt x="5918187" y="1356197"/>
                </a:cubicBezTo>
                <a:cubicBezTo>
                  <a:pt x="5914714" y="1375296"/>
                  <a:pt x="5908203" y="1401341"/>
                  <a:pt x="5898654" y="1434332"/>
                </a:cubicBezTo>
                <a:cubicBezTo>
                  <a:pt x="5889104" y="1462113"/>
                  <a:pt x="5873043" y="1476003"/>
                  <a:pt x="5850471" y="1476003"/>
                </a:cubicBezTo>
                <a:cubicBezTo>
                  <a:pt x="5847866" y="1476003"/>
                  <a:pt x="5845695" y="1473833"/>
                  <a:pt x="5843959" y="1469492"/>
                </a:cubicBezTo>
                <a:cubicBezTo>
                  <a:pt x="5843959" y="1469492"/>
                  <a:pt x="5843525" y="1468624"/>
                  <a:pt x="5842657" y="1466888"/>
                </a:cubicBezTo>
                <a:cubicBezTo>
                  <a:pt x="5838316" y="1453865"/>
                  <a:pt x="5827464" y="1438238"/>
                  <a:pt x="5810101" y="1420007"/>
                </a:cubicBezTo>
                <a:cubicBezTo>
                  <a:pt x="5807497" y="1415666"/>
                  <a:pt x="5806194" y="1413061"/>
                  <a:pt x="5806194" y="1412193"/>
                </a:cubicBezTo>
                <a:cubicBezTo>
                  <a:pt x="5807062" y="1411325"/>
                  <a:pt x="5809667" y="1411759"/>
                  <a:pt x="5814008" y="1413496"/>
                </a:cubicBezTo>
                <a:cubicBezTo>
                  <a:pt x="5827030" y="1416100"/>
                  <a:pt x="5838316" y="1419139"/>
                  <a:pt x="5847866" y="1422611"/>
                </a:cubicBezTo>
                <a:cubicBezTo>
                  <a:pt x="5852207" y="1422611"/>
                  <a:pt x="5855245" y="1421309"/>
                  <a:pt x="5856982" y="1418705"/>
                </a:cubicBezTo>
                <a:cubicBezTo>
                  <a:pt x="5869136" y="1385714"/>
                  <a:pt x="5876081" y="1350988"/>
                  <a:pt x="5877818" y="1314525"/>
                </a:cubicBezTo>
                <a:cubicBezTo>
                  <a:pt x="5877818" y="1309316"/>
                  <a:pt x="5875213" y="1307580"/>
                  <a:pt x="5870004" y="1309316"/>
                </a:cubicBezTo>
                <a:cubicBezTo>
                  <a:pt x="5864795" y="1310184"/>
                  <a:pt x="5855680" y="1311920"/>
                  <a:pt x="5842657" y="1314525"/>
                </a:cubicBezTo>
                <a:cubicBezTo>
                  <a:pt x="5839184" y="1315393"/>
                  <a:pt x="5836580" y="1315827"/>
                  <a:pt x="5834844" y="1315827"/>
                </a:cubicBezTo>
                <a:cubicBezTo>
                  <a:pt x="5827030" y="1339268"/>
                  <a:pt x="5816612" y="1361840"/>
                  <a:pt x="5803590" y="1383544"/>
                </a:cubicBezTo>
                <a:cubicBezTo>
                  <a:pt x="5779281" y="1420875"/>
                  <a:pt x="5741950" y="1447788"/>
                  <a:pt x="5691597" y="1464283"/>
                </a:cubicBezTo>
                <a:cubicBezTo>
                  <a:pt x="5686388" y="1466019"/>
                  <a:pt x="5683349" y="1466454"/>
                  <a:pt x="5682481" y="1465585"/>
                </a:cubicBezTo>
                <a:cubicBezTo>
                  <a:pt x="5682481" y="1464717"/>
                  <a:pt x="5685085" y="1462113"/>
                  <a:pt x="5690294" y="1457772"/>
                </a:cubicBezTo>
                <a:cubicBezTo>
                  <a:pt x="5739780" y="1416100"/>
                  <a:pt x="5772336" y="1371824"/>
                  <a:pt x="5787963" y="1324943"/>
                </a:cubicBezTo>
                <a:cubicBezTo>
                  <a:pt x="5783622" y="1325811"/>
                  <a:pt x="5777545" y="1327547"/>
                  <a:pt x="5769731" y="1330152"/>
                </a:cubicBezTo>
                <a:cubicBezTo>
                  <a:pt x="5760181" y="1331888"/>
                  <a:pt x="5753236" y="1333624"/>
                  <a:pt x="5748895" y="1335361"/>
                </a:cubicBezTo>
                <a:cubicBezTo>
                  <a:pt x="5744554" y="1337097"/>
                  <a:pt x="5740213" y="1336229"/>
                  <a:pt x="5735873" y="1332756"/>
                </a:cubicBezTo>
                <a:cubicBezTo>
                  <a:pt x="5728060" y="1324943"/>
                  <a:pt x="5721548" y="1317998"/>
                  <a:pt x="5716339" y="1311920"/>
                </a:cubicBezTo>
                <a:cubicBezTo>
                  <a:pt x="5713735" y="1308448"/>
                  <a:pt x="5714168" y="1305843"/>
                  <a:pt x="5717642" y="1304107"/>
                </a:cubicBezTo>
                <a:cubicBezTo>
                  <a:pt x="5725455" y="1303239"/>
                  <a:pt x="5747159" y="1300200"/>
                  <a:pt x="5782754" y="1294991"/>
                </a:cubicBezTo>
                <a:cubicBezTo>
                  <a:pt x="5789699" y="1294123"/>
                  <a:pt x="5794908" y="1293255"/>
                  <a:pt x="5798381" y="1292387"/>
                </a:cubicBezTo>
                <a:cubicBezTo>
                  <a:pt x="5799249" y="1289782"/>
                  <a:pt x="5799683" y="1286309"/>
                  <a:pt x="5799683" y="1281969"/>
                </a:cubicBezTo>
                <a:cubicBezTo>
                  <a:pt x="5800551" y="1277628"/>
                  <a:pt x="5800985" y="1274155"/>
                  <a:pt x="5800985" y="1271551"/>
                </a:cubicBezTo>
                <a:cubicBezTo>
                  <a:pt x="5803590" y="1247242"/>
                  <a:pt x="5802721" y="1231181"/>
                  <a:pt x="5798381" y="1223368"/>
                </a:cubicBezTo>
                <a:cubicBezTo>
                  <a:pt x="5794040" y="1213818"/>
                  <a:pt x="5796210" y="1209043"/>
                  <a:pt x="5804892" y="1209043"/>
                </a:cubicBezTo>
                <a:close/>
                <a:moveTo>
                  <a:pt x="4871833" y="1209043"/>
                </a:moveTo>
                <a:cubicBezTo>
                  <a:pt x="4874871" y="1209043"/>
                  <a:pt x="4877693" y="1209477"/>
                  <a:pt x="4880297" y="1210345"/>
                </a:cubicBezTo>
                <a:cubicBezTo>
                  <a:pt x="4894188" y="1215554"/>
                  <a:pt x="4904172" y="1223368"/>
                  <a:pt x="4910249" y="1233786"/>
                </a:cubicBezTo>
                <a:cubicBezTo>
                  <a:pt x="4913721" y="1237258"/>
                  <a:pt x="4914156" y="1241165"/>
                  <a:pt x="4911551" y="1245506"/>
                </a:cubicBezTo>
                <a:cubicBezTo>
                  <a:pt x="4908079" y="1255924"/>
                  <a:pt x="4906776" y="1270683"/>
                  <a:pt x="4907644" y="1289782"/>
                </a:cubicBezTo>
                <a:cubicBezTo>
                  <a:pt x="4907644" y="1336663"/>
                  <a:pt x="4908512" y="1373126"/>
                  <a:pt x="4910249" y="1399171"/>
                </a:cubicBezTo>
                <a:cubicBezTo>
                  <a:pt x="4911985" y="1417402"/>
                  <a:pt x="4910683" y="1432595"/>
                  <a:pt x="4906342" y="1444750"/>
                </a:cubicBezTo>
                <a:cubicBezTo>
                  <a:pt x="4899397" y="1458640"/>
                  <a:pt x="4892018" y="1466019"/>
                  <a:pt x="4884204" y="1466888"/>
                </a:cubicBezTo>
                <a:cubicBezTo>
                  <a:pt x="4876391" y="1466019"/>
                  <a:pt x="4869879" y="1460810"/>
                  <a:pt x="4864670" y="1451261"/>
                </a:cubicBezTo>
                <a:cubicBezTo>
                  <a:pt x="4856857" y="1435634"/>
                  <a:pt x="4845571" y="1423479"/>
                  <a:pt x="4830812" y="1414798"/>
                </a:cubicBezTo>
                <a:cubicBezTo>
                  <a:pt x="4829076" y="1413930"/>
                  <a:pt x="4828207" y="1413061"/>
                  <a:pt x="4828207" y="1412193"/>
                </a:cubicBezTo>
                <a:cubicBezTo>
                  <a:pt x="4829076" y="1411325"/>
                  <a:pt x="4830812" y="1410891"/>
                  <a:pt x="4833416" y="1410891"/>
                </a:cubicBezTo>
                <a:cubicBezTo>
                  <a:pt x="4841230" y="1410891"/>
                  <a:pt x="4851214" y="1411759"/>
                  <a:pt x="4863368" y="1413496"/>
                </a:cubicBezTo>
                <a:cubicBezTo>
                  <a:pt x="4867709" y="1414364"/>
                  <a:pt x="4869879" y="1412627"/>
                  <a:pt x="4869879" y="1408287"/>
                </a:cubicBezTo>
                <a:cubicBezTo>
                  <a:pt x="4872484" y="1355329"/>
                  <a:pt x="4872050" y="1304107"/>
                  <a:pt x="4868577" y="1254622"/>
                </a:cubicBezTo>
                <a:cubicBezTo>
                  <a:pt x="4867709" y="1245940"/>
                  <a:pt x="4862934" y="1241165"/>
                  <a:pt x="4854252" y="1240297"/>
                </a:cubicBezTo>
                <a:cubicBezTo>
                  <a:pt x="4815185" y="1243769"/>
                  <a:pt x="4776552" y="1248978"/>
                  <a:pt x="4738353" y="1255924"/>
                </a:cubicBezTo>
                <a:cubicBezTo>
                  <a:pt x="4737485" y="1264605"/>
                  <a:pt x="4737051" y="1277194"/>
                  <a:pt x="4737051" y="1293689"/>
                </a:cubicBezTo>
                <a:cubicBezTo>
                  <a:pt x="4737051" y="1338833"/>
                  <a:pt x="4735748" y="1384412"/>
                  <a:pt x="4733144" y="1430425"/>
                </a:cubicBezTo>
                <a:cubicBezTo>
                  <a:pt x="4731408" y="1443447"/>
                  <a:pt x="4727067" y="1450827"/>
                  <a:pt x="4720121" y="1452563"/>
                </a:cubicBezTo>
                <a:cubicBezTo>
                  <a:pt x="4710572" y="1451695"/>
                  <a:pt x="4702758" y="1443881"/>
                  <a:pt x="4696681" y="1429123"/>
                </a:cubicBezTo>
                <a:cubicBezTo>
                  <a:pt x="4695813" y="1425650"/>
                  <a:pt x="4695813" y="1422177"/>
                  <a:pt x="4696681" y="1418705"/>
                </a:cubicBezTo>
                <a:cubicBezTo>
                  <a:pt x="4701890" y="1396132"/>
                  <a:pt x="4704929" y="1377467"/>
                  <a:pt x="4705797" y="1362708"/>
                </a:cubicBezTo>
                <a:cubicBezTo>
                  <a:pt x="4706665" y="1347949"/>
                  <a:pt x="4706665" y="1320602"/>
                  <a:pt x="4705797" y="1280667"/>
                </a:cubicBezTo>
                <a:cubicBezTo>
                  <a:pt x="4705797" y="1265908"/>
                  <a:pt x="4703192" y="1252017"/>
                  <a:pt x="4697983" y="1238995"/>
                </a:cubicBezTo>
                <a:cubicBezTo>
                  <a:pt x="4696247" y="1234654"/>
                  <a:pt x="4697549" y="1232049"/>
                  <a:pt x="4701890" y="1231181"/>
                </a:cubicBezTo>
                <a:cubicBezTo>
                  <a:pt x="4703626" y="1231181"/>
                  <a:pt x="4708401" y="1232049"/>
                  <a:pt x="4716215" y="1233786"/>
                </a:cubicBezTo>
                <a:cubicBezTo>
                  <a:pt x="4719687" y="1234654"/>
                  <a:pt x="4721858" y="1235088"/>
                  <a:pt x="4722726" y="1235088"/>
                </a:cubicBezTo>
                <a:cubicBezTo>
                  <a:pt x="4755716" y="1229011"/>
                  <a:pt x="4785233" y="1224236"/>
                  <a:pt x="4811278" y="1220763"/>
                </a:cubicBezTo>
                <a:cubicBezTo>
                  <a:pt x="4828642" y="1219027"/>
                  <a:pt x="4845571" y="1215554"/>
                  <a:pt x="4862066" y="1210345"/>
                </a:cubicBezTo>
                <a:cubicBezTo>
                  <a:pt x="4865539" y="1209477"/>
                  <a:pt x="4868795" y="1209043"/>
                  <a:pt x="4871833" y="1209043"/>
                </a:cubicBezTo>
                <a:close/>
                <a:moveTo>
                  <a:pt x="3871708" y="1209043"/>
                </a:moveTo>
                <a:cubicBezTo>
                  <a:pt x="3874746" y="1209043"/>
                  <a:pt x="3877568" y="1209477"/>
                  <a:pt x="3880172" y="1210345"/>
                </a:cubicBezTo>
                <a:cubicBezTo>
                  <a:pt x="3894063" y="1215554"/>
                  <a:pt x="3904047" y="1223368"/>
                  <a:pt x="3910124" y="1233786"/>
                </a:cubicBezTo>
                <a:cubicBezTo>
                  <a:pt x="3913597" y="1237258"/>
                  <a:pt x="3914031" y="1241165"/>
                  <a:pt x="3911426" y="1245506"/>
                </a:cubicBezTo>
                <a:cubicBezTo>
                  <a:pt x="3907954" y="1255924"/>
                  <a:pt x="3906652" y="1270683"/>
                  <a:pt x="3907520" y="1289782"/>
                </a:cubicBezTo>
                <a:cubicBezTo>
                  <a:pt x="3907520" y="1336663"/>
                  <a:pt x="3908388" y="1373126"/>
                  <a:pt x="3910124" y="1399171"/>
                </a:cubicBezTo>
                <a:cubicBezTo>
                  <a:pt x="3911861" y="1417402"/>
                  <a:pt x="3910558" y="1432595"/>
                  <a:pt x="3906217" y="1444750"/>
                </a:cubicBezTo>
                <a:cubicBezTo>
                  <a:pt x="3899272" y="1458640"/>
                  <a:pt x="3891893" y="1466019"/>
                  <a:pt x="3884079" y="1466888"/>
                </a:cubicBezTo>
                <a:cubicBezTo>
                  <a:pt x="3876266" y="1466019"/>
                  <a:pt x="3869754" y="1460810"/>
                  <a:pt x="3864546" y="1451261"/>
                </a:cubicBezTo>
                <a:cubicBezTo>
                  <a:pt x="3856732" y="1435634"/>
                  <a:pt x="3845446" y="1423479"/>
                  <a:pt x="3830687" y="1414798"/>
                </a:cubicBezTo>
                <a:cubicBezTo>
                  <a:pt x="3828951" y="1413930"/>
                  <a:pt x="3828083" y="1413061"/>
                  <a:pt x="3828083" y="1412193"/>
                </a:cubicBezTo>
                <a:cubicBezTo>
                  <a:pt x="3828951" y="1411325"/>
                  <a:pt x="3830687" y="1410891"/>
                  <a:pt x="3833292" y="1410891"/>
                </a:cubicBezTo>
                <a:cubicBezTo>
                  <a:pt x="3841105" y="1410891"/>
                  <a:pt x="3851089" y="1411759"/>
                  <a:pt x="3863243" y="1413496"/>
                </a:cubicBezTo>
                <a:cubicBezTo>
                  <a:pt x="3867584" y="1414364"/>
                  <a:pt x="3869754" y="1412627"/>
                  <a:pt x="3869754" y="1408287"/>
                </a:cubicBezTo>
                <a:cubicBezTo>
                  <a:pt x="3872359" y="1355329"/>
                  <a:pt x="3871925" y="1304107"/>
                  <a:pt x="3868452" y="1254622"/>
                </a:cubicBezTo>
                <a:cubicBezTo>
                  <a:pt x="3867584" y="1245940"/>
                  <a:pt x="3862809" y="1241165"/>
                  <a:pt x="3854128" y="1240297"/>
                </a:cubicBezTo>
                <a:cubicBezTo>
                  <a:pt x="3815060" y="1243769"/>
                  <a:pt x="3776427" y="1248978"/>
                  <a:pt x="3738228" y="1255924"/>
                </a:cubicBezTo>
                <a:cubicBezTo>
                  <a:pt x="3737360" y="1264605"/>
                  <a:pt x="3736925" y="1277194"/>
                  <a:pt x="3736925" y="1293689"/>
                </a:cubicBezTo>
                <a:cubicBezTo>
                  <a:pt x="3736925" y="1338833"/>
                  <a:pt x="3735623" y="1384412"/>
                  <a:pt x="3733019" y="1430425"/>
                </a:cubicBezTo>
                <a:cubicBezTo>
                  <a:pt x="3731282" y="1443447"/>
                  <a:pt x="3726942" y="1450827"/>
                  <a:pt x="3719996" y="1452563"/>
                </a:cubicBezTo>
                <a:cubicBezTo>
                  <a:pt x="3710446" y="1451695"/>
                  <a:pt x="3702633" y="1443881"/>
                  <a:pt x="3696556" y="1429123"/>
                </a:cubicBezTo>
                <a:cubicBezTo>
                  <a:pt x="3695688" y="1425650"/>
                  <a:pt x="3695688" y="1422177"/>
                  <a:pt x="3696556" y="1418705"/>
                </a:cubicBezTo>
                <a:cubicBezTo>
                  <a:pt x="3701765" y="1396132"/>
                  <a:pt x="3704804" y="1377467"/>
                  <a:pt x="3705671" y="1362708"/>
                </a:cubicBezTo>
                <a:cubicBezTo>
                  <a:pt x="3706540" y="1347949"/>
                  <a:pt x="3706540" y="1320602"/>
                  <a:pt x="3705671" y="1280667"/>
                </a:cubicBezTo>
                <a:cubicBezTo>
                  <a:pt x="3705671" y="1265908"/>
                  <a:pt x="3703067" y="1252017"/>
                  <a:pt x="3697858" y="1238995"/>
                </a:cubicBezTo>
                <a:cubicBezTo>
                  <a:pt x="3696122" y="1234654"/>
                  <a:pt x="3697424" y="1232049"/>
                  <a:pt x="3701765" y="1231181"/>
                </a:cubicBezTo>
                <a:cubicBezTo>
                  <a:pt x="3703501" y="1231181"/>
                  <a:pt x="3708276" y="1232049"/>
                  <a:pt x="3716089" y="1233786"/>
                </a:cubicBezTo>
                <a:cubicBezTo>
                  <a:pt x="3719562" y="1234654"/>
                  <a:pt x="3721733" y="1235088"/>
                  <a:pt x="3722601" y="1235088"/>
                </a:cubicBezTo>
                <a:cubicBezTo>
                  <a:pt x="3755591" y="1229011"/>
                  <a:pt x="3785108" y="1224236"/>
                  <a:pt x="3811153" y="1220763"/>
                </a:cubicBezTo>
                <a:cubicBezTo>
                  <a:pt x="3828517" y="1219027"/>
                  <a:pt x="3845446" y="1215554"/>
                  <a:pt x="3861941" y="1210345"/>
                </a:cubicBezTo>
                <a:cubicBezTo>
                  <a:pt x="3865414" y="1209477"/>
                  <a:pt x="3868669" y="1209043"/>
                  <a:pt x="3871708" y="1209043"/>
                </a:cubicBezTo>
                <a:close/>
                <a:moveTo>
                  <a:pt x="2195309" y="1209043"/>
                </a:moveTo>
                <a:cubicBezTo>
                  <a:pt x="2198348" y="1209043"/>
                  <a:pt x="2201169" y="1209477"/>
                  <a:pt x="2203774" y="1210345"/>
                </a:cubicBezTo>
                <a:cubicBezTo>
                  <a:pt x="2217664" y="1215554"/>
                  <a:pt x="2227648" y="1223368"/>
                  <a:pt x="2233725" y="1233786"/>
                </a:cubicBezTo>
                <a:cubicBezTo>
                  <a:pt x="2237198" y="1237258"/>
                  <a:pt x="2237632" y="1241165"/>
                  <a:pt x="2235028" y="1245506"/>
                </a:cubicBezTo>
                <a:cubicBezTo>
                  <a:pt x="2231555" y="1255924"/>
                  <a:pt x="2230253" y="1270683"/>
                  <a:pt x="2231121" y="1289782"/>
                </a:cubicBezTo>
                <a:cubicBezTo>
                  <a:pt x="2231121" y="1336663"/>
                  <a:pt x="2231989" y="1373126"/>
                  <a:pt x="2233725" y="1399171"/>
                </a:cubicBezTo>
                <a:cubicBezTo>
                  <a:pt x="2235462" y="1417402"/>
                  <a:pt x="2234160" y="1432595"/>
                  <a:pt x="2229818" y="1444750"/>
                </a:cubicBezTo>
                <a:cubicBezTo>
                  <a:pt x="2222873" y="1458640"/>
                  <a:pt x="2215494" y="1466019"/>
                  <a:pt x="2207681" y="1466888"/>
                </a:cubicBezTo>
                <a:cubicBezTo>
                  <a:pt x="2199867" y="1466019"/>
                  <a:pt x="2193356" y="1460810"/>
                  <a:pt x="2188146" y="1451261"/>
                </a:cubicBezTo>
                <a:cubicBezTo>
                  <a:pt x="2180334" y="1435634"/>
                  <a:pt x="2169047" y="1423479"/>
                  <a:pt x="2154289" y="1414798"/>
                </a:cubicBezTo>
                <a:cubicBezTo>
                  <a:pt x="2152552" y="1413930"/>
                  <a:pt x="2151684" y="1413061"/>
                  <a:pt x="2151684" y="1412193"/>
                </a:cubicBezTo>
                <a:cubicBezTo>
                  <a:pt x="2152552" y="1411325"/>
                  <a:pt x="2154289" y="1410891"/>
                  <a:pt x="2156893" y="1410891"/>
                </a:cubicBezTo>
                <a:cubicBezTo>
                  <a:pt x="2164706" y="1410891"/>
                  <a:pt x="2174690" y="1411759"/>
                  <a:pt x="2186845" y="1413496"/>
                </a:cubicBezTo>
                <a:cubicBezTo>
                  <a:pt x="2191186" y="1414364"/>
                  <a:pt x="2193356" y="1412627"/>
                  <a:pt x="2193356" y="1408287"/>
                </a:cubicBezTo>
                <a:cubicBezTo>
                  <a:pt x="2195960" y="1355329"/>
                  <a:pt x="2195527" y="1304107"/>
                  <a:pt x="2192053" y="1254622"/>
                </a:cubicBezTo>
                <a:cubicBezTo>
                  <a:pt x="2191186" y="1245940"/>
                  <a:pt x="2186410" y="1241165"/>
                  <a:pt x="2177729" y="1240297"/>
                </a:cubicBezTo>
                <a:cubicBezTo>
                  <a:pt x="2138662" y="1243769"/>
                  <a:pt x="2100028" y="1248978"/>
                  <a:pt x="2061829" y="1255924"/>
                </a:cubicBezTo>
                <a:cubicBezTo>
                  <a:pt x="2060961" y="1264605"/>
                  <a:pt x="2060526" y="1277194"/>
                  <a:pt x="2060526" y="1293689"/>
                </a:cubicBezTo>
                <a:cubicBezTo>
                  <a:pt x="2060526" y="1338833"/>
                  <a:pt x="2059225" y="1384412"/>
                  <a:pt x="2056620" y="1430425"/>
                </a:cubicBezTo>
                <a:cubicBezTo>
                  <a:pt x="2054884" y="1443447"/>
                  <a:pt x="2050543" y="1450827"/>
                  <a:pt x="2043597" y="1452563"/>
                </a:cubicBezTo>
                <a:cubicBezTo>
                  <a:pt x="2034048" y="1451695"/>
                  <a:pt x="2026234" y="1443881"/>
                  <a:pt x="2020157" y="1429123"/>
                </a:cubicBezTo>
                <a:cubicBezTo>
                  <a:pt x="2019289" y="1425650"/>
                  <a:pt x="2019289" y="1422177"/>
                  <a:pt x="2020157" y="1418705"/>
                </a:cubicBezTo>
                <a:cubicBezTo>
                  <a:pt x="2025366" y="1396132"/>
                  <a:pt x="2028405" y="1377467"/>
                  <a:pt x="2029273" y="1362708"/>
                </a:cubicBezTo>
                <a:cubicBezTo>
                  <a:pt x="2030141" y="1347949"/>
                  <a:pt x="2030141" y="1320602"/>
                  <a:pt x="2029273" y="1280667"/>
                </a:cubicBezTo>
                <a:cubicBezTo>
                  <a:pt x="2029273" y="1265908"/>
                  <a:pt x="2026668" y="1252017"/>
                  <a:pt x="2021459" y="1238995"/>
                </a:cubicBezTo>
                <a:cubicBezTo>
                  <a:pt x="2019723" y="1234654"/>
                  <a:pt x="2021025" y="1232049"/>
                  <a:pt x="2025366" y="1231181"/>
                </a:cubicBezTo>
                <a:cubicBezTo>
                  <a:pt x="2027103" y="1231181"/>
                  <a:pt x="2031877" y="1232049"/>
                  <a:pt x="2039691" y="1233786"/>
                </a:cubicBezTo>
                <a:cubicBezTo>
                  <a:pt x="2043163" y="1234654"/>
                  <a:pt x="2045334" y="1235088"/>
                  <a:pt x="2046202" y="1235088"/>
                </a:cubicBezTo>
                <a:cubicBezTo>
                  <a:pt x="2079192" y="1229011"/>
                  <a:pt x="2108710" y="1224236"/>
                  <a:pt x="2134755" y="1220763"/>
                </a:cubicBezTo>
                <a:cubicBezTo>
                  <a:pt x="2152118" y="1219027"/>
                  <a:pt x="2169047" y="1215554"/>
                  <a:pt x="2185542" y="1210345"/>
                </a:cubicBezTo>
                <a:cubicBezTo>
                  <a:pt x="2189015" y="1209477"/>
                  <a:pt x="2192270" y="1209043"/>
                  <a:pt x="2195309" y="1209043"/>
                </a:cubicBezTo>
                <a:close/>
                <a:moveTo>
                  <a:pt x="4503948" y="1207741"/>
                </a:moveTo>
                <a:cubicBezTo>
                  <a:pt x="4520444" y="1212950"/>
                  <a:pt x="4532164" y="1220329"/>
                  <a:pt x="4539109" y="1229879"/>
                </a:cubicBezTo>
                <a:cubicBezTo>
                  <a:pt x="4542582" y="1234220"/>
                  <a:pt x="4542148" y="1238126"/>
                  <a:pt x="4537807" y="1241599"/>
                </a:cubicBezTo>
                <a:cubicBezTo>
                  <a:pt x="4537807" y="1243335"/>
                  <a:pt x="4535637" y="1248544"/>
                  <a:pt x="4531296" y="1257226"/>
                </a:cubicBezTo>
                <a:cubicBezTo>
                  <a:pt x="4529559" y="1258962"/>
                  <a:pt x="4528691" y="1260265"/>
                  <a:pt x="4528691" y="1261133"/>
                </a:cubicBezTo>
                <a:cubicBezTo>
                  <a:pt x="4525219" y="1268946"/>
                  <a:pt x="4520878" y="1276326"/>
                  <a:pt x="4515669" y="1283271"/>
                </a:cubicBezTo>
                <a:cubicBezTo>
                  <a:pt x="4517405" y="1283271"/>
                  <a:pt x="4520010" y="1282837"/>
                  <a:pt x="4523482" y="1281969"/>
                </a:cubicBezTo>
                <a:cubicBezTo>
                  <a:pt x="4526955" y="1281969"/>
                  <a:pt x="4529559" y="1281969"/>
                  <a:pt x="4531296" y="1281969"/>
                </a:cubicBezTo>
                <a:cubicBezTo>
                  <a:pt x="4539977" y="1280232"/>
                  <a:pt x="4549961" y="1277628"/>
                  <a:pt x="4561247" y="1274155"/>
                </a:cubicBezTo>
                <a:cubicBezTo>
                  <a:pt x="4566456" y="1271551"/>
                  <a:pt x="4571665" y="1271985"/>
                  <a:pt x="4576874" y="1275458"/>
                </a:cubicBezTo>
                <a:cubicBezTo>
                  <a:pt x="4589029" y="1282403"/>
                  <a:pt x="4597276" y="1289782"/>
                  <a:pt x="4601617" y="1297596"/>
                </a:cubicBezTo>
                <a:cubicBezTo>
                  <a:pt x="4604221" y="1301068"/>
                  <a:pt x="4603787" y="1306711"/>
                  <a:pt x="4600315" y="1314525"/>
                </a:cubicBezTo>
                <a:cubicBezTo>
                  <a:pt x="4597710" y="1320602"/>
                  <a:pt x="4595974" y="1331020"/>
                  <a:pt x="4595106" y="1345779"/>
                </a:cubicBezTo>
                <a:cubicBezTo>
                  <a:pt x="4592501" y="1381373"/>
                  <a:pt x="4587726" y="1410457"/>
                  <a:pt x="4580781" y="1433029"/>
                </a:cubicBezTo>
                <a:cubicBezTo>
                  <a:pt x="4573836" y="1455601"/>
                  <a:pt x="4564286" y="1469926"/>
                  <a:pt x="4552132" y="1476003"/>
                </a:cubicBezTo>
                <a:cubicBezTo>
                  <a:pt x="4543450" y="1478608"/>
                  <a:pt x="4536505" y="1475569"/>
                  <a:pt x="4531296" y="1466888"/>
                </a:cubicBezTo>
                <a:cubicBezTo>
                  <a:pt x="4523482" y="1448656"/>
                  <a:pt x="4512196" y="1434332"/>
                  <a:pt x="4497437" y="1423914"/>
                </a:cubicBezTo>
                <a:cubicBezTo>
                  <a:pt x="4495701" y="1422177"/>
                  <a:pt x="4494833" y="1420875"/>
                  <a:pt x="4494833" y="1420007"/>
                </a:cubicBezTo>
                <a:cubicBezTo>
                  <a:pt x="4494833" y="1419139"/>
                  <a:pt x="4496135" y="1418705"/>
                  <a:pt x="4498739" y="1418705"/>
                </a:cubicBezTo>
                <a:cubicBezTo>
                  <a:pt x="4509157" y="1421309"/>
                  <a:pt x="4520444" y="1423479"/>
                  <a:pt x="4532598" y="1425216"/>
                </a:cubicBezTo>
                <a:cubicBezTo>
                  <a:pt x="4539543" y="1426084"/>
                  <a:pt x="4543450" y="1424348"/>
                  <a:pt x="4544318" y="1420007"/>
                </a:cubicBezTo>
                <a:cubicBezTo>
                  <a:pt x="4553000" y="1400907"/>
                  <a:pt x="4556907" y="1364010"/>
                  <a:pt x="4556038" y="1309316"/>
                </a:cubicBezTo>
                <a:cubicBezTo>
                  <a:pt x="4556038" y="1305843"/>
                  <a:pt x="4553868" y="1304107"/>
                  <a:pt x="4549527" y="1304107"/>
                </a:cubicBezTo>
                <a:cubicBezTo>
                  <a:pt x="4543450" y="1304107"/>
                  <a:pt x="4533900" y="1305843"/>
                  <a:pt x="4520878" y="1309316"/>
                </a:cubicBezTo>
                <a:cubicBezTo>
                  <a:pt x="4518273" y="1310184"/>
                  <a:pt x="4516537" y="1310618"/>
                  <a:pt x="4515669" y="1310618"/>
                </a:cubicBezTo>
                <a:cubicBezTo>
                  <a:pt x="4514801" y="1310618"/>
                  <a:pt x="4513932" y="1310618"/>
                  <a:pt x="4513064" y="1310618"/>
                </a:cubicBezTo>
                <a:cubicBezTo>
                  <a:pt x="4509592" y="1311486"/>
                  <a:pt x="4506987" y="1311052"/>
                  <a:pt x="4505251" y="1309316"/>
                </a:cubicBezTo>
                <a:cubicBezTo>
                  <a:pt x="4503514" y="1309316"/>
                  <a:pt x="4501344" y="1308448"/>
                  <a:pt x="4498739" y="1306711"/>
                </a:cubicBezTo>
                <a:cubicBezTo>
                  <a:pt x="4497872" y="1307580"/>
                  <a:pt x="4496135" y="1309316"/>
                  <a:pt x="4493530" y="1311920"/>
                </a:cubicBezTo>
                <a:cubicBezTo>
                  <a:pt x="4487454" y="1320602"/>
                  <a:pt x="4482245" y="1326679"/>
                  <a:pt x="4477904" y="1330152"/>
                </a:cubicBezTo>
                <a:cubicBezTo>
                  <a:pt x="4489190" y="1331888"/>
                  <a:pt x="4501344" y="1334927"/>
                  <a:pt x="4514366" y="1339268"/>
                </a:cubicBezTo>
                <a:cubicBezTo>
                  <a:pt x="4527389" y="1341872"/>
                  <a:pt x="4534334" y="1351856"/>
                  <a:pt x="4535202" y="1369219"/>
                </a:cubicBezTo>
                <a:cubicBezTo>
                  <a:pt x="4531730" y="1387451"/>
                  <a:pt x="4523048" y="1392226"/>
                  <a:pt x="4509157" y="1383544"/>
                </a:cubicBezTo>
                <a:cubicBezTo>
                  <a:pt x="4500476" y="1376599"/>
                  <a:pt x="4489190" y="1362274"/>
                  <a:pt x="4475299" y="1340570"/>
                </a:cubicBezTo>
                <a:cubicBezTo>
                  <a:pt x="4473563" y="1337965"/>
                  <a:pt x="4472261" y="1336229"/>
                  <a:pt x="4471392" y="1335361"/>
                </a:cubicBezTo>
                <a:cubicBezTo>
                  <a:pt x="4467052" y="1339702"/>
                  <a:pt x="4462711" y="1343174"/>
                  <a:pt x="4458370" y="1345779"/>
                </a:cubicBezTo>
                <a:cubicBezTo>
                  <a:pt x="4458370" y="1345779"/>
                  <a:pt x="4457936" y="1345779"/>
                  <a:pt x="4457068" y="1345779"/>
                </a:cubicBezTo>
                <a:cubicBezTo>
                  <a:pt x="4457068" y="1356197"/>
                  <a:pt x="4457068" y="1366181"/>
                  <a:pt x="4457068" y="1375730"/>
                </a:cubicBezTo>
                <a:cubicBezTo>
                  <a:pt x="4457936" y="1385280"/>
                  <a:pt x="4457936" y="1396566"/>
                  <a:pt x="4457068" y="1409589"/>
                </a:cubicBezTo>
                <a:cubicBezTo>
                  <a:pt x="4457068" y="1415666"/>
                  <a:pt x="4457068" y="1420007"/>
                  <a:pt x="4457068" y="1422611"/>
                </a:cubicBezTo>
                <a:cubicBezTo>
                  <a:pt x="4456200" y="1434766"/>
                  <a:pt x="4450991" y="1440843"/>
                  <a:pt x="4441441" y="1440843"/>
                </a:cubicBezTo>
                <a:cubicBezTo>
                  <a:pt x="4431023" y="1439975"/>
                  <a:pt x="4424946" y="1433029"/>
                  <a:pt x="4423209" y="1420007"/>
                </a:cubicBezTo>
                <a:cubicBezTo>
                  <a:pt x="4407582" y="1421743"/>
                  <a:pt x="4396296" y="1422611"/>
                  <a:pt x="4389351" y="1422611"/>
                </a:cubicBezTo>
                <a:lnTo>
                  <a:pt x="4388049" y="1422611"/>
                </a:lnTo>
                <a:cubicBezTo>
                  <a:pt x="4388049" y="1429557"/>
                  <a:pt x="4386746" y="1434332"/>
                  <a:pt x="4384142" y="1436936"/>
                </a:cubicBezTo>
                <a:cubicBezTo>
                  <a:pt x="4378933" y="1440409"/>
                  <a:pt x="4373290" y="1440409"/>
                  <a:pt x="4367213" y="1436936"/>
                </a:cubicBezTo>
                <a:cubicBezTo>
                  <a:pt x="4360267" y="1429123"/>
                  <a:pt x="4356795" y="1421743"/>
                  <a:pt x="4356795" y="1414798"/>
                </a:cubicBezTo>
                <a:cubicBezTo>
                  <a:pt x="4357663" y="1403512"/>
                  <a:pt x="4357229" y="1380505"/>
                  <a:pt x="4355492" y="1345779"/>
                </a:cubicBezTo>
                <a:cubicBezTo>
                  <a:pt x="4355492" y="1323206"/>
                  <a:pt x="4352454" y="1308448"/>
                  <a:pt x="4346377" y="1301502"/>
                </a:cubicBezTo>
                <a:cubicBezTo>
                  <a:pt x="4343772" y="1295425"/>
                  <a:pt x="4345074" y="1291953"/>
                  <a:pt x="4350283" y="1291084"/>
                </a:cubicBezTo>
                <a:cubicBezTo>
                  <a:pt x="4352888" y="1291084"/>
                  <a:pt x="4358531" y="1291953"/>
                  <a:pt x="4367213" y="1293689"/>
                </a:cubicBezTo>
                <a:cubicBezTo>
                  <a:pt x="4370685" y="1294557"/>
                  <a:pt x="4373290" y="1294991"/>
                  <a:pt x="4375026" y="1294991"/>
                </a:cubicBezTo>
                <a:cubicBezTo>
                  <a:pt x="4376763" y="1291518"/>
                  <a:pt x="4379367" y="1286744"/>
                  <a:pt x="4382840" y="1280667"/>
                </a:cubicBezTo>
                <a:cubicBezTo>
                  <a:pt x="4386312" y="1274589"/>
                  <a:pt x="4388917" y="1269814"/>
                  <a:pt x="4390653" y="1266342"/>
                </a:cubicBezTo>
                <a:cubicBezTo>
                  <a:pt x="4397599" y="1248110"/>
                  <a:pt x="4400203" y="1236824"/>
                  <a:pt x="4398467" y="1232483"/>
                </a:cubicBezTo>
                <a:cubicBezTo>
                  <a:pt x="4396730" y="1226406"/>
                  <a:pt x="4400203" y="1222934"/>
                  <a:pt x="4408885" y="1222065"/>
                </a:cubicBezTo>
                <a:cubicBezTo>
                  <a:pt x="4418435" y="1224670"/>
                  <a:pt x="4427550" y="1230747"/>
                  <a:pt x="4436232" y="1240297"/>
                </a:cubicBezTo>
                <a:cubicBezTo>
                  <a:pt x="4441441" y="1247242"/>
                  <a:pt x="4441007" y="1254187"/>
                  <a:pt x="4434929" y="1261133"/>
                </a:cubicBezTo>
                <a:cubicBezTo>
                  <a:pt x="4432325" y="1263737"/>
                  <a:pt x="4427116" y="1268946"/>
                  <a:pt x="4419302" y="1276760"/>
                </a:cubicBezTo>
                <a:cubicBezTo>
                  <a:pt x="4410621" y="1284573"/>
                  <a:pt x="4404544" y="1290216"/>
                  <a:pt x="4401071" y="1293689"/>
                </a:cubicBezTo>
                <a:cubicBezTo>
                  <a:pt x="4404544" y="1292821"/>
                  <a:pt x="4409319" y="1291084"/>
                  <a:pt x="4415396" y="1288480"/>
                </a:cubicBezTo>
                <a:cubicBezTo>
                  <a:pt x="4419737" y="1286744"/>
                  <a:pt x="4422341" y="1285875"/>
                  <a:pt x="4423209" y="1285875"/>
                </a:cubicBezTo>
                <a:cubicBezTo>
                  <a:pt x="4430155" y="1283271"/>
                  <a:pt x="4436232" y="1283705"/>
                  <a:pt x="4441441" y="1287178"/>
                </a:cubicBezTo>
                <a:cubicBezTo>
                  <a:pt x="4444045" y="1288914"/>
                  <a:pt x="4447084" y="1290650"/>
                  <a:pt x="4450556" y="1292387"/>
                </a:cubicBezTo>
                <a:cubicBezTo>
                  <a:pt x="4454029" y="1294991"/>
                  <a:pt x="4457068" y="1296728"/>
                  <a:pt x="4459672" y="1297596"/>
                </a:cubicBezTo>
                <a:cubicBezTo>
                  <a:pt x="4464013" y="1301937"/>
                  <a:pt x="4464881" y="1306711"/>
                  <a:pt x="4462277" y="1311920"/>
                </a:cubicBezTo>
                <a:cubicBezTo>
                  <a:pt x="4461409" y="1313657"/>
                  <a:pt x="4460106" y="1320602"/>
                  <a:pt x="4458370" y="1332756"/>
                </a:cubicBezTo>
                <a:cubicBezTo>
                  <a:pt x="4473997" y="1308448"/>
                  <a:pt x="4485717" y="1280667"/>
                  <a:pt x="4493530" y="1249413"/>
                </a:cubicBezTo>
                <a:cubicBezTo>
                  <a:pt x="4496135" y="1238995"/>
                  <a:pt x="4497003" y="1227274"/>
                  <a:pt x="4496135" y="1214252"/>
                </a:cubicBezTo>
                <a:cubicBezTo>
                  <a:pt x="4495267" y="1208175"/>
                  <a:pt x="4497872" y="1206004"/>
                  <a:pt x="4503948" y="1207741"/>
                </a:cubicBezTo>
                <a:close/>
                <a:moveTo>
                  <a:pt x="2774156" y="1207415"/>
                </a:moveTo>
                <a:cubicBezTo>
                  <a:pt x="2775893" y="1206764"/>
                  <a:pt x="2777629" y="1206873"/>
                  <a:pt x="2779365" y="1207741"/>
                </a:cubicBezTo>
                <a:cubicBezTo>
                  <a:pt x="2780233" y="1207741"/>
                  <a:pt x="2781536" y="1208175"/>
                  <a:pt x="2783272" y="1209043"/>
                </a:cubicBezTo>
                <a:cubicBezTo>
                  <a:pt x="2799767" y="1215988"/>
                  <a:pt x="2808883" y="1221197"/>
                  <a:pt x="2810619" y="1224670"/>
                </a:cubicBezTo>
                <a:cubicBezTo>
                  <a:pt x="2816696" y="1231615"/>
                  <a:pt x="2815394" y="1236390"/>
                  <a:pt x="2806712" y="1238995"/>
                </a:cubicBezTo>
                <a:cubicBezTo>
                  <a:pt x="2802372" y="1240731"/>
                  <a:pt x="2796294" y="1242901"/>
                  <a:pt x="2788481" y="1245506"/>
                </a:cubicBezTo>
                <a:cubicBezTo>
                  <a:pt x="2779799" y="1248978"/>
                  <a:pt x="2773288" y="1251583"/>
                  <a:pt x="2768947" y="1253319"/>
                </a:cubicBezTo>
                <a:cubicBezTo>
                  <a:pt x="2771552" y="1255056"/>
                  <a:pt x="2774156" y="1257226"/>
                  <a:pt x="2776761" y="1259831"/>
                </a:cubicBezTo>
                <a:cubicBezTo>
                  <a:pt x="2779365" y="1265040"/>
                  <a:pt x="2780233" y="1269814"/>
                  <a:pt x="2779365" y="1274155"/>
                </a:cubicBezTo>
                <a:cubicBezTo>
                  <a:pt x="2778497" y="1276760"/>
                  <a:pt x="2777629" y="1280667"/>
                  <a:pt x="2776761" y="1285875"/>
                </a:cubicBezTo>
                <a:cubicBezTo>
                  <a:pt x="2775892" y="1288480"/>
                  <a:pt x="2775458" y="1290216"/>
                  <a:pt x="2775458" y="1291084"/>
                </a:cubicBezTo>
                <a:cubicBezTo>
                  <a:pt x="2776327" y="1291084"/>
                  <a:pt x="2777629" y="1290650"/>
                  <a:pt x="2779365" y="1289782"/>
                </a:cubicBezTo>
                <a:cubicBezTo>
                  <a:pt x="2781970" y="1289782"/>
                  <a:pt x="2783706" y="1289348"/>
                  <a:pt x="2784574" y="1288480"/>
                </a:cubicBezTo>
                <a:cubicBezTo>
                  <a:pt x="2789783" y="1287612"/>
                  <a:pt x="2794992" y="1287178"/>
                  <a:pt x="2800201" y="1287178"/>
                </a:cubicBezTo>
                <a:cubicBezTo>
                  <a:pt x="2809751" y="1291518"/>
                  <a:pt x="2815828" y="1295425"/>
                  <a:pt x="2818433" y="1298898"/>
                </a:cubicBezTo>
                <a:lnTo>
                  <a:pt x="2819735" y="1300200"/>
                </a:lnTo>
                <a:lnTo>
                  <a:pt x="2821037" y="1300200"/>
                </a:lnTo>
                <a:cubicBezTo>
                  <a:pt x="2822773" y="1300200"/>
                  <a:pt x="2824944" y="1300634"/>
                  <a:pt x="2827548" y="1301502"/>
                </a:cubicBezTo>
                <a:cubicBezTo>
                  <a:pt x="2833626" y="1301502"/>
                  <a:pt x="2837966" y="1302371"/>
                  <a:pt x="2840571" y="1304107"/>
                </a:cubicBezTo>
                <a:cubicBezTo>
                  <a:pt x="2846648" y="1303239"/>
                  <a:pt x="2854462" y="1302371"/>
                  <a:pt x="2864011" y="1301502"/>
                </a:cubicBezTo>
                <a:cubicBezTo>
                  <a:pt x="2871825" y="1300634"/>
                  <a:pt x="2878770" y="1299766"/>
                  <a:pt x="2884847" y="1298898"/>
                </a:cubicBezTo>
                <a:cubicBezTo>
                  <a:pt x="2893529" y="1298030"/>
                  <a:pt x="2900040" y="1296293"/>
                  <a:pt x="2904381" y="1293689"/>
                </a:cubicBezTo>
                <a:cubicBezTo>
                  <a:pt x="2904381" y="1293689"/>
                  <a:pt x="2904815" y="1293689"/>
                  <a:pt x="2905683" y="1293689"/>
                </a:cubicBezTo>
                <a:cubicBezTo>
                  <a:pt x="2911760" y="1291084"/>
                  <a:pt x="2917837" y="1290650"/>
                  <a:pt x="2923915" y="1292387"/>
                </a:cubicBezTo>
                <a:cubicBezTo>
                  <a:pt x="2936069" y="1296728"/>
                  <a:pt x="2945619" y="1304107"/>
                  <a:pt x="2952564" y="1314525"/>
                </a:cubicBezTo>
                <a:cubicBezTo>
                  <a:pt x="2956905" y="1318866"/>
                  <a:pt x="2956905" y="1322772"/>
                  <a:pt x="2952564" y="1326245"/>
                </a:cubicBezTo>
                <a:cubicBezTo>
                  <a:pt x="2943882" y="1333190"/>
                  <a:pt x="2936069" y="1346647"/>
                  <a:pt x="2929124" y="1366615"/>
                </a:cubicBezTo>
                <a:cubicBezTo>
                  <a:pt x="2931728" y="1369219"/>
                  <a:pt x="2934333" y="1372258"/>
                  <a:pt x="2936937" y="1375730"/>
                </a:cubicBezTo>
                <a:cubicBezTo>
                  <a:pt x="2939542" y="1384412"/>
                  <a:pt x="2936937" y="1390055"/>
                  <a:pt x="2929124" y="1392660"/>
                </a:cubicBezTo>
                <a:cubicBezTo>
                  <a:pt x="2902210" y="1392660"/>
                  <a:pt x="2878770" y="1393094"/>
                  <a:pt x="2858802" y="1393962"/>
                </a:cubicBezTo>
                <a:cubicBezTo>
                  <a:pt x="2858802" y="1401775"/>
                  <a:pt x="2857500" y="1407418"/>
                  <a:pt x="2854896" y="1410891"/>
                </a:cubicBezTo>
                <a:cubicBezTo>
                  <a:pt x="2854027" y="1414364"/>
                  <a:pt x="2850989" y="1415232"/>
                  <a:pt x="2845780" y="1413496"/>
                </a:cubicBezTo>
                <a:cubicBezTo>
                  <a:pt x="2834494" y="1409155"/>
                  <a:pt x="2828851" y="1400039"/>
                  <a:pt x="2828851" y="1386148"/>
                </a:cubicBezTo>
                <a:cubicBezTo>
                  <a:pt x="2827982" y="1357499"/>
                  <a:pt x="2824076" y="1333190"/>
                  <a:pt x="2817130" y="1313223"/>
                </a:cubicBezTo>
                <a:cubicBezTo>
                  <a:pt x="2817130" y="1313223"/>
                  <a:pt x="2816696" y="1313223"/>
                  <a:pt x="2815828" y="1313223"/>
                </a:cubicBezTo>
                <a:cubicBezTo>
                  <a:pt x="2814960" y="1314091"/>
                  <a:pt x="2814092" y="1314525"/>
                  <a:pt x="2813224" y="1314525"/>
                </a:cubicBezTo>
                <a:cubicBezTo>
                  <a:pt x="2800201" y="1314525"/>
                  <a:pt x="2787179" y="1315827"/>
                  <a:pt x="2774156" y="1318432"/>
                </a:cubicBezTo>
                <a:lnTo>
                  <a:pt x="2774156" y="1323641"/>
                </a:lnTo>
                <a:cubicBezTo>
                  <a:pt x="2774156" y="1327113"/>
                  <a:pt x="2774156" y="1331020"/>
                  <a:pt x="2774156" y="1335361"/>
                </a:cubicBezTo>
                <a:cubicBezTo>
                  <a:pt x="2788047" y="1334493"/>
                  <a:pt x="2798031" y="1336229"/>
                  <a:pt x="2804108" y="1340570"/>
                </a:cubicBezTo>
                <a:cubicBezTo>
                  <a:pt x="2814526" y="1344042"/>
                  <a:pt x="2817564" y="1354460"/>
                  <a:pt x="2813224" y="1371824"/>
                </a:cubicBezTo>
                <a:cubicBezTo>
                  <a:pt x="2811487" y="1380505"/>
                  <a:pt x="2806278" y="1382676"/>
                  <a:pt x="2797597" y="1378335"/>
                </a:cubicBezTo>
                <a:cubicBezTo>
                  <a:pt x="2794124" y="1375730"/>
                  <a:pt x="2788481" y="1371390"/>
                  <a:pt x="2780667" y="1365312"/>
                </a:cubicBezTo>
                <a:cubicBezTo>
                  <a:pt x="2777195" y="1361840"/>
                  <a:pt x="2774590" y="1359235"/>
                  <a:pt x="2772854" y="1357499"/>
                </a:cubicBezTo>
                <a:cubicBezTo>
                  <a:pt x="2772854" y="1387017"/>
                  <a:pt x="2773288" y="1411759"/>
                  <a:pt x="2774156" y="1431727"/>
                </a:cubicBezTo>
                <a:cubicBezTo>
                  <a:pt x="2774156" y="1452563"/>
                  <a:pt x="2771118" y="1466454"/>
                  <a:pt x="2765041" y="1473399"/>
                </a:cubicBezTo>
                <a:cubicBezTo>
                  <a:pt x="2758963" y="1479476"/>
                  <a:pt x="2752886" y="1479910"/>
                  <a:pt x="2746809" y="1474701"/>
                </a:cubicBezTo>
                <a:cubicBezTo>
                  <a:pt x="2743336" y="1472965"/>
                  <a:pt x="2739864" y="1466888"/>
                  <a:pt x="2736391" y="1456470"/>
                </a:cubicBezTo>
                <a:cubicBezTo>
                  <a:pt x="2733787" y="1451261"/>
                  <a:pt x="2733353" y="1446920"/>
                  <a:pt x="2735089" y="1443447"/>
                </a:cubicBezTo>
                <a:cubicBezTo>
                  <a:pt x="2737693" y="1431293"/>
                  <a:pt x="2739864" y="1407852"/>
                  <a:pt x="2741600" y="1373126"/>
                </a:cubicBezTo>
                <a:cubicBezTo>
                  <a:pt x="2720764" y="1396566"/>
                  <a:pt x="2694285" y="1415232"/>
                  <a:pt x="2662163" y="1429123"/>
                </a:cubicBezTo>
                <a:cubicBezTo>
                  <a:pt x="2657822" y="1429991"/>
                  <a:pt x="2655652" y="1429991"/>
                  <a:pt x="2655652" y="1429123"/>
                </a:cubicBezTo>
                <a:cubicBezTo>
                  <a:pt x="2654784" y="1429123"/>
                  <a:pt x="2655652" y="1427820"/>
                  <a:pt x="2658256" y="1425216"/>
                </a:cubicBezTo>
                <a:cubicBezTo>
                  <a:pt x="2679961" y="1405248"/>
                  <a:pt x="2703401" y="1372692"/>
                  <a:pt x="2728578" y="1327547"/>
                </a:cubicBezTo>
                <a:cubicBezTo>
                  <a:pt x="2722500" y="1329284"/>
                  <a:pt x="2713819" y="1331454"/>
                  <a:pt x="2702533" y="1334059"/>
                </a:cubicBezTo>
                <a:cubicBezTo>
                  <a:pt x="2693851" y="1336663"/>
                  <a:pt x="2687774" y="1338399"/>
                  <a:pt x="2684301" y="1339268"/>
                </a:cubicBezTo>
                <a:cubicBezTo>
                  <a:pt x="2681697" y="1341004"/>
                  <a:pt x="2678658" y="1340570"/>
                  <a:pt x="2675186" y="1337965"/>
                </a:cubicBezTo>
                <a:cubicBezTo>
                  <a:pt x="2667372" y="1333624"/>
                  <a:pt x="2660861" y="1327981"/>
                  <a:pt x="2655652" y="1321036"/>
                </a:cubicBezTo>
                <a:cubicBezTo>
                  <a:pt x="2653047" y="1314959"/>
                  <a:pt x="2655652" y="1311486"/>
                  <a:pt x="2663465" y="1310618"/>
                </a:cubicBezTo>
                <a:cubicBezTo>
                  <a:pt x="2667806" y="1311486"/>
                  <a:pt x="2679092" y="1310184"/>
                  <a:pt x="2697324" y="1306711"/>
                </a:cubicBezTo>
                <a:cubicBezTo>
                  <a:pt x="2710346" y="1304107"/>
                  <a:pt x="2724237" y="1301502"/>
                  <a:pt x="2738996" y="1298898"/>
                </a:cubicBezTo>
                <a:cubicBezTo>
                  <a:pt x="2738127" y="1283271"/>
                  <a:pt x="2736391" y="1271551"/>
                  <a:pt x="2733787" y="1263737"/>
                </a:cubicBezTo>
                <a:cubicBezTo>
                  <a:pt x="2717291" y="1268078"/>
                  <a:pt x="2699060" y="1271985"/>
                  <a:pt x="2679092" y="1275458"/>
                </a:cubicBezTo>
                <a:cubicBezTo>
                  <a:pt x="2675620" y="1275458"/>
                  <a:pt x="2673883" y="1275023"/>
                  <a:pt x="2673883" y="1274155"/>
                </a:cubicBezTo>
                <a:cubicBezTo>
                  <a:pt x="2673883" y="1273287"/>
                  <a:pt x="2675186" y="1271985"/>
                  <a:pt x="2677790" y="1270249"/>
                </a:cubicBezTo>
                <a:cubicBezTo>
                  <a:pt x="2689076" y="1265908"/>
                  <a:pt x="2712082" y="1252451"/>
                  <a:pt x="2746809" y="1229879"/>
                </a:cubicBezTo>
                <a:cubicBezTo>
                  <a:pt x="2751150" y="1226406"/>
                  <a:pt x="2755925" y="1222499"/>
                  <a:pt x="2761134" y="1218159"/>
                </a:cubicBezTo>
                <a:cubicBezTo>
                  <a:pt x="2765475" y="1214686"/>
                  <a:pt x="2768079" y="1212516"/>
                  <a:pt x="2768947" y="1211647"/>
                </a:cubicBezTo>
                <a:cubicBezTo>
                  <a:pt x="2770684" y="1209477"/>
                  <a:pt x="2772420" y="1208066"/>
                  <a:pt x="2774156" y="1207415"/>
                </a:cubicBezTo>
                <a:close/>
                <a:moveTo>
                  <a:pt x="1073587" y="1205380"/>
                </a:moveTo>
                <a:cubicBezTo>
                  <a:pt x="1074998" y="1205435"/>
                  <a:pt x="1076680" y="1205787"/>
                  <a:pt x="1078633" y="1206438"/>
                </a:cubicBezTo>
                <a:cubicBezTo>
                  <a:pt x="1090788" y="1210779"/>
                  <a:pt x="1101206" y="1219027"/>
                  <a:pt x="1109887" y="1231181"/>
                </a:cubicBezTo>
                <a:cubicBezTo>
                  <a:pt x="1112492" y="1234654"/>
                  <a:pt x="1112058" y="1238126"/>
                  <a:pt x="1108584" y="1241599"/>
                </a:cubicBezTo>
                <a:cubicBezTo>
                  <a:pt x="1105112" y="1243335"/>
                  <a:pt x="1098167" y="1248544"/>
                  <a:pt x="1087749" y="1257226"/>
                </a:cubicBezTo>
                <a:cubicBezTo>
                  <a:pt x="1086012" y="1258962"/>
                  <a:pt x="1084711" y="1260265"/>
                  <a:pt x="1083842" y="1261133"/>
                </a:cubicBezTo>
                <a:cubicBezTo>
                  <a:pt x="1062138" y="1279364"/>
                  <a:pt x="1035659" y="1295859"/>
                  <a:pt x="1004405" y="1310618"/>
                </a:cubicBezTo>
                <a:cubicBezTo>
                  <a:pt x="1000933" y="1311486"/>
                  <a:pt x="998761" y="1311920"/>
                  <a:pt x="997894" y="1311920"/>
                </a:cubicBezTo>
                <a:cubicBezTo>
                  <a:pt x="997025" y="1311052"/>
                  <a:pt x="997460" y="1309750"/>
                  <a:pt x="999196" y="1308014"/>
                </a:cubicBezTo>
                <a:cubicBezTo>
                  <a:pt x="1024373" y="1282837"/>
                  <a:pt x="1043472" y="1261133"/>
                  <a:pt x="1056495" y="1242901"/>
                </a:cubicBezTo>
                <a:cubicBezTo>
                  <a:pt x="1064308" y="1230747"/>
                  <a:pt x="1068215" y="1220763"/>
                  <a:pt x="1068215" y="1212950"/>
                </a:cubicBezTo>
                <a:cubicBezTo>
                  <a:pt x="1067564" y="1207741"/>
                  <a:pt x="1069355" y="1205218"/>
                  <a:pt x="1073587" y="1205380"/>
                </a:cubicBezTo>
                <a:close/>
                <a:moveTo>
                  <a:pt x="8076418" y="1205136"/>
                </a:moveTo>
                <a:cubicBezTo>
                  <a:pt x="8093782" y="1206872"/>
                  <a:pt x="8108974" y="1215120"/>
                  <a:pt x="8121997" y="1229879"/>
                </a:cubicBezTo>
                <a:cubicBezTo>
                  <a:pt x="8126338" y="1233352"/>
                  <a:pt x="8127206" y="1238126"/>
                  <a:pt x="8124602" y="1244204"/>
                </a:cubicBezTo>
                <a:cubicBezTo>
                  <a:pt x="8122866" y="1246808"/>
                  <a:pt x="8121563" y="1256358"/>
                  <a:pt x="8120694" y="1272853"/>
                </a:cubicBezTo>
                <a:cubicBezTo>
                  <a:pt x="8119826" y="1279798"/>
                  <a:pt x="8119392" y="1284139"/>
                  <a:pt x="8119392" y="1285875"/>
                </a:cubicBezTo>
                <a:cubicBezTo>
                  <a:pt x="8119392" y="1290216"/>
                  <a:pt x="8119392" y="1294991"/>
                  <a:pt x="8119392" y="1300200"/>
                </a:cubicBezTo>
                <a:cubicBezTo>
                  <a:pt x="8131547" y="1287178"/>
                  <a:pt x="8143267" y="1268946"/>
                  <a:pt x="8154553" y="1245506"/>
                </a:cubicBezTo>
                <a:cubicBezTo>
                  <a:pt x="8161498" y="1233352"/>
                  <a:pt x="8164103" y="1224670"/>
                  <a:pt x="8162366" y="1219461"/>
                </a:cubicBezTo>
                <a:cubicBezTo>
                  <a:pt x="8161498" y="1212516"/>
                  <a:pt x="8164538" y="1209911"/>
                  <a:pt x="8171482" y="1211647"/>
                </a:cubicBezTo>
                <a:cubicBezTo>
                  <a:pt x="8187109" y="1213384"/>
                  <a:pt x="8201000" y="1220763"/>
                  <a:pt x="8213154" y="1233786"/>
                </a:cubicBezTo>
                <a:cubicBezTo>
                  <a:pt x="8215758" y="1238995"/>
                  <a:pt x="8214456" y="1243769"/>
                  <a:pt x="8209248" y="1248110"/>
                </a:cubicBezTo>
                <a:cubicBezTo>
                  <a:pt x="8206643" y="1249847"/>
                  <a:pt x="8202736" y="1252885"/>
                  <a:pt x="8197527" y="1257226"/>
                </a:cubicBezTo>
                <a:cubicBezTo>
                  <a:pt x="8193186" y="1261567"/>
                  <a:pt x="8189714" y="1265040"/>
                  <a:pt x="8187109" y="1267644"/>
                </a:cubicBezTo>
                <a:cubicBezTo>
                  <a:pt x="8163668" y="1286744"/>
                  <a:pt x="8141097" y="1302371"/>
                  <a:pt x="8119392" y="1314525"/>
                </a:cubicBezTo>
                <a:lnTo>
                  <a:pt x="8119392" y="1317129"/>
                </a:lnTo>
                <a:cubicBezTo>
                  <a:pt x="8121129" y="1317129"/>
                  <a:pt x="8124168" y="1316695"/>
                  <a:pt x="8128508" y="1315827"/>
                </a:cubicBezTo>
                <a:cubicBezTo>
                  <a:pt x="8136322" y="1314959"/>
                  <a:pt x="8142399" y="1314091"/>
                  <a:pt x="8146740" y="1313223"/>
                </a:cubicBezTo>
                <a:cubicBezTo>
                  <a:pt x="8176258" y="1309750"/>
                  <a:pt x="8198396" y="1305409"/>
                  <a:pt x="8213154" y="1300200"/>
                </a:cubicBezTo>
                <a:cubicBezTo>
                  <a:pt x="8220100" y="1297596"/>
                  <a:pt x="8226176" y="1297596"/>
                  <a:pt x="8231386" y="1300200"/>
                </a:cubicBezTo>
                <a:cubicBezTo>
                  <a:pt x="8240068" y="1302805"/>
                  <a:pt x="8248314" y="1308448"/>
                  <a:pt x="8256128" y="1317129"/>
                </a:cubicBezTo>
                <a:cubicBezTo>
                  <a:pt x="8263074" y="1326679"/>
                  <a:pt x="8260904" y="1332756"/>
                  <a:pt x="8249617" y="1335361"/>
                </a:cubicBezTo>
                <a:cubicBezTo>
                  <a:pt x="8233990" y="1334493"/>
                  <a:pt x="8202302" y="1336663"/>
                  <a:pt x="8154553" y="1341872"/>
                </a:cubicBezTo>
                <a:cubicBezTo>
                  <a:pt x="8150212" y="1342740"/>
                  <a:pt x="8147174" y="1343174"/>
                  <a:pt x="8145438" y="1343174"/>
                </a:cubicBezTo>
                <a:cubicBezTo>
                  <a:pt x="8177560" y="1382242"/>
                  <a:pt x="8227479" y="1415232"/>
                  <a:pt x="8295196" y="1442145"/>
                </a:cubicBezTo>
                <a:cubicBezTo>
                  <a:pt x="8298669" y="1443881"/>
                  <a:pt x="8300405" y="1445183"/>
                  <a:pt x="8300405" y="1446052"/>
                </a:cubicBezTo>
                <a:cubicBezTo>
                  <a:pt x="8300405" y="1447788"/>
                  <a:pt x="8298669" y="1449090"/>
                  <a:pt x="8295196" y="1449958"/>
                </a:cubicBezTo>
                <a:cubicBezTo>
                  <a:pt x="8276964" y="1450827"/>
                  <a:pt x="8252656" y="1453865"/>
                  <a:pt x="8222270" y="1459074"/>
                </a:cubicBezTo>
                <a:cubicBezTo>
                  <a:pt x="8214456" y="1459942"/>
                  <a:pt x="8207512" y="1457772"/>
                  <a:pt x="8201434" y="1452563"/>
                </a:cubicBezTo>
                <a:cubicBezTo>
                  <a:pt x="8168444" y="1423914"/>
                  <a:pt x="8141530" y="1388319"/>
                  <a:pt x="8120694" y="1345779"/>
                </a:cubicBezTo>
                <a:cubicBezTo>
                  <a:pt x="8120694" y="1345779"/>
                  <a:pt x="8119826" y="1346213"/>
                  <a:pt x="8118090" y="1347081"/>
                </a:cubicBezTo>
                <a:lnTo>
                  <a:pt x="8118090" y="1360104"/>
                </a:lnTo>
                <a:cubicBezTo>
                  <a:pt x="8118090" y="1373126"/>
                  <a:pt x="8117222" y="1392226"/>
                  <a:pt x="8115486" y="1417402"/>
                </a:cubicBezTo>
                <a:cubicBezTo>
                  <a:pt x="8114618" y="1424348"/>
                  <a:pt x="8114184" y="1429123"/>
                  <a:pt x="8114184" y="1431727"/>
                </a:cubicBezTo>
                <a:cubicBezTo>
                  <a:pt x="8128074" y="1426518"/>
                  <a:pt x="8143267" y="1421309"/>
                  <a:pt x="8159762" y="1416100"/>
                </a:cubicBezTo>
                <a:cubicBezTo>
                  <a:pt x="8162366" y="1415232"/>
                  <a:pt x="8164103" y="1415666"/>
                  <a:pt x="8164971" y="1417402"/>
                </a:cubicBezTo>
                <a:cubicBezTo>
                  <a:pt x="8164971" y="1418270"/>
                  <a:pt x="8163668" y="1419573"/>
                  <a:pt x="8161064" y="1421309"/>
                </a:cubicBezTo>
                <a:cubicBezTo>
                  <a:pt x="8159328" y="1423045"/>
                  <a:pt x="8154120" y="1427820"/>
                  <a:pt x="8145438" y="1435634"/>
                </a:cubicBezTo>
                <a:cubicBezTo>
                  <a:pt x="8115052" y="1463415"/>
                  <a:pt x="8096820" y="1481212"/>
                  <a:pt x="8090743" y="1489026"/>
                </a:cubicBezTo>
                <a:cubicBezTo>
                  <a:pt x="8088138" y="1493367"/>
                  <a:pt x="8083798" y="1493367"/>
                  <a:pt x="8077720" y="1489026"/>
                </a:cubicBezTo>
                <a:cubicBezTo>
                  <a:pt x="8069907" y="1480344"/>
                  <a:pt x="8064264" y="1468190"/>
                  <a:pt x="8060792" y="1452563"/>
                </a:cubicBezTo>
                <a:cubicBezTo>
                  <a:pt x="8059924" y="1448222"/>
                  <a:pt x="8061226" y="1445183"/>
                  <a:pt x="8064698" y="1443447"/>
                </a:cubicBezTo>
                <a:cubicBezTo>
                  <a:pt x="8075116" y="1437370"/>
                  <a:pt x="8080760" y="1423045"/>
                  <a:pt x="8081627" y="1400473"/>
                </a:cubicBezTo>
                <a:cubicBezTo>
                  <a:pt x="8081627" y="1399605"/>
                  <a:pt x="8081627" y="1398303"/>
                  <a:pt x="8081627" y="1396566"/>
                </a:cubicBezTo>
                <a:cubicBezTo>
                  <a:pt x="8083364" y="1382676"/>
                  <a:pt x="8084232" y="1367917"/>
                  <a:pt x="8084232" y="1352290"/>
                </a:cubicBezTo>
                <a:cubicBezTo>
                  <a:pt x="8066000" y="1354895"/>
                  <a:pt x="8051676" y="1357499"/>
                  <a:pt x="8041258" y="1360104"/>
                </a:cubicBezTo>
                <a:cubicBezTo>
                  <a:pt x="8032576" y="1362708"/>
                  <a:pt x="8026065" y="1361406"/>
                  <a:pt x="8021724" y="1356197"/>
                </a:cubicBezTo>
                <a:cubicBezTo>
                  <a:pt x="8013910" y="1350120"/>
                  <a:pt x="8007834" y="1344042"/>
                  <a:pt x="8003492" y="1337965"/>
                </a:cubicBezTo>
                <a:cubicBezTo>
                  <a:pt x="8001756" y="1331888"/>
                  <a:pt x="8002624" y="1328850"/>
                  <a:pt x="8006097" y="1328850"/>
                </a:cubicBezTo>
                <a:cubicBezTo>
                  <a:pt x="8033878" y="1327113"/>
                  <a:pt x="8057319" y="1324943"/>
                  <a:pt x="8076418" y="1322338"/>
                </a:cubicBezTo>
                <a:lnTo>
                  <a:pt x="8084232" y="1322338"/>
                </a:lnTo>
                <a:cubicBezTo>
                  <a:pt x="8084232" y="1316261"/>
                  <a:pt x="8083798" y="1307145"/>
                  <a:pt x="8082930" y="1294991"/>
                </a:cubicBezTo>
                <a:cubicBezTo>
                  <a:pt x="8082930" y="1282837"/>
                  <a:pt x="8082930" y="1274155"/>
                  <a:pt x="8082930" y="1268946"/>
                </a:cubicBezTo>
                <a:cubicBezTo>
                  <a:pt x="8082930" y="1254187"/>
                  <a:pt x="8079022" y="1236824"/>
                  <a:pt x="8071210" y="1216856"/>
                </a:cubicBezTo>
                <a:cubicBezTo>
                  <a:pt x="8068605" y="1213384"/>
                  <a:pt x="8067737" y="1210779"/>
                  <a:pt x="8068605" y="1209043"/>
                </a:cubicBezTo>
                <a:cubicBezTo>
                  <a:pt x="8070342" y="1206438"/>
                  <a:pt x="8072946" y="1205136"/>
                  <a:pt x="8076418" y="1205136"/>
                </a:cubicBezTo>
                <a:close/>
                <a:moveTo>
                  <a:pt x="4171876" y="1205136"/>
                </a:moveTo>
                <a:cubicBezTo>
                  <a:pt x="4186635" y="1210345"/>
                  <a:pt x="4197053" y="1218159"/>
                  <a:pt x="4203130" y="1228577"/>
                </a:cubicBezTo>
                <a:cubicBezTo>
                  <a:pt x="4204866" y="1232049"/>
                  <a:pt x="4204866" y="1235522"/>
                  <a:pt x="4203130" y="1238995"/>
                </a:cubicBezTo>
                <a:cubicBezTo>
                  <a:pt x="4203130" y="1238126"/>
                  <a:pt x="4202696" y="1238560"/>
                  <a:pt x="4201827" y="1240297"/>
                </a:cubicBezTo>
                <a:cubicBezTo>
                  <a:pt x="4199223" y="1242901"/>
                  <a:pt x="4194882" y="1248110"/>
                  <a:pt x="4188805" y="1255924"/>
                </a:cubicBezTo>
                <a:cubicBezTo>
                  <a:pt x="4187069" y="1259396"/>
                  <a:pt x="4185332" y="1262001"/>
                  <a:pt x="4183596" y="1263737"/>
                </a:cubicBezTo>
                <a:cubicBezTo>
                  <a:pt x="4182728" y="1266342"/>
                  <a:pt x="4180991" y="1268946"/>
                  <a:pt x="4178387" y="1271551"/>
                </a:cubicBezTo>
                <a:cubicBezTo>
                  <a:pt x="4177519" y="1273287"/>
                  <a:pt x="4176651" y="1274589"/>
                  <a:pt x="4175782" y="1275458"/>
                </a:cubicBezTo>
                <a:cubicBezTo>
                  <a:pt x="4176651" y="1275458"/>
                  <a:pt x="4177519" y="1275023"/>
                  <a:pt x="4178387" y="1274155"/>
                </a:cubicBezTo>
                <a:cubicBezTo>
                  <a:pt x="4179255" y="1274155"/>
                  <a:pt x="4179689" y="1274155"/>
                  <a:pt x="4179689" y="1274155"/>
                </a:cubicBezTo>
                <a:cubicBezTo>
                  <a:pt x="4192712" y="1269814"/>
                  <a:pt x="4201827" y="1266342"/>
                  <a:pt x="4207036" y="1263737"/>
                </a:cubicBezTo>
                <a:cubicBezTo>
                  <a:pt x="4214850" y="1262001"/>
                  <a:pt x="4222229" y="1262001"/>
                  <a:pt x="4229175" y="1263737"/>
                </a:cubicBezTo>
                <a:cubicBezTo>
                  <a:pt x="4241329" y="1269814"/>
                  <a:pt x="4250445" y="1277628"/>
                  <a:pt x="4256522" y="1287178"/>
                </a:cubicBezTo>
                <a:cubicBezTo>
                  <a:pt x="4258258" y="1291518"/>
                  <a:pt x="4258258" y="1294991"/>
                  <a:pt x="4256522" y="1297596"/>
                </a:cubicBezTo>
                <a:cubicBezTo>
                  <a:pt x="4252181" y="1303673"/>
                  <a:pt x="4249576" y="1315393"/>
                  <a:pt x="4248708" y="1332756"/>
                </a:cubicBezTo>
                <a:cubicBezTo>
                  <a:pt x="4247840" y="1366615"/>
                  <a:pt x="4239159" y="1387017"/>
                  <a:pt x="4222663" y="1393962"/>
                </a:cubicBezTo>
                <a:cubicBezTo>
                  <a:pt x="4214850" y="1397435"/>
                  <a:pt x="4209207" y="1395264"/>
                  <a:pt x="4205734" y="1387451"/>
                </a:cubicBezTo>
                <a:cubicBezTo>
                  <a:pt x="4204432" y="1381808"/>
                  <a:pt x="4202478" y="1376924"/>
                  <a:pt x="4199874" y="1372800"/>
                </a:cubicBezTo>
                <a:lnTo>
                  <a:pt x="4192756" y="1365445"/>
                </a:lnTo>
                <a:lnTo>
                  <a:pt x="4194014" y="1369219"/>
                </a:lnTo>
                <a:cubicBezTo>
                  <a:pt x="4194882" y="1373560"/>
                  <a:pt x="4193146" y="1377467"/>
                  <a:pt x="4188805" y="1380939"/>
                </a:cubicBezTo>
                <a:cubicBezTo>
                  <a:pt x="4185332" y="1380939"/>
                  <a:pt x="4179255" y="1381808"/>
                  <a:pt x="4170573" y="1383544"/>
                </a:cubicBezTo>
                <a:cubicBezTo>
                  <a:pt x="4163628" y="1385280"/>
                  <a:pt x="4158419" y="1386148"/>
                  <a:pt x="4154947" y="1386148"/>
                </a:cubicBezTo>
                <a:cubicBezTo>
                  <a:pt x="4155815" y="1392226"/>
                  <a:pt x="4156249" y="1401341"/>
                  <a:pt x="4156249" y="1413496"/>
                </a:cubicBezTo>
                <a:cubicBezTo>
                  <a:pt x="4157117" y="1427386"/>
                  <a:pt x="4162760" y="1435200"/>
                  <a:pt x="4173178" y="1436936"/>
                </a:cubicBezTo>
                <a:cubicBezTo>
                  <a:pt x="4189673" y="1442145"/>
                  <a:pt x="4210075" y="1442579"/>
                  <a:pt x="4234384" y="1438238"/>
                </a:cubicBezTo>
                <a:cubicBezTo>
                  <a:pt x="4245670" y="1435634"/>
                  <a:pt x="4253483" y="1429123"/>
                  <a:pt x="4257824" y="1418705"/>
                </a:cubicBezTo>
                <a:cubicBezTo>
                  <a:pt x="4259560" y="1414364"/>
                  <a:pt x="4262165" y="1405248"/>
                  <a:pt x="4265637" y="1391357"/>
                </a:cubicBezTo>
                <a:cubicBezTo>
                  <a:pt x="4267374" y="1386148"/>
                  <a:pt x="4268242" y="1383110"/>
                  <a:pt x="4268242" y="1382242"/>
                </a:cubicBezTo>
                <a:cubicBezTo>
                  <a:pt x="4268242" y="1379637"/>
                  <a:pt x="4269110" y="1378335"/>
                  <a:pt x="4270846" y="1378335"/>
                </a:cubicBezTo>
                <a:cubicBezTo>
                  <a:pt x="4272583" y="1379203"/>
                  <a:pt x="4273451" y="1380505"/>
                  <a:pt x="4273451" y="1382242"/>
                </a:cubicBezTo>
                <a:cubicBezTo>
                  <a:pt x="4276055" y="1397000"/>
                  <a:pt x="4282567" y="1413496"/>
                  <a:pt x="4292985" y="1431727"/>
                </a:cubicBezTo>
                <a:cubicBezTo>
                  <a:pt x="4297326" y="1437804"/>
                  <a:pt x="4297326" y="1443881"/>
                  <a:pt x="4292985" y="1449958"/>
                </a:cubicBezTo>
                <a:cubicBezTo>
                  <a:pt x="4281699" y="1462981"/>
                  <a:pt x="4265637" y="1471663"/>
                  <a:pt x="4244801" y="1476003"/>
                </a:cubicBezTo>
                <a:cubicBezTo>
                  <a:pt x="4224834" y="1477740"/>
                  <a:pt x="4207036" y="1478174"/>
                  <a:pt x="4191409" y="1477306"/>
                </a:cubicBezTo>
                <a:cubicBezTo>
                  <a:pt x="4165364" y="1476437"/>
                  <a:pt x="4148001" y="1468624"/>
                  <a:pt x="4139320" y="1453865"/>
                </a:cubicBezTo>
                <a:cubicBezTo>
                  <a:pt x="4132374" y="1446920"/>
                  <a:pt x="4128902" y="1429991"/>
                  <a:pt x="4128902" y="1403078"/>
                </a:cubicBezTo>
                <a:cubicBezTo>
                  <a:pt x="4128902" y="1385714"/>
                  <a:pt x="4128902" y="1370087"/>
                  <a:pt x="4128902" y="1356197"/>
                </a:cubicBezTo>
                <a:cubicBezTo>
                  <a:pt x="4128034" y="1341438"/>
                  <a:pt x="4126297" y="1331020"/>
                  <a:pt x="4123693" y="1324943"/>
                </a:cubicBezTo>
                <a:lnTo>
                  <a:pt x="4122390" y="1326245"/>
                </a:lnTo>
                <a:cubicBezTo>
                  <a:pt x="4118050" y="1327981"/>
                  <a:pt x="4115445" y="1328415"/>
                  <a:pt x="4114577" y="1327547"/>
                </a:cubicBezTo>
                <a:cubicBezTo>
                  <a:pt x="4114577" y="1326679"/>
                  <a:pt x="4115879" y="1324509"/>
                  <a:pt x="4118484" y="1321036"/>
                </a:cubicBezTo>
                <a:cubicBezTo>
                  <a:pt x="4128902" y="1306277"/>
                  <a:pt x="4141056" y="1283705"/>
                  <a:pt x="4154947" y="1253319"/>
                </a:cubicBezTo>
                <a:cubicBezTo>
                  <a:pt x="4161892" y="1234220"/>
                  <a:pt x="4164497" y="1221197"/>
                  <a:pt x="4162760" y="1214252"/>
                </a:cubicBezTo>
                <a:cubicBezTo>
                  <a:pt x="4161024" y="1208175"/>
                  <a:pt x="4164062" y="1205136"/>
                  <a:pt x="4171876" y="1205136"/>
                </a:cubicBezTo>
                <a:close/>
                <a:moveTo>
                  <a:pt x="2495476" y="1205136"/>
                </a:moveTo>
                <a:cubicBezTo>
                  <a:pt x="2510235" y="1210345"/>
                  <a:pt x="2520653" y="1218159"/>
                  <a:pt x="2526729" y="1228577"/>
                </a:cubicBezTo>
                <a:cubicBezTo>
                  <a:pt x="2528466" y="1232049"/>
                  <a:pt x="2528466" y="1235522"/>
                  <a:pt x="2526729" y="1238995"/>
                </a:cubicBezTo>
                <a:cubicBezTo>
                  <a:pt x="2526729" y="1238126"/>
                  <a:pt x="2526295" y="1238560"/>
                  <a:pt x="2525427" y="1240297"/>
                </a:cubicBezTo>
                <a:cubicBezTo>
                  <a:pt x="2522823" y="1242901"/>
                  <a:pt x="2518482" y="1248110"/>
                  <a:pt x="2512405" y="1255924"/>
                </a:cubicBezTo>
                <a:cubicBezTo>
                  <a:pt x="2510668" y="1259396"/>
                  <a:pt x="2508932" y="1262001"/>
                  <a:pt x="2507196" y="1263737"/>
                </a:cubicBezTo>
                <a:cubicBezTo>
                  <a:pt x="2506328" y="1266342"/>
                  <a:pt x="2504591" y="1268946"/>
                  <a:pt x="2501987" y="1271551"/>
                </a:cubicBezTo>
                <a:cubicBezTo>
                  <a:pt x="2501119" y="1273287"/>
                  <a:pt x="2500250" y="1274589"/>
                  <a:pt x="2499382" y="1275458"/>
                </a:cubicBezTo>
                <a:cubicBezTo>
                  <a:pt x="2500250" y="1275458"/>
                  <a:pt x="2501119" y="1275023"/>
                  <a:pt x="2501987" y="1274155"/>
                </a:cubicBezTo>
                <a:cubicBezTo>
                  <a:pt x="2502855" y="1274155"/>
                  <a:pt x="2503289" y="1274155"/>
                  <a:pt x="2503289" y="1274155"/>
                </a:cubicBezTo>
                <a:cubicBezTo>
                  <a:pt x="2516312" y="1269814"/>
                  <a:pt x="2525427" y="1266342"/>
                  <a:pt x="2530636" y="1263737"/>
                </a:cubicBezTo>
                <a:cubicBezTo>
                  <a:pt x="2538450" y="1262001"/>
                  <a:pt x="2545829" y="1262001"/>
                  <a:pt x="2552774" y="1263737"/>
                </a:cubicBezTo>
                <a:cubicBezTo>
                  <a:pt x="2564929" y="1269814"/>
                  <a:pt x="2574045" y="1277628"/>
                  <a:pt x="2580122" y="1287178"/>
                </a:cubicBezTo>
                <a:cubicBezTo>
                  <a:pt x="2581858" y="1291518"/>
                  <a:pt x="2581858" y="1294991"/>
                  <a:pt x="2580122" y="1297596"/>
                </a:cubicBezTo>
                <a:cubicBezTo>
                  <a:pt x="2575781" y="1303673"/>
                  <a:pt x="2573176" y="1315393"/>
                  <a:pt x="2572308" y="1332756"/>
                </a:cubicBezTo>
                <a:cubicBezTo>
                  <a:pt x="2571440" y="1366615"/>
                  <a:pt x="2562758" y="1387017"/>
                  <a:pt x="2546263" y="1393962"/>
                </a:cubicBezTo>
                <a:cubicBezTo>
                  <a:pt x="2538450" y="1397435"/>
                  <a:pt x="2532806" y="1395264"/>
                  <a:pt x="2529334" y="1387451"/>
                </a:cubicBezTo>
                <a:cubicBezTo>
                  <a:pt x="2528032" y="1381808"/>
                  <a:pt x="2526078" y="1376924"/>
                  <a:pt x="2523474" y="1372800"/>
                </a:cubicBezTo>
                <a:lnTo>
                  <a:pt x="2516356" y="1365445"/>
                </a:lnTo>
                <a:lnTo>
                  <a:pt x="2517614" y="1369219"/>
                </a:lnTo>
                <a:cubicBezTo>
                  <a:pt x="2518482" y="1373560"/>
                  <a:pt x="2516746" y="1377467"/>
                  <a:pt x="2512405" y="1380939"/>
                </a:cubicBezTo>
                <a:cubicBezTo>
                  <a:pt x="2508932" y="1380939"/>
                  <a:pt x="2502855" y="1381808"/>
                  <a:pt x="2494173" y="1383544"/>
                </a:cubicBezTo>
                <a:cubicBezTo>
                  <a:pt x="2487228" y="1385280"/>
                  <a:pt x="2482019" y="1386148"/>
                  <a:pt x="2478546" y="1386148"/>
                </a:cubicBezTo>
                <a:cubicBezTo>
                  <a:pt x="2479414" y="1392226"/>
                  <a:pt x="2479849" y="1401341"/>
                  <a:pt x="2479849" y="1413496"/>
                </a:cubicBezTo>
                <a:cubicBezTo>
                  <a:pt x="2480717" y="1427386"/>
                  <a:pt x="2486360" y="1435200"/>
                  <a:pt x="2496778" y="1436936"/>
                </a:cubicBezTo>
                <a:cubicBezTo>
                  <a:pt x="2513273" y="1442145"/>
                  <a:pt x="2533675" y="1442579"/>
                  <a:pt x="2557983" y="1438238"/>
                </a:cubicBezTo>
                <a:cubicBezTo>
                  <a:pt x="2569269" y="1435634"/>
                  <a:pt x="2577083" y="1429123"/>
                  <a:pt x="2581424" y="1418705"/>
                </a:cubicBezTo>
                <a:cubicBezTo>
                  <a:pt x="2583160" y="1414364"/>
                  <a:pt x="2585765" y="1405248"/>
                  <a:pt x="2589237" y="1391357"/>
                </a:cubicBezTo>
                <a:cubicBezTo>
                  <a:pt x="2590974" y="1386148"/>
                  <a:pt x="2591842" y="1383110"/>
                  <a:pt x="2591842" y="1382242"/>
                </a:cubicBezTo>
                <a:cubicBezTo>
                  <a:pt x="2591842" y="1379637"/>
                  <a:pt x="2592710" y="1378335"/>
                  <a:pt x="2594446" y="1378335"/>
                </a:cubicBezTo>
                <a:cubicBezTo>
                  <a:pt x="2596183" y="1379203"/>
                  <a:pt x="2597051" y="1380505"/>
                  <a:pt x="2597051" y="1382242"/>
                </a:cubicBezTo>
                <a:cubicBezTo>
                  <a:pt x="2599655" y="1397000"/>
                  <a:pt x="2606167" y="1413496"/>
                  <a:pt x="2616584" y="1431727"/>
                </a:cubicBezTo>
                <a:cubicBezTo>
                  <a:pt x="2620925" y="1437804"/>
                  <a:pt x="2620925" y="1443881"/>
                  <a:pt x="2616584" y="1449958"/>
                </a:cubicBezTo>
                <a:cubicBezTo>
                  <a:pt x="2605299" y="1462981"/>
                  <a:pt x="2589237" y="1471663"/>
                  <a:pt x="2568401" y="1476003"/>
                </a:cubicBezTo>
                <a:cubicBezTo>
                  <a:pt x="2548433" y="1477740"/>
                  <a:pt x="2530636" y="1478174"/>
                  <a:pt x="2515009" y="1477306"/>
                </a:cubicBezTo>
                <a:cubicBezTo>
                  <a:pt x="2488964" y="1476437"/>
                  <a:pt x="2471601" y="1468624"/>
                  <a:pt x="2462919" y="1453865"/>
                </a:cubicBezTo>
                <a:cubicBezTo>
                  <a:pt x="2455974" y="1446920"/>
                  <a:pt x="2452501" y="1429991"/>
                  <a:pt x="2452501" y="1403078"/>
                </a:cubicBezTo>
                <a:cubicBezTo>
                  <a:pt x="2452501" y="1385714"/>
                  <a:pt x="2452501" y="1370087"/>
                  <a:pt x="2452501" y="1356197"/>
                </a:cubicBezTo>
                <a:cubicBezTo>
                  <a:pt x="2451633" y="1341438"/>
                  <a:pt x="2449897" y="1331020"/>
                  <a:pt x="2447292" y="1324943"/>
                </a:cubicBezTo>
                <a:lnTo>
                  <a:pt x="2445990" y="1326245"/>
                </a:lnTo>
                <a:cubicBezTo>
                  <a:pt x="2441649" y="1327981"/>
                  <a:pt x="2439045" y="1328415"/>
                  <a:pt x="2438177" y="1327547"/>
                </a:cubicBezTo>
                <a:cubicBezTo>
                  <a:pt x="2438177" y="1326679"/>
                  <a:pt x="2439479" y="1324509"/>
                  <a:pt x="2442083" y="1321036"/>
                </a:cubicBezTo>
                <a:cubicBezTo>
                  <a:pt x="2452501" y="1306277"/>
                  <a:pt x="2464656" y="1283705"/>
                  <a:pt x="2478546" y="1253319"/>
                </a:cubicBezTo>
                <a:cubicBezTo>
                  <a:pt x="2485492" y="1234220"/>
                  <a:pt x="2488096" y="1221197"/>
                  <a:pt x="2486360" y="1214252"/>
                </a:cubicBezTo>
                <a:cubicBezTo>
                  <a:pt x="2484623" y="1208175"/>
                  <a:pt x="2487662" y="1205136"/>
                  <a:pt x="2495476" y="1205136"/>
                </a:cubicBezTo>
                <a:close/>
                <a:moveTo>
                  <a:pt x="6847180" y="1204729"/>
                </a:moveTo>
                <a:cubicBezTo>
                  <a:pt x="6848644" y="1204566"/>
                  <a:pt x="6850354" y="1204702"/>
                  <a:pt x="6852307" y="1205136"/>
                </a:cubicBezTo>
                <a:cubicBezTo>
                  <a:pt x="6867934" y="1209477"/>
                  <a:pt x="6878352" y="1215120"/>
                  <a:pt x="6883561" y="1222065"/>
                </a:cubicBezTo>
                <a:cubicBezTo>
                  <a:pt x="6887902" y="1226406"/>
                  <a:pt x="6887902" y="1231615"/>
                  <a:pt x="6883561" y="1237692"/>
                </a:cubicBezTo>
                <a:cubicBezTo>
                  <a:pt x="6882693" y="1238560"/>
                  <a:pt x="6881825" y="1240297"/>
                  <a:pt x="6880956" y="1242901"/>
                </a:cubicBezTo>
                <a:cubicBezTo>
                  <a:pt x="6880088" y="1244638"/>
                  <a:pt x="6879220" y="1246374"/>
                  <a:pt x="6878352" y="1248110"/>
                </a:cubicBezTo>
                <a:cubicBezTo>
                  <a:pt x="6879220" y="1248110"/>
                  <a:pt x="6880522" y="1248110"/>
                  <a:pt x="6882258" y="1248110"/>
                </a:cubicBezTo>
                <a:cubicBezTo>
                  <a:pt x="6887468" y="1247242"/>
                  <a:pt x="6890940" y="1247242"/>
                  <a:pt x="6892676" y="1248110"/>
                </a:cubicBezTo>
                <a:cubicBezTo>
                  <a:pt x="6897886" y="1249847"/>
                  <a:pt x="6902661" y="1252885"/>
                  <a:pt x="6907001" y="1257226"/>
                </a:cubicBezTo>
                <a:cubicBezTo>
                  <a:pt x="6911342" y="1262435"/>
                  <a:pt x="6909606" y="1267210"/>
                  <a:pt x="6901792" y="1271551"/>
                </a:cubicBezTo>
                <a:cubicBezTo>
                  <a:pt x="6900056" y="1271551"/>
                  <a:pt x="6896584" y="1271985"/>
                  <a:pt x="6891374" y="1272853"/>
                </a:cubicBezTo>
                <a:cubicBezTo>
                  <a:pt x="6880956" y="1274589"/>
                  <a:pt x="6873143" y="1275892"/>
                  <a:pt x="6867934" y="1276760"/>
                </a:cubicBezTo>
                <a:cubicBezTo>
                  <a:pt x="6867934" y="1278496"/>
                  <a:pt x="6867066" y="1280667"/>
                  <a:pt x="6865330" y="1283271"/>
                </a:cubicBezTo>
                <a:cubicBezTo>
                  <a:pt x="6864462" y="1288480"/>
                  <a:pt x="6863594" y="1292387"/>
                  <a:pt x="6862725" y="1294991"/>
                </a:cubicBezTo>
                <a:cubicBezTo>
                  <a:pt x="6866198" y="1294123"/>
                  <a:pt x="6871407" y="1293255"/>
                  <a:pt x="6878352" y="1292387"/>
                </a:cubicBezTo>
                <a:cubicBezTo>
                  <a:pt x="6882693" y="1290650"/>
                  <a:pt x="6886166" y="1289782"/>
                  <a:pt x="6888770" y="1289782"/>
                </a:cubicBezTo>
                <a:cubicBezTo>
                  <a:pt x="6896584" y="1288046"/>
                  <a:pt x="6902226" y="1288046"/>
                  <a:pt x="6905699" y="1289782"/>
                </a:cubicBezTo>
                <a:cubicBezTo>
                  <a:pt x="6910040" y="1290650"/>
                  <a:pt x="6916117" y="1294991"/>
                  <a:pt x="6923930" y="1302805"/>
                </a:cubicBezTo>
                <a:cubicBezTo>
                  <a:pt x="6928272" y="1310618"/>
                  <a:pt x="6926535" y="1315827"/>
                  <a:pt x="6918722" y="1318432"/>
                </a:cubicBezTo>
                <a:cubicBezTo>
                  <a:pt x="6890940" y="1318432"/>
                  <a:pt x="6868802" y="1319300"/>
                  <a:pt x="6852307" y="1321036"/>
                </a:cubicBezTo>
                <a:cubicBezTo>
                  <a:pt x="6888770" y="1348817"/>
                  <a:pt x="6926969" y="1370087"/>
                  <a:pt x="6966904" y="1384846"/>
                </a:cubicBezTo>
                <a:cubicBezTo>
                  <a:pt x="6970378" y="1385714"/>
                  <a:pt x="6972114" y="1387017"/>
                  <a:pt x="6972114" y="1388753"/>
                </a:cubicBezTo>
                <a:cubicBezTo>
                  <a:pt x="6972114" y="1390489"/>
                  <a:pt x="6969944" y="1391791"/>
                  <a:pt x="6965602" y="1392660"/>
                </a:cubicBezTo>
                <a:cubicBezTo>
                  <a:pt x="6944766" y="1396132"/>
                  <a:pt x="6925232" y="1397869"/>
                  <a:pt x="6907001" y="1397869"/>
                </a:cubicBezTo>
                <a:cubicBezTo>
                  <a:pt x="6899188" y="1397869"/>
                  <a:pt x="6893545" y="1396132"/>
                  <a:pt x="6890072" y="1392660"/>
                </a:cubicBezTo>
                <a:cubicBezTo>
                  <a:pt x="6882258" y="1387451"/>
                  <a:pt x="6874445" y="1380505"/>
                  <a:pt x="6866632" y="1371824"/>
                </a:cubicBezTo>
                <a:cubicBezTo>
                  <a:pt x="6866632" y="1372692"/>
                  <a:pt x="6866632" y="1373560"/>
                  <a:pt x="6866632" y="1374428"/>
                </a:cubicBezTo>
                <a:cubicBezTo>
                  <a:pt x="6862291" y="1378769"/>
                  <a:pt x="6858818" y="1384846"/>
                  <a:pt x="6856214" y="1392660"/>
                </a:cubicBezTo>
                <a:cubicBezTo>
                  <a:pt x="6857082" y="1393528"/>
                  <a:pt x="6858384" y="1394396"/>
                  <a:pt x="6860120" y="1395264"/>
                </a:cubicBezTo>
                <a:cubicBezTo>
                  <a:pt x="6861857" y="1397000"/>
                  <a:pt x="6862725" y="1398303"/>
                  <a:pt x="6862725" y="1399171"/>
                </a:cubicBezTo>
                <a:cubicBezTo>
                  <a:pt x="6863594" y="1405248"/>
                  <a:pt x="6861422" y="1409155"/>
                  <a:pt x="6856214" y="1410891"/>
                </a:cubicBezTo>
                <a:cubicBezTo>
                  <a:pt x="6850136" y="1411759"/>
                  <a:pt x="6834076" y="1414364"/>
                  <a:pt x="6808030" y="1418705"/>
                </a:cubicBezTo>
                <a:lnTo>
                  <a:pt x="6808030" y="1427820"/>
                </a:lnTo>
                <a:cubicBezTo>
                  <a:pt x="6808899" y="1436502"/>
                  <a:pt x="6813674" y="1441711"/>
                  <a:pt x="6822356" y="1443447"/>
                </a:cubicBezTo>
                <a:cubicBezTo>
                  <a:pt x="6831906" y="1444315"/>
                  <a:pt x="6840586" y="1444315"/>
                  <a:pt x="6848400" y="1443447"/>
                </a:cubicBezTo>
                <a:cubicBezTo>
                  <a:pt x="6860554" y="1441711"/>
                  <a:pt x="6870104" y="1434332"/>
                  <a:pt x="6877050" y="1421309"/>
                </a:cubicBezTo>
                <a:cubicBezTo>
                  <a:pt x="6877918" y="1419573"/>
                  <a:pt x="6879220" y="1416100"/>
                  <a:pt x="6880956" y="1410891"/>
                </a:cubicBezTo>
                <a:cubicBezTo>
                  <a:pt x="6882693" y="1406550"/>
                  <a:pt x="6883561" y="1403512"/>
                  <a:pt x="6883561" y="1401775"/>
                </a:cubicBezTo>
                <a:cubicBezTo>
                  <a:pt x="6884430" y="1399171"/>
                  <a:pt x="6885298" y="1397869"/>
                  <a:pt x="6886166" y="1397869"/>
                </a:cubicBezTo>
                <a:cubicBezTo>
                  <a:pt x="6887902" y="1398737"/>
                  <a:pt x="6888770" y="1400039"/>
                  <a:pt x="6888770" y="1401775"/>
                </a:cubicBezTo>
                <a:cubicBezTo>
                  <a:pt x="6891374" y="1417402"/>
                  <a:pt x="6894848" y="1428254"/>
                  <a:pt x="6899188" y="1434332"/>
                </a:cubicBezTo>
                <a:cubicBezTo>
                  <a:pt x="6901792" y="1438672"/>
                  <a:pt x="6903094" y="1443447"/>
                  <a:pt x="6903094" y="1448656"/>
                </a:cubicBezTo>
                <a:cubicBezTo>
                  <a:pt x="6904831" y="1454733"/>
                  <a:pt x="6902226" y="1459942"/>
                  <a:pt x="6895281" y="1464283"/>
                </a:cubicBezTo>
                <a:cubicBezTo>
                  <a:pt x="6884863" y="1471228"/>
                  <a:pt x="6867934" y="1475135"/>
                  <a:pt x="6844494" y="1476003"/>
                </a:cubicBezTo>
                <a:cubicBezTo>
                  <a:pt x="6821922" y="1477740"/>
                  <a:pt x="6805426" y="1473833"/>
                  <a:pt x="6795008" y="1464283"/>
                </a:cubicBezTo>
                <a:cubicBezTo>
                  <a:pt x="6785458" y="1456470"/>
                  <a:pt x="6780684" y="1444750"/>
                  <a:pt x="6780684" y="1429123"/>
                </a:cubicBezTo>
                <a:cubicBezTo>
                  <a:pt x="6780684" y="1416968"/>
                  <a:pt x="6780684" y="1403078"/>
                  <a:pt x="6780684" y="1387451"/>
                </a:cubicBezTo>
                <a:cubicBezTo>
                  <a:pt x="6780684" y="1386582"/>
                  <a:pt x="6780250" y="1384846"/>
                  <a:pt x="6779381" y="1382242"/>
                </a:cubicBezTo>
                <a:cubicBezTo>
                  <a:pt x="6775908" y="1386582"/>
                  <a:pt x="6772002" y="1390055"/>
                  <a:pt x="6767661" y="1392660"/>
                </a:cubicBezTo>
                <a:cubicBezTo>
                  <a:pt x="6752034" y="1404814"/>
                  <a:pt x="6737276" y="1413061"/>
                  <a:pt x="6723384" y="1417402"/>
                </a:cubicBezTo>
                <a:cubicBezTo>
                  <a:pt x="6720780" y="1418270"/>
                  <a:pt x="6719044" y="1418270"/>
                  <a:pt x="6718176" y="1417402"/>
                </a:cubicBezTo>
                <a:cubicBezTo>
                  <a:pt x="6718176" y="1416534"/>
                  <a:pt x="6719044" y="1415232"/>
                  <a:pt x="6720780" y="1413496"/>
                </a:cubicBezTo>
                <a:cubicBezTo>
                  <a:pt x="6740748" y="1399605"/>
                  <a:pt x="6758545" y="1378769"/>
                  <a:pt x="6774172" y="1350988"/>
                </a:cubicBezTo>
                <a:cubicBezTo>
                  <a:pt x="6775908" y="1347515"/>
                  <a:pt x="6778079" y="1341438"/>
                  <a:pt x="6780684" y="1332756"/>
                </a:cubicBezTo>
                <a:cubicBezTo>
                  <a:pt x="6774606" y="1333624"/>
                  <a:pt x="6769398" y="1334927"/>
                  <a:pt x="6765056" y="1336663"/>
                </a:cubicBezTo>
                <a:cubicBezTo>
                  <a:pt x="6760716" y="1339268"/>
                  <a:pt x="6757243" y="1338399"/>
                  <a:pt x="6754638" y="1334059"/>
                </a:cubicBezTo>
                <a:cubicBezTo>
                  <a:pt x="6753770" y="1333190"/>
                  <a:pt x="6751600" y="1331020"/>
                  <a:pt x="6748127" y="1327547"/>
                </a:cubicBezTo>
                <a:cubicBezTo>
                  <a:pt x="6745522" y="1324943"/>
                  <a:pt x="6743352" y="1323206"/>
                  <a:pt x="6741616" y="1322338"/>
                </a:cubicBezTo>
                <a:cubicBezTo>
                  <a:pt x="6739880" y="1319734"/>
                  <a:pt x="6739012" y="1317998"/>
                  <a:pt x="6739012" y="1317129"/>
                </a:cubicBezTo>
                <a:cubicBezTo>
                  <a:pt x="6739880" y="1315393"/>
                  <a:pt x="6741182" y="1314525"/>
                  <a:pt x="6742918" y="1314525"/>
                </a:cubicBezTo>
                <a:cubicBezTo>
                  <a:pt x="6743787" y="1314525"/>
                  <a:pt x="6745522" y="1314091"/>
                  <a:pt x="6748127" y="1313223"/>
                </a:cubicBezTo>
                <a:cubicBezTo>
                  <a:pt x="6761150" y="1312354"/>
                  <a:pt x="6771134" y="1311052"/>
                  <a:pt x="6778079" y="1309316"/>
                </a:cubicBezTo>
                <a:lnTo>
                  <a:pt x="6795008" y="1306711"/>
                </a:lnTo>
                <a:cubicBezTo>
                  <a:pt x="6795008" y="1300634"/>
                  <a:pt x="6794574" y="1294991"/>
                  <a:pt x="6793706" y="1289782"/>
                </a:cubicBezTo>
                <a:cubicBezTo>
                  <a:pt x="6792838" y="1289782"/>
                  <a:pt x="6791102" y="1289782"/>
                  <a:pt x="6788497" y="1289782"/>
                </a:cubicBezTo>
                <a:cubicBezTo>
                  <a:pt x="6783288" y="1290650"/>
                  <a:pt x="6778948" y="1290650"/>
                  <a:pt x="6775474" y="1289782"/>
                </a:cubicBezTo>
                <a:cubicBezTo>
                  <a:pt x="6772002" y="1288046"/>
                  <a:pt x="6767227" y="1283705"/>
                  <a:pt x="6761150" y="1276760"/>
                </a:cubicBezTo>
                <a:cubicBezTo>
                  <a:pt x="6760282" y="1275892"/>
                  <a:pt x="6759414" y="1275023"/>
                  <a:pt x="6758545" y="1274155"/>
                </a:cubicBezTo>
                <a:cubicBezTo>
                  <a:pt x="6757677" y="1273287"/>
                  <a:pt x="6757243" y="1271985"/>
                  <a:pt x="6757243" y="1270249"/>
                </a:cubicBezTo>
                <a:cubicBezTo>
                  <a:pt x="6758112" y="1269380"/>
                  <a:pt x="6759414" y="1268946"/>
                  <a:pt x="6761150" y="1268946"/>
                </a:cubicBezTo>
                <a:cubicBezTo>
                  <a:pt x="6767227" y="1268946"/>
                  <a:pt x="6776776" y="1267644"/>
                  <a:pt x="6789799" y="1265040"/>
                </a:cubicBezTo>
                <a:cubicBezTo>
                  <a:pt x="6784590" y="1249413"/>
                  <a:pt x="6780684" y="1238995"/>
                  <a:pt x="6778079" y="1233786"/>
                </a:cubicBezTo>
                <a:cubicBezTo>
                  <a:pt x="6775474" y="1232049"/>
                  <a:pt x="6775040" y="1229879"/>
                  <a:pt x="6776776" y="1227274"/>
                </a:cubicBezTo>
                <a:cubicBezTo>
                  <a:pt x="6778513" y="1224670"/>
                  <a:pt x="6781118" y="1223802"/>
                  <a:pt x="6784590" y="1224670"/>
                </a:cubicBezTo>
                <a:cubicBezTo>
                  <a:pt x="6788063" y="1224670"/>
                  <a:pt x="6795008" y="1226406"/>
                  <a:pt x="6805426" y="1229879"/>
                </a:cubicBezTo>
                <a:cubicBezTo>
                  <a:pt x="6808899" y="1231615"/>
                  <a:pt x="6811070" y="1232483"/>
                  <a:pt x="6811938" y="1232483"/>
                </a:cubicBezTo>
                <a:cubicBezTo>
                  <a:pt x="6815410" y="1234220"/>
                  <a:pt x="6817580" y="1238560"/>
                  <a:pt x="6818448" y="1245506"/>
                </a:cubicBezTo>
                <a:cubicBezTo>
                  <a:pt x="6817580" y="1248110"/>
                  <a:pt x="6817146" y="1252885"/>
                  <a:pt x="6817146" y="1259831"/>
                </a:cubicBezTo>
                <a:cubicBezTo>
                  <a:pt x="6819751" y="1259831"/>
                  <a:pt x="6823658" y="1259396"/>
                  <a:pt x="6828866" y="1258528"/>
                </a:cubicBezTo>
                <a:cubicBezTo>
                  <a:pt x="6833208" y="1258528"/>
                  <a:pt x="6836680" y="1258094"/>
                  <a:pt x="6839284" y="1257226"/>
                </a:cubicBezTo>
                <a:cubicBezTo>
                  <a:pt x="6840153" y="1257226"/>
                  <a:pt x="6840586" y="1256792"/>
                  <a:pt x="6840586" y="1255924"/>
                </a:cubicBezTo>
                <a:cubicBezTo>
                  <a:pt x="6841455" y="1254187"/>
                  <a:pt x="6841889" y="1252885"/>
                  <a:pt x="6841889" y="1252017"/>
                </a:cubicBezTo>
                <a:cubicBezTo>
                  <a:pt x="6841889" y="1251149"/>
                  <a:pt x="6841889" y="1250281"/>
                  <a:pt x="6841889" y="1249413"/>
                </a:cubicBezTo>
                <a:cubicBezTo>
                  <a:pt x="6843626" y="1230313"/>
                  <a:pt x="6843191" y="1218593"/>
                  <a:pt x="6840586" y="1214252"/>
                </a:cubicBezTo>
                <a:cubicBezTo>
                  <a:pt x="6840586" y="1208392"/>
                  <a:pt x="6842784" y="1205218"/>
                  <a:pt x="6847180" y="1204729"/>
                </a:cubicBezTo>
                <a:close/>
                <a:moveTo>
                  <a:pt x="3119251" y="1203834"/>
                </a:moveTo>
                <a:cubicBezTo>
                  <a:pt x="3137483" y="1207307"/>
                  <a:pt x="3151808" y="1217725"/>
                  <a:pt x="3162226" y="1235088"/>
                </a:cubicBezTo>
                <a:cubicBezTo>
                  <a:pt x="3164830" y="1242033"/>
                  <a:pt x="3163094" y="1246808"/>
                  <a:pt x="3157017" y="1249413"/>
                </a:cubicBezTo>
                <a:cubicBezTo>
                  <a:pt x="3155280" y="1251149"/>
                  <a:pt x="3152242" y="1253319"/>
                  <a:pt x="3147901" y="1255924"/>
                </a:cubicBezTo>
                <a:cubicBezTo>
                  <a:pt x="3145296" y="1258528"/>
                  <a:pt x="3143126" y="1260699"/>
                  <a:pt x="3141390" y="1262435"/>
                </a:cubicBezTo>
                <a:cubicBezTo>
                  <a:pt x="3118817" y="1280667"/>
                  <a:pt x="3094943" y="1297596"/>
                  <a:pt x="3069766" y="1313223"/>
                </a:cubicBezTo>
                <a:cubicBezTo>
                  <a:pt x="3081052" y="1313223"/>
                  <a:pt x="3100152" y="1312354"/>
                  <a:pt x="3127065" y="1310618"/>
                </a:cubicBezTo>
                <a:cubicBezTo>
                  <a:pt x="3155714" y="1309750"/>
                  <a:pt x="3176550" y="1308882"/>
                  <a:pt x="3189573" y="1308014"/>
                </a:cubicBezTo>
                <a:cubicBezTo>
                  <a:pt x="3183496" y="1299332"/>
                  <a:pt x="3178287" y="1289348"/>
                  <a:pt x="3173946" y="1278062"/>
                </a:cubicBezTo>
                <a:cubicBezTo>
                  <a:pt x="3173078" y="1275458"/>
                  <a:pt x="3173078" y="1273721"/>
                  <a:pt x="3173946" y="1272853"/>
                </a:cubicBezTo>
                <a:cubicBezTo>
                  <a:pt x="3173946" y="1271985"/>
                  <a:pt x="3175248" y="1271985"/>
                  <a:pt x="3177853" y="1272853"/>
                </a:cubicBezTo>
                <a:cubicBezTo>
                  <a:pt x="3209975" y="1280667"/>
                  <a:pt x="3231679" y="1291084"/>
                  <a:pt x="3242965" y="1304107"/>
                </a:cubicBezTo>
                <a:cubicBezTo>
                  <a:pt x="3252515" y="1313657"/>
                  <a:pt x="3253383" y="1325377"/>
                  <a:pt x="3245569" y="1339268"/>
                </a:cubicBezTo>
                <a:cubicBezTo>
                  <a:pt x="3242097" y="1347081"/>
                  <a:pt x="3237322" y="1351422"/>
                  <a:pt x="3231245" y="1352290"/>
                </a:cubicBezTo>
                <a:cubicBezTo>
                  <a:pt x="3225167" y="1352290"/>
                  <a:pt x="3218656" y="1347515"/>
                  <a:pt x="3211711" y="1337965"/>
                </a:cubicBezTo>
                <a:cubicBezTo>
                  <a:pt x="3210409" y="1336663"/>
                  <a:pt x="3208781" y="1334818"/>
                  <a:pt x="3206828" y="1332431"/>
                </a:cubicBezTo>
                <a:lnTo>
                  <a:pt x="3201814" y="1325985"/>
                </a:lnTo>
                <a:lnTo>
                  <a:pt x="3201944" y="1326245"/>
                </a:lnTo>
                <a:cubicBezTo>
                  <a:pt x="3201510" y="1325811"/>
                  <a:pt x="3199991" y="1324075"/>
                  <a:pt x="3197386" y="1321036"/>
                </a:cubicBezTo>
                <a:cubicBezTo>
                  <a:pt x="3107965" y="1337531"/>
                  <a:pt x="3058046" y="1349251"/>
                  <a:pt x="3047628" y="1356197"/>
                </a:cubicBezTo>
                <a:cubicBezTo>
                  <a:pt x="3042419" y="1358801"/>
                  <a:pt x="3037210" y="1358367"/>
                  <a:pt x="3032001" y="1354895"/>
                </a:cubicBezTo>
                <a:cubicBezTo>
                  <a:pt x="3023319" y="1347949"/>
                  <a:pt x="3016808" y="1338833"/>
                  <a:pt x="3012467" y="1327547"/>
                </a:cubicBezTo>
                <a:cubicBezTo>
                  <a:pt x="3011599" y="1323206"/>
                  <a:pt x="3013336" y="1320168"/>
                  <a:pt x="3017676" y="1318432"/>
                </a:cubicBezTo>
                <a:cubicBezTo>
                  <a:pt x="3029830" y="1316695"/>
                  <a:pt x="3042419" y="1309750"/>
                  <a:pt x="3055441" y="1297596"/>
                </a:cubicBezTo>
                <a:cubicBezTo>
                  <a:pt x="3076277" y="1275892"/>
                  <a:pt x="3092773" y="1254187"/>
                  <a:pt x="3104927" y="1232483"/>
                </a:cubicBezTo>
                <a:cubicBezTo>
                  <a:pt x="3111872" y="1222065"/>
                  <a:pt x="3114476" y="1213818"/>
                  <a:pt x="3112740" y="1207741"/>
                </a:cubicBezTo>
                <a:cubicBezTo>
                  <a:pt x="3113608" y="1204268"/>
                  <a:pt x="3115779" y="1202966"/>
                  <a:pt x="3119251" y="1203834"/>
                </a:cubicBezTo>
                <a:close/>
                <a:moveTo>
                  <a:pt x="6489632" y="1200578"/>
                </a:moveTo>
                <a:cubicBezTo>
                  <a:pt x="6491802" y="1200144"/>
                  <a:pt x="6494624" y="1200361"/>
                  <a:pt x="6498096" y="1201229"/>
                </a:cubicBezTo>
                <a:cubicBezTo>
                  <a:pt x="6508514" y="1203834"/>
                  <a:pt x="6518932" y="1209911"/>
                  <a:pt x="6529350" y="1219461"/>
                </a:cubicBezTo>
                <a:cubicBezTo>
                  <a:pt x="6535428" y="1225538"/>
                  <a:pt x="6535428" y="1229445"/>
                  <a:pt x="6529350" y="1231181"/>
                </a:cubicBezTo>
                <a:cubicBezTo>
                  <a:pt x="6524141" y="1232049"/>
                  <a:pt x="6515025" y="1234654"/>
                  <a:pt x="6502002" y="1238995"/>
                </a:cubicBezTo>
                <a:cubicBezTo>
                  <a:pt x="6498530" y="1239863"/>
                  <a:pt x="6495926" y="1240731"/>
                  <a:pt x="6494189" y="1241599"/>
                </a:cubicBezTo>
                <a:cubicBezTo>
                  <a:pt x="6493322" y="1241599"/>
                  <a:pt x="6492019" y="1242033"/>
                  <a:pt x="6490282" y="1242901"/>
                </a:cubicBezTo>
                <a:cubicBezTo>
                  <a:pt x="6488546" y="1242901"/>
                  <a:pt x="6487678" y="1242901"/>
                  <a:pt x="6487678" y="1242901"/>
                </a:cubicBezTo>
                <a:cubicBezTo>
                  <a:pt x="6493756" y="1248978"/>
                  <a:pt x="6495926" y="1254622"/>
                  <a:pt x="6494189" y="1259831"/>
                </a:cubicBezTo>
                <a:cubicBezTo>
                  <a:pt x="6494189" y="1261567"/>
                  <a:pt x="6494189" y="1263303"/>
                  <a:pt x="6494189" y="1265040"/>
                </a:cubicBezTo>
                <a:cubicBezTo>
                  <a:pt x="6495058" y="1265040"/>
                  <a:pt x="6495926" y="1265040"/>
                  <a:pt x="6496794" y="1265040"/>
                </a:cubicBezTo>
                <a:cubicBezTo>
                  <a:pt x="6519366" y="1260699"/>
                  <a:pt x="6532823" y="1257660"/>
                  <a:pt x="6537164" y="1255924"/>
                </a:cubicBezTo>
                <a:cubicBezTo>
                  <a:pt x="6544109" y="1253319"/>
                  <a:pt x="6550620" y="1253319"/>
                  <a:pt x="6556697" y="1255924"/>
                </a:cubicBezTo>
                <a:cubicBezTo>
                  <a:pt x="6564510" y="1259396"/>
                  <a:pt x="6570588" y="1264171"/>
                  <a:pt x="6574928" y="1270249"/>
                </a:cubicBezTo>
                <a:cubicBezTo>
                  <a:pt x="6579270" y="1279798"/>
                  <a:pt x="6576665" y="1284573"/>
                  <a:pt x="6567115" y="1284573"/>
                </a:cubicBezTo>
                <a:cubicBezTo>
                  <a:pt x="6556697" y="1285441"/>
                  <a:pt x="6536730" y="1286744"/>
                  <a:pt x="6507212" y="1288480"/>
                </a:cubicBezTo>
                <a:cubicBezTo>
                  <a:pt x="6540202" y="1317998"/>
                  <a:pt x="6580138" y="1338399"/>
                  <a:pt x="6627018" y="1349686"/>
                </a:cubicBezTo>
                <a:cubicBezTo>
                  <a:pt x="6630492" y="1350554"/>
                  <a:pt x="6632662" y="1351856"/>
                  <a:pt x="6633530" y="1353592"/>
                </a:cubicBezTo>
                <a:cubicBezTo>
                  <a:pt x="6633530" y="1354460"/>
                  <a:pt x="6631794" y="1355329"/>
                  <a:pt x="6628320" y="1356197"/>
                </a:cubicBezTo>
                <a:cubicBezTo>
                  <a:pt x="6625716" y="1357065"/>
                  <a:pt x="6621810" y="1357933"/>
                  <a:pt x="6616600" y="1358801"/>
                </a:cubicBezTo>
                <a:cubicBezTo>
                  <a:pt x="6592292" y="1364010"/>
                  <a:pt x="6573626" y="1367483"/>
                  <a:pt x="6560604" y="1369219"/>
                </a:cubicBezTo>
                <a:cubicBezTo>
                  <a:pt x="6555395" y="1370955"/>
                  <a:pt x="6549318" y="1370087"/>
                  <a:pt x="6542372" y="1366615"/>
                </a:cubicBezTo>
                <a:cubicBezTo>
                  <a:pt x="6525010" y="1355329"/>
                  <a:pt x="6507646" y="1335795"/>
                  <a:pt x="6490282" y="1308014"/>
                </a:cubicBezTo>
                <a:cubicBezTo>
                  <a:pt x="6489414" y="1311486"/>
                  <a:pt x="6488980" y="1316695"/>
                  <a:pt x="6488980" y="1323641"/>
                </a:cubicBezTo>
                <a:cubicBezTo>
                  <a:pt x="6488112" y="1329718"/>
                  <a:pt x="6487678" y="1334493"/>
                  <a:pt x="6487678" y="1337965"/>
                </a:cubicBezTo>
                <a:cubicBezTo>
                  <a:pt x="6487678" y="1345779"/>
                  <a:pt x="6486810" y="1351856"/>
                  <a:pt x="6485074" y="1356197"/>
                </a:cubicBezTo>
                <a:cubicBezTo>
                  <a:pt x="6490282" y="1355329"/>
                  <a:pt x="6496794" y="1353592"/>
                  <a:pt x="6504607" y="1350988"/>
                </a:cubicBezTo>
                <a:cubicBezTo>
                  <a:pt x="6508948" y="1348383"/>
                  <a:pt x="6513723" y="1348817"/>
                  <a:pt x="6518932" y="1352290"/>
                </a:cubicBezTo>
                <a:cubicBezTo>
                  <a:pt x="6526746" y="1355763"/>
                  <a:pt x="6532823" y="1360537"/>
                  <a:pt x="6537164" y="1366615"/>
                </a:cubicBezTo>
                <a:cubicBezTo>
                  <a:pt x="6540636" y="1370955"/>
                  <a:pt x="6541070" y="1375296"/>
                  <a:pt x="6538466" y="1379637"/>
                </a:cubicBezTo>
                <a:cubicBezTo>
                  <a:pt x="6535861" y="1383978"/>
                  <a:pt x="6534559" y="1393094"/>
                  <a:pt x="6534559" y="1406984"/>
                </a:cubicBezTo>
                <a:cubicBezTo>
                  <a:pt x="6534559" y="1420007"/>
                  <a:pt x="6534559" y="1436502"/>
                  <a:pt x="6534559" y="1456470"/>
                </a:cubicBezTo>
                <a:cubicBezTo>
                  <a:pt x="6533691" y="1466888"/>
                  <a:pt x="6529350" y="1475135"/>
                  <a:pt x="6521536" y="1481212"/>
                </a:cubicBezTo>
                <a:cubicBezTo>
                  <a:pt x="6512855" y="1488158"/>
                  <a:pt x="6506344" y="1487290"/>
                  <a:pt x="6502002" y="1478608"/>
                </a:cubicBezTo>
                <a:cubicBezTo>
                  <a:pt x="6498530" y="1471663"/>
                  <a:pt x="6496794" y="1464283"/>
                  <a:pt x="6496794" y="1456470"/>
                </a:cubicBezTo>
                <a:cubicBezTo>
                  <a:pt x="6493322" y="1456470"/>
                  <a:pt x="6486376" y="1456904"/>
                  <a:pt x="6475958" y="1457772"/>
                </a:cubicBezTo>
                <a:cubicBezTo>
                  <a:pt x="6462936" y="1458640"/>
                  <a:pt x="6455122" y="1459508"/>
                  <a:pt x="6452518" y="1460376"/>
                </a:cubicBezTo>
                <a:cubicBezTo>
                  <a:pt x="6451650" y="1460376"/>
                  <a:pt x="6450347" y="1460376"/>
                  <a:pt x="6448610" y="1460376"/>
                </a:cubicBezTo>
                <a:cubicBezTo>
                  <a:pt x="6446874" y="1459508"/>
                  <a:pt x="6445572" y="1459074"/>
                  <a:pt x="6444704" y="1459074"/>
                </a:cubicBezTo>
                <a:cubicBezTo>
                  <a:pt x="6444704" y="1466888"/>
                  <a:pt x="6442534" y="1473833"/>
                  <a:pt x="6438192" y="1479910"/>
                </a:cubicBezTo>
                <a:cubicBezTo>
                  <a:pt x="6432984" y="1482515"/>
                  <a:pt x="6428209" y="1482081"/>
                  <a:pt x="6423868" y="1478608"/>
                </a:cubicBezTo>
                <a:cubicBezTo>
                  <a:pt x="6417791" y="1473399"/>
                  <a:pt x="6414319" y="1467756"/>
                  <a:pt x="6413450" y="1461679"/>
                </a:cubicBezTo>
                <a:cubicBezTo>
                  <a:pt x="6413450" y="1452129"/>
                  <a:pt x="6414752" y="1434332"/>
                  <a:pt x="6417357" y="1408287"/>
                </a:cubicBezTo>
                <a:cubicBezTo>
                  <a:pt x="6417357" y="1390923"/>
                  <a:pt x="6414752" y="1377467"/>
                  <a:pt x="6409543" y="1367917"/>
                </a:cubicBezTo>
                <a:cubicBezTo>
                  <a:pt x="6408676" y="1361840"/>
                  <a:pt x="6411714" y="1358801"/>
                  <a:pt x="6418659" y="1358801"/>
                </a:cubicBezTo>
                <a:cubicBezTo>
                  <a:pt x="6423000" y="1360537"/>
                  <a:pt x="6427775" y="1362708"/>
                  <a:pt x="6432984" y="1365312"/>
                </a:cubicBezTo>
                <a:cubicBezTo>
                  <a:pt x="6436457" y="1364444"/>
                  <a:pt x="6441666" y="1363576"/>
                  <a:pt x="6448610" y="1362708"/>
                </a:cubicBezTo>
                <a:cubicBezTo>
                  <a:pt x="6455556" y="1360972"/>
                  <a:pt x="6460765" y="1360104"/>
                  <a:pt x="6464238" y="1360104"/>
                </a:cubicBezTo>
                <a:cubicBezTo>
                  <a:pt x="6459028" y="1354026"/>
                  <a:pt x="6456424" y="1349686"/>
                  <a:pt x="6456424" y="1347081"/>
                </a:cubicBezTo>
                <a:cubicBezTo>
                  <a:pt x="6456424" y="1342740"/>
                  <a:pt x="6456424" y="1334927"/>
                  <a:pt x="6456424" y="1323641"/>
                </a:cubicBezTo>
                <a:cubicBezTo>
                  <a:pt x="6419961" y="1358367"/>
                  <a:pt x="6381763" y="1379203"/>
                  <a:pt x="6341827" y="1386148"/>
                </a:cubicBezTo>
                <a:cubicBezTo>
                  <a:pt x="6336618" y="1387017"/>
                  <a:pt x="6334013" y="1387017"/>
                  <a:pt x="6334013" y="1386148"/>
                </a:cubicBezTo>
                <a:cubicBezTo>
                  <a:pt x="6334013" y="1385280"/>
                  <a:pt x="6336184" y="1383544"/>
                  <a:pt x="6340524" y="1380939"/>
                </a:cubicBezTo>
                <a:cubicBezTo>
                  <a:pt x="6373515" y="1359235"/>
                  <a:pt x="6402599" y="1333190"/>
                  <a:pt x="6427775" y="1302805"/>
                </a:cubicBezTo>
                <a:cubicBezTo>
                  <a:pt x="6422566" y="1303673"/>
                  <a:pt x="6416055" y="1304975"/>
                  <a:pt x="6408241" y="1306711"/>
                </a:cubicBezTo>
                <a:cubicBezTo>
                  <a:pt x="6403032" y="1308448"/>
                  <a:pt x="6399560" y="1309316"/>
                  <a:pt x="6397823" y="1309316"/>
                </a:cubicBezTo>
                <a:cubicBezTo>
                  <a:pt x="6392614" y="1311052"/>
                  <a:pt x="6387405" y="1310184"/>
                  <a:pt x="6382196" y="1306711"/>
                </a:cubicBezTo>
                <a:cubicBezTo>
                  <a:pt x="6374383" y="1298898"/>
                  <a:pt x="6369174" y="1293255"/>
                  <a:pt x="6366569" y="1289782"/>
                </a:cubicBezTo>
                <a:cubicBezTo>
                  <a:pt x="6364833" y="1287178"/>
                  <a:pt x="6366136" y="1285007"/>
                  <a:pt x="6370476" y="1283271"/>
                </a:cubicBezTo>
                <a:cubicBezTo>
                  <a:pt x="6384367" y="1282403"/>
                  <a:pt x="6402164" y="1280232"/>
                  <a:pt x="6423868" y="1276760"/>
                </a:cubicBezTo>
                <a:cubicBezTo>
                  <a:pt x="6435155" y="1275023"/>
                  <a:pt x="6446440" y="1273287"/>
                  <a:pt x="6457726" y="1271551"/>
                </a:cubicBezTo>
                <a:cubicBezTo>
                  <a:pt x="6457726" y="1263737"/>
                  <a:pt x="6457292" y="1256358"/>
                  <a:pt x="6456424" y="1249413"/>
                </a:cubicBezTo>
                <a:cubicBezTo>
                  <a:pt x="6439929" y="1253753"/>
                  <a:pt x="6420830" y="1256792"/>
                  <a:pt x="6399126" y="1258528"/>
                </a:cubicBezTo>
                <a:cubicBezTo>
                  <a:pt x="6395653" y="1258528"/>
                  <a:pt x="6393917" y="1258094"/>
                  <a:pt x="6393917" y="1257226"/>
                </a:cubicBezTo>
                <a:cubicBezTo>
                  <a:pt x="6393917" y="1255490"/>
                  <a:pt x="6395219" y="1254187"/>
                  <a:pt x="6397823" y="1253319"/>
                </a:cubicBezTo>
                <a:cubicBezTo>
                  <a:pt x="6399560" y="1252451"/>
                  <a:pt x="6403901" y="1250715"/>
                  <a:pt x="6410846" y="1248110"/>
                </a:cubicBezTo>
                <a:cubicBezTo>
                  <a:pt x="6430814" y="1238560"/>
                  <a:pt x="6445138" y="1231181"/>
                  <a:pt x="6453820" y="1225972"/>
                </a:cubicBezTo>
                <a:cubicBezTo>
                  <a:pt x="6472051" y="1216422"/>
                  <a:pt x="6482469" y="1209043"/>
                  <a:pt x="6485074" y="1203834"/>
                </a:cubicBezTo>
                <a:cubicBezTo>
                  <a:pt x="6485942" y="1202098"/>
                  <a:pt x="6487461" y="1201012"/>
                  <a:pt x="6489632" y="1200578"/>
                </a:cubicBezTo>
                <a:close/>
                <a:moveTo>
                  <a:pt x="3468253" y="1198625"/>
                </a:moveTo>
                <a:cubicBezTo>
                  <a:pt x="3473462" y="1198625"/>
                  <a:pt x="3482578" y="1199493"/>
                  <a:pt x="3495601" y="1201229"/>
                </a:cubicBezTo>
                <a:cubicBezTo>
                  <a:pt x="3499941" y="1202098"/>
                  <a:pt x="3503414" y="1202532"/>
                  <a:pt x="3506019" y="1202532"/>
                </a:cubicBezTo>
                <a:cubicBezTo>
                  <a:pt x="3525118" y="1208609"/>
                  <a:pt x="3528157" y="1221631"/>
                  <a:pt x="3515134" y="1241599"/>
                </a:cubicBezTo>
                <a:cubicBezTo>
                  <a:pt x="3517739" y="1240731"/>
                  <a:pt x="3522079" y="1239863"/>
                  <a:pt x="3528157" y="1238995"/>
                </a:cubicBezTo>
                <a:cubicBezTo>
                  <a:pt x="3545520" y="1237258"/>
                  <a:pt x="3555504" y="1235522"/>
                  <a:pt x="3558108" y="1233786"/>
                </a:cubicBezTo>
                <a:cubicBezTo>
                  <a:pt x="3565054" y="1232049"/>
                  <a:pt x="3570263" y="1232049"/>
                  <a:pt x="3573735" y="1233786"/>
                </a:cubicBezTo>
                <a:cubicBezTo>
                  <a:pt x="3581549" y="1237258"/>
                  <a:pt x="3586324" y="1241165"/>
                  <a:pt x="3588060" y="1245506"/>
                </a:cubicBezTo>
                <a:cubicBezTo>
                  <a:pt x="3592401" y="1253319"/>
                  <a:pt x="3590231" y="1257660"/>
                  <a:pt x="3581549" y="1258528"/>
                </a:cubicBezTo>
                <a:cubicBezTo>
                  <a:pt x="3578944" y="1258528"/>
                  <a:pt x="3574604" y="1258962"/>
                  <a:pt x="3568526" y="1259831"/>
                </a:cubicBezTo>
                <a:cubicBezTo>
                  <a:pt x="3547690" y="1261567"/>
                  <a:pt x="3531629" y="1263303"/>
                  <a:pt x="3520343" y="1265040"/>
                </a:cubicBezTo>
                <a:cubicBezTo>
                  <a:pt x="3524684" y="1269380"/>
                  <a:pt x="3527288" y="1272853"/>
                  <a:pt x="3528157" y="1275458"/>
                </a:cubicBezTo>
                <a:cubicBezTo>
                  <a:pt x="3548993" y="1276326"/>
                  <a:pt x="3563751" y="1277628"/>
                  <a:pt x="3572433" y="1279364"/>
                </a:cubicBezTo>
                <a:cubicBezTo>
                  <a:pt x="3582851" y="1281969"/>
                  <a:pt x="3588060" y="1291084"/>
                  <a:pt x="3588060" y="1306711"/>
                </a:cubicBezTo>
                <a:cubicBezTo>
                  <a:pt x="3587192" y="1321470"/>
                  <a:pt x="3579378" y="1324943"/>
                  <a:pt x="3564620" y="1317129"/>
                </a:cubicBezTo>
                <a:cubicBezTo>
                  <a:pt x="3557674" y="1311052"/>
                  <a:pt x="3545954" y="1299766"/>
                  <a:pt x="3529459" y="1283271"/>
                </a:cubicBezTo>
                <a:cubicBezTo>
                  <a:pt x="3529459" y="1285875"/>
                  <a:pt x="3529459" y="1289782"/>
                  <a:pt x="3529459" y="1294991"/>
                </a:cubicBezTo>
                <a:cubicBezTo>
                  <a:pt x="3528591" y="1301937"/>
                  <a:pt x="3528157" y="1307580"/>
                  <a:pt x="3528157" y="1311920"/>
                </a:cubicBezTo>
                <a:cubicBezTo>
                  <a:pt x="3532497" y="1310184"/>
                  <a:pt x="3536404" y="1310618"/>
                  <a:pt x="3539877" y="1313223"/>
                </a:cubicBezTo>
                <a:cubicBezTo>
                  <a:pt x="3548559" y="1318432"/>
                  <a:pt x="3555070" y="1323206"/>
                  <a:pt x="3559411" y="1327547"/>
                </a:cubicBezTo>
                <a:cubicBezTo>
                  <a:pt x="3561147" y="1331888"/>
                  <a:pt x="3560279" y="1335795"/>
                  <a:pt x="3556806" y="1339268"/>
                </a:cubicBezTo>
                <a:cubicBezTo>
                  <a:pt x="3552465" y="1343608"/>
                  <a:pt x="3548124" y="1349251"/>
                  <a:pt x="3543784" y="1356197"/>
                </a:cubicBezTo>
                <a:cubicBezTo>
                  <a:pt x="3544652" y="1356197"/>
                  <a:pt x="3545086" y="1357499"/>
                  <a:pt x="3545086" y="1360104"/>
                </a:cubicBezTo>
                <a:cubicBezTo>
                  <a:pt x="3546822" y="1365312"/>
                  <a:pt x="3545520" y="1367917"/>
                  <a:pt x="3541179" y="1367917"/>
                </a:cubicBezTo>
                <a:cubicBezTo>
                  <a:pt x="3515134" y="1370521"/>
                  <a:pt x="3492562" y="1373560"/>
                  <a:pt x="3473462" y="1377033"/>
                </a:cubicBezTo>
                <a:cubicBezTo>
                  <a:pt x="3472594" y="1378769"/>
                  <a:pt x="3471292" y="1380505"/>
                  <a:pt x="3469556" y="1382242"/>
                </a:cubicBezTo>
                <a:cubicBezTo>
                  <a:pt x="3468687" y="1383978"/>
                  <a:pt x="3466517" y="1387017"/>
                  <a:pt x="3463044" y="1391357"/>
                </a:cubicBezTo>
                <a:cubicBezTo>
                  <a:pt x="3472594" y="1387885"/>
                  <a:pt x="3488221" y="1384846"/>
                  <a:pt x="3509925" y="1382242"/>
                </a:cubicBezTo>
                <a:cubicBezTo>
                  <a:pt x="3520343" y="1379637"/>
                  <a:pt x="3529459" y="1378335"/>
                  <a:pt x="3537272" y="1378335"/>
                </a:cubicBezTo>
                <a:cubicBezTo>
                  <a:pt x="3544218" y="1377467"/>
                  <a:pt x="3549427" y="1378335"/>
                  <a:pt x="3552899" y="1380939"/>
                </a:cubicBezTo>
                <a:cubicBezTo>
                  <a:pt x="3554636" y="1382676"/>
                  <a:pt x="3556372" y="1384412"/>
                  <a:pt x="3558108" y="1386148"/>
                </a:cubicBezTo>
                <a:cubicBezTo>
                  <a:pt x="3564186" y="1390489"/>
                  <a:pt x="3568960" y="1396566"/>
                  <a:pt x="3572433" y="1404380"/>
                </a:cubicBezTo>
                <a:cubicBezTo>
                  <a:pt x="3574169" y="1409589"/>
                  <a:pt x="3573735" y="1413061"/>
                  <a:pt x="3571131" y="1414798"/>
                </a:cubicBezTo>
                <a:cubicBezTo>
                  <a:pt x="3567658" y="1418270"/>
                  <a:pt x="3559411" y="1434332"/>
                  <a:pt x="3546388" y="1462981"/>
                </a:cubicBezTo>
                <a:cubicBezTo>
                  <a:pt x="3540311" y="1476003"/>
                  <a:pt x="3530327" y="1484685"/>
                  <a:pt x="3516437" y="1489026"/>
                </a:cubicBezTo>
                <a:cubicBezTo>
                  <a:pt x="3507755" y="1489894"/>
                  <a:pt x="3502112" y="1486855"/>
                  <a:pt x="3499507" y="1479910"/>
                </a:cubicBezTo>
                <a:cubicBezTo>
                  <a:pt x="3495167" y="1464283"/>
                  <a:pt x="3487353" y="1450827"/>
                  <a:pt x="3476067" y="1439541"/>
                </a:cubicBezTo>
                <a:cubicBezTo>
                  <a:pt x="3473462" y="1436936"/>
                  <a:pt x="3474331" y="1436068"/>
                  <a:pt x="3478671" y="1436936"/>
                </a:cubicBezTo>
                <a:cubicBezTo>
                  <a:pt x="3480408" y="1436936"/>
                  <a:pt x="3485183" y="1438238"/>
                  <a:pt x="3492996" y="1440843"/>
                </a:cubicBezTo>
                <a:cubicBezTo>
                  <a:pt x="3500810" y="1442579"/>
                  <a:pt x="3505150" y="1443881"/>
                  <a:pt x="3506019" y="1444750"/>
                </a:cubicBezTo>
                <a:cubicBezTo>
                  <a:pt x="3510359" y="1446486"/>
                  <a:pt x="3514266" y="1445183"/>
                  <a:pt x="3517739" y="1440843"/>
                </a:cubicBezTo>
                <a:cubicBezTo>
                  <a:pt x="3521212" y="1437370"/>
                  <a:pt x="3525118" y="1427386"/>
                  <a:pt x="3529459" y="1410891"/>
                </a:cubicBezTo>
                <a:cubicBezTo>
                  <a:pt x="3529459" y="1406550"/>
                  <a:pt x="3526854" y="1403512"/>
                  <a:pt x="3521646" y="1401775"/>
                </a:cubicBezTo>
                <a:cubicBezTo>
                  <a:pt x="3509491" y="1402644"/>
                  <a:pt x="3494298" y="1405248"/>
                  <a:pt x="3476067" y="1409589"/>
                </a:cubicBezTo>
                <a:cubicBezTo>
                  <a:pt x="3476067" y="1409589"/>
                  <a:pt x="3475633" y="1409589"/>
                  <a:pt x="3474765" y="1409589"/>
                </a:cubicBezTo>
                <a:cubicBezTo>
                  <a:pt x="3462610" y="1413061"/>
                  <a:pt x="3453060" y="1417402"/>
                  <a:pt x="3446115" y="1422611"/>
                </a:cubicBezTo>
                <a:cubicBezTo>
                  <a:pt x="3442642" y="1426084"/>
                  <a:pt x="3438736" y="1425650"/>
                  <a:pt x="3434395" y="1421309"/>
                </a:cubicBezTo>
                <a:cubicBezTo>
                  <a:pt x="3431791" y="1418705"/>
                  <a:pt x="3428752" y="1414798"/>
                  <a:pt x="3425279" y="1409589"/>
                </a:cubicBezTo>
                <a:cubicBezTo>
                  <a:pt x="3421807" y="1405248"/>
                  <a:pt x="3421807" y="1402209"/>
                  <a:pt x="3425279" y="1400473"/>
                </a:cubicBezTo>
                <a:cubicBezTo>
                  <a:pt x="3431357" y="1395264"/>
                  <a:pt x="3435697" y="1389187"/>
                  <a:pt x="3438302" y="1382242"/>
                </a:cubicBezTo>
                <a:cubicBezTo>
                  <a:pt x="3442642" y="1369219"/>
                  <a:pt x="3443945" y="1360972"/>
                  <a:pt x="3442208" y="1357499"/>
                </a:cubicBezTo>
                <a:cubicBezTo>
                  <a:pt x="3441340" y="1352290"/>
                  <a:pt x="3443511" y="1350120"/>
                  <a:pt x="3448720" y="1350988"/>
                </a:cubicBezTo>
                <a:cubicBezTo>
                  <a:pt x="3453060" y="1350988"/>
                  <a:pt x="3458269" y="1353158"/>
                  <a:pt x="3464347" y="1357499"/>
                </a:cubicBezTo>
                <a:cubicBezTo>
                  <a:pt x="3466083" y="1357499"/>
                  <a:pt x="3468687" y="1357065"/>
                  <a:pt x="3472160" y="1356197"/>
                </a:cubicBezTo>
                <a:cubicBezTo>
                  <a:pt x="3480842" y="1354460"/>
                  <a:pt x="3488655" y="1353158"/>
                  <a:pt x="3495601" y="1352290"/>
                </a:cubicBezTo>
                <a:cubicBezTo>
                  <a:pt x="3496469" y="1352290"/>
                  <a:pt x="3497337" y="1351856"/>
                  <a:pt x="3498205" y="1350988"/>
                </a:cubicBezTo>
                <a:cubicBezTo>
                  <a:pt x="3501678" y="1350120"/>
                  <a:pt x="3505150" y="1349686"/>
                  <a:pt x="3508623" y="1349686"/>
                </a:cubicBezTo>
                <a:cubicBezTo>
                  <a:pt x="3508623" y="1348817"/>
                  <a:pt x="3509057" y="1347515"/>
                  <a:pt x="3509925" y="1345779"/>
                </a:cubicBezTo>
                <a:cubicBezTo>
                  <a:pt x="3510794" y="1343174"/>
                  <a:pt x="3511228" y="1340570"/>
                  <a:pt x="3511228" y="1337965"/>
                </a:cubicBezTo>
                <a:cubicBezTo>
                  <a:pt x="3497337" y="1339702"/>
                  <a:pt x="3482144" y="1342306"/>
                  <a:pt x="3465649" y="1345779"/>
                </a:cubicBezTo>
                <a:cubicBezTo>
                  <a:pt x="3462176" y="1346647"/>
                  <a:pt x="3459572" y="1347515"/>
                  <a:pt x="3457835" y="1348383"/>
                </a:cubicBezTo>
                <a:cubicBezTo>
                  <a:pt x="3452626" y="1351856"/>
                  <a:pt x="3444813" y="1347949"/>
                  <a:pt x="3434395" y="1336663"/>
                </a:cubicBezTo>
                <a:cubicBezTo>
                  <a:pt x="3431791" y="1334927"/>
                  <a:pt x="3431357" y="1332756"/>
                  <a:pt x="3433093" y="1330152"/>
                </a:cubicBezTo>
                <a:cubicBezTo>
                  <a:pt x="3427016" y="1335361"/>
                  <a:pt x="3420939" y="1334927"/>
                  <a:pt x="3414861" y="1328850"/>
                </a:cubicBezTo>
                <a:cubicBezTo>
                  <a:pt x="3406180" y="1314959"/>
                  <a:pt x="3407916" y="1303239"/>
                  <a:pt x="3420070" y="1293689"/>
                </a:cubicBezTo>
                <a:cubicBezTo>
                  <a:pt x="3433093" y="1285007"/>
                  <a:pt x="3440472" y="1277628"/>
                  <a:pt x="3442208" y="1271551"/>
                </a:cubicBezTo>
                <a:cubicBezTo>
                  <a:pt x="3437000" y="1268078"/>
                  <a:pt x="3432225" y="1263303"/>
                  <a:pt x="3427884" y="1257226"/>
                </a:cubicBezTo>
                <a:cubicBezTo>
                  <a:pt x="3426148" y="1256358"/>
                  <a:pt x="3425713" y="1255056"/>
                  <a:pt x="3426582" y="1253319"/>
                </a:cubicBezTo>
                <a:cubicBezTo>
                  <a:pt x="3426582" y="1252451"/>
                  <a:pt x="3427450" y="1252017"/>
                  <a:pt x="3429186" y="1252017"/>
                </a:cubicBezTo>
                <a:cubicBezTo>
                  <a:pt x="3432659" y="1252017"/>
                  <a:pt x="3443077" y="1250715"/>
                  <a:pt x="3460440" y="1248110"/>
                </a:cubicBezTo>
                <a:cubicBezTo>
                  <a:pt x="3466517" y="1247242"/>
                  <a:pt x="3470424" y="1246808"/>
                  <a:pt x="3472160" y="1246808"/>
                </a:cubicBezTo>
                <a:cubicBezTo>
                  <a:pt x="3475633" y="1245940"/>
                  <a:pt x="3480842" y="1245072"/>
                  <a:pt x="3487787" y="1244204"/>
                </a:cubicBezTo>
                <a:cubicBezTo>
                  <a:pt x="3493864" y="1243335"/>
                  <a:pt x="3498639" y="1242901"/>
                  <a:pt x="3502112" y="1242901"/>
                </a:cubicBezTo>
                <a:cubicBezTo>
                  <a:pt x="3501244" y="1242901"/>
                  <a:pt x="3499941" y="1242033"/>
                  <a:pt x="3498205" y="1240297"/>
                </a:cubicBezTo>
                <a:cubicBezTo>
                  <a:pt x="3492128" y="1234220"/>
                  <a:pt x="3483012" y="1223368"/>
                  <a:pt x="3470858" y="1207741"/>
                </a:cubicBezTo>
                <a:cubicBezTo>
                  <a:pt x="3469122" y="1205136"/>
                  <a:pt x="3467819" y="1203400"/>
                  <a:pt x="3466951" y="1202532"/>
                </a:cubicBezTo>
                <a:cubicBezTo>
                  <a:pt x="3465215" y="1200795"/>
                  <a:pt x="3464781" y="1199927"/>
                  <a:pt x="3465649" y="1199927"/>
                </a:cubicBezTo>
                <a:cubicBezTo>
                  <a:pt x="3465649" y="1199059"/>
                  <a:pt x="3466517" y="1198625"/>
                  <a:pt x="3468253" y="1198625"/>
                </a:cubicBezTo>
                <a:close/>
                <a:moveTo>
                  <a:pt x="487414" y="1192114"/>
                </a:moveTo>
                <a:cubicBezTo>
                  <a:pt x="505645" y="1195586"/>
                  <a:pt x="519101" y="1201663"/>
                  <a:pt x="527783" y="1210345"/>
                </a:cubicBezTo>
                <a:cubicBezTo>
                  <a:pt x="532124" y="1214686"/>
                  <a:pt x="533426" y="1219461"/>
                  <a:pt x="531690" y="1224670"/>
                </a:cubicBezTo>
                <a:cubicBezTo>
                  <a:pt x="531690" y="1225538"/>
                  <a:pt x="530822" y="1229445"/>
                  <a:pt x="529085" y="1236390"/>
                </a:cubicBezTo>
                <a:cubicBezTo>
                  <a:pt x="528218" y="1245072"/>
                  <a:pt x="527349" y="1251583"/>
                  <a:pt x="526481" y="1255924"/>
                </a:cubicBezTo>
                <a:cubicBezTo>
                  <a:pt x="527349" y="1255924"/>
                  <a:pt x="528651" y="1255490"/>
                  <a:pt x="530388" y="1254622"/>
                </a:cubicBezTo>
                <a:cubicBezTo>
                  <a:pt x="532124" y="1254622"/>
                  <a:pt x="533426" y="1254622"/>
                  <a:pt x="534294" y="1254622"/>
                </a:cubicBezTo>
                <a:cubicBezTo>
                  <a:pt x="540372" y="1252885"/>
                  <a:pt x="545146" y="1252885"/>
                  <a:pt x="548618" y="1254622"/>
                </a:cubicBezTo>
                <a:cubicBezTo>
                  <a:pt x="554696" y="1258094"/>
                  <a:pt x="559905" y="1262001"/>
                  <a:pt x="564246" y="1266342"/>
                </a:cubicBezTo>
                <a:cubicBezTo>
                  <a:pt x="568587" y="1273287"/>
                  <a:pt x="565982" y="1278062"/>
                  <a:pt x="556432" y="1280667"/>
                </a:cubicBezTo>
                <a:cubicBezTo>
                  <a:pt x="552092" y="1281535"/>
                  <a:pt x="546449" y="1282403"/>
                  <a:pt x="539503" y="1283271"/>
                </a:cubicBezTo>
                <a:cubicBezTo>
                  <a:pt x="533426" y="1285007"/>
                  <a:pt x="528651" y="1285875"/>
                  <a:pt x="525178" y="1285875"/>
                </a:cubicBezTo>
                <a:cubicBezTo>
                  <a:pt x="524310" y="1293689"/>
                  <a:pt x="523876" y="1300200"/>
                  <a:pt x="523876" y="1305409"/>
                </a:cubicBezTo>
                <a:cubicBezTo>
                  <a:pt x="526481" y="1305409"/>
                  <a:pt x="529519" y="1304975"/>
                  <a:pt x="532992" y="1304107"/>
                </a:cubicBezTo>
                <a:cubicBezTo>
                  <a:pt x="553828" y="1300634"/>
                  <a:pt x="566851" y="1298030"/>
                  <a:pt x="572059" y="1296293"/>
                </a:cubicBezTo>
                <a:cubicBezTo>
                  <a:pt x="579005" y="1296293"/>
                  <a:pt x="584214" y="1296728"/>
                  <a:pt x="587686" y="1297596"/>
                </a:cubicBezTo>
                <a:cubicBezTo>
                  <a:pt x="600709" y="1302805"/>
                  <a:pt x="608956" y="1309316"/>
                  <a:pt x="612429" y="1317129"/>
                </a:cubicBezTo>
                <a:cubicBezTo>
                  <a:pt x="615901" y="1324943"/>
                  <a:pt x="613731" y="1329284"/>
                  <a:pt x="605917" y="1330152"/>
                </a:cubicBezTo>
                <a:cubicBezTo>
                  <a:pt x="590291" y="1328415"/>
                  <a:pt x="569455" y="1328415"/>
                  <a:pt x="543410" y="1330152"/>
                </a:cubicBezTo>
                <a:cubicBezTo>
                  <a:pt x="548618" y="1335361"/>
                  <a:pt x="550789" y="1340136"/>
                  <a:pt x="549922" y="1344477"/>
                </a:cubicBezTo>
                <a:cubicBezTo>
                  <a:pt x="551657" y="1344477"/>
                  <a:pt x="553394" y="1344042"/>
                  <a:pt x="555130" y="1343174"/>
                </a:cubicBezTo>
                <a:cubicBezTo>
                  <a:pt x="556866" y="1343174"/>
                  <a:pt x="558169" y="1343174"/>
                  <a:pt x="559037" y="1343174"/>
                </a:cubicBezTo>
                <a:cubicBezTo>
                  <a:pt x="569455" y="1340570"/>
                  <a:pt x="577269" y="1341438"/>
                  <a:pt x="582477" y="1345779"/>
                </a:cubicBezTo>
                <a:cubicBezTo>
                  <a:pt x="586818" y="1348383"/>
                  <a:pt x="591593" y="1352290"/>
                  <a:pt x="596802" y="1357499"/>
                </a:cubicBezTo>
                <a:cubicBezTo>
                  <a:pt x="602011" y="1367049"/>
                  <a:pt x="599840" y="1372258"/>
                  <a:pt x="590291" y="1373126"/>
                </a:cubicBezTo>
                <a:cubicBezTo>
                  <a:pt x="577269" y="1373126"/>
                  <a:pt x="562510" y="1373126"/>
                  <a:pt x="546014" y="1373126"/>
                </a:cubicBezTo>
                <a:cubicBezTo>
                  <a:pt x="546014" y="1374862"/>
                  <a:pt x="546014" y="1377467"/>
                  <a:pt x="546014" y="1380939"/>
                </a:cubicBezTo>
                <a:cubicBezTo>
                  <a:pt x="545146" y="1387885"/>
                  <a:pt x="545146" y="1392660"/>
                  <a:pt x="546014" y="1395264"/>
                </a:cubicBezTo>
                <a:cubicBezTo>
                  <a:pt x="546014" y="1413496"/>
                  <a:pt x="546014" y="1431727"/>
                  <a:pt x="546014" y="1449958"/>
                </a:cubicBezTo>
                <a:cubicBezTo>
                  <a:pt x="547751" y="1467322"/>
                  <a:pt x="540372" y="1480344"/>
                  <a:pt x="523876" y="1489026"/>
                </a:cubicBezTo>
                <a:cubicBezTo>
                  <a:pt x="516062" y="1492498"/>
                  <a:pt x="510854" y="1491630"/>
                  <a:pt x="508249" y="1486421"/>
                </a:cubicBezTo>
                <a:cubicBezTo>
                  <a:pt x="501304" y="1467322"/>
                  <a:pt x="489584" y="1453431"/>
                  <a:pt x="473088" y="1444750"/>
                </a:cubicBezTo>
                <a:cubicBezTo>
                  <a:pt x="471352" y="1443881"/>
                  <a:pt x="470484" y="1443013"/>
                  <a:pt x="470484" y="1442145"/>
                </a:cubicBezTo>
                <a:cubicBezTo>
                  <a:pt x="471352" y="1440409"/>
                  <a:pt x="473088" y="1439541"/>
                  <a:pt x="475693" y="1439541"/>
                </a:cubicBezTo>
                <a:cubicBezTo>
                  <a:pt x="489584" y="1441277"/>
                  <a:pt x="500002" y="1442145"/>
                  <a:pt x="506947" y="1442145"/>
                </a:cubicBezTo>
                <a:cubicBezTo>
                  <a:pt x="511288" y="1443013"/>
                  <a:pt x="513458" y="1441711"/>
                  <a:pt x="513458" y="1438238"/>
                </a:cubicBezTo>
                <a:cubicBezTo>
                  <a:pt x="513458" y="1420875"/>
                  <a:pt x="513458" y="1400039"/>
                  <a:pt x="513458" y="1375730"/>
                </a:cubicBezTo>
                <a:cubicBezTo>
                  <a:pt x="485677" y="1378335"/>
                  <a:pt x="467445" y="1381373"/>
                  <a:pt x="458764" y="1384846"/>
                </a:cubicBezTo>
                <a:cubicBezTo>
                  <a:pt x="454423" y="1386582"/>
                  <a:pt x="450082" y="1386148"/>
                  <a:pt x="445741" y="1383544"/>
                </a:cubicBezTo>
                <a:cubicBezTo>
                  <a:pt x="444873" y="1382676"/>
                  <a:pt x="443571" y="1381808"/>
                  <a:pt x="441835" y="1380939"/>
                </a:cubicBezTo>
                <a:cubicBezTo>
                  <a:pt x="436625" y="1377467"/>
                  <a:pt x="433154" y="1373994"/>
                  <a:pt x="431417" y="1370521"/>
                </a:cubicBezTo>
                <a:cubicBezTo>
                  <a:pt x="427076" y="1365312"/>
                  <a:pt x="427511" y="1362274"/>
                  <a:pt x="432719" y="1361406"/>
                </a:cubicBezTo>
                <a:cubicBezTo>
                  <a:pt x="445741" y="1359669"/>
                  <a:pt x="459632" y="1358367"/>
                  <a:pt x="474391" y="1357499"/>
                </a:cubicBezTo>
                <a:cubicBezTo>
                  <a:pt x="480468" y="1356631"/>
                  <a:pt x="487414" y="1355763"/>
                  <a:pt x="495227" y="1354895"/>
                </a:cubicBezTo>
                <a:cubicBezTo>
                  <a:pt x="501304" y="1354026"/>
                  <a:pt x="506947" y="1353158"/>
                  <a:pt x="512156" y="1352290"/>
                </a:cubicBezTo>
                <a:cubicBezTo>
                  <a:pt x="511288" y="1345345"/>
                  <a:pt x="509985" y="1339268"/>
                  <a:pt x="508249" y="1334059"/>
                </a:cubicBezTo>
                <a:cubicBezTo>
                  <a:pt x="501304" y="1334927"/>
                  <a:pt x="490886" y="1336663"/>
                  <a:pt x="476995" y="1339268"/>
                </a:cubicBezTo>
                <a:cubicBezTo>
                  <a:pt x="466577" y="1341004"/>
                  <a:pt x="458764" y="1342306"/>
                  <a:pt x="453555" y="1343174"/>
                </a:cubicBezTo>
                <a:cubicBezTo>
                  <a:pt x="447478" y="1344042"/>
                  <a:pt x="443137" y="1343608"/>
                  <a:pt x="440532" y="1341872"/>
                </a:cubicBezTo>
                <a:cubicBezTo>
                  <a:pt x="440532" y="1341872"/>
                  <a:pt x="440098" y="1342306"/>
                  <a:pt x="439230" y="1343174"/>
                </a:cubicBezTo>
                <a:cubicBezTo>
                  <a:pt x="429680" y="1352724"/>
                  <a:pt x="421867" y="1360104"/>
                  <a:pt x="415789" y="1365312"/>
                </a:cubicBezTo>
                <a:cubicBezTo>
                  <a:pt x="415789" y="1402644"/>
                  <a:pt x="416224" y="1428254"/>
                  <a:pt x="417092" y="1442145"/>
                </a:cubicBezTo>
                <a:cubicBezTo>
                  <a:pt x="418828" y="1459508"/>
                  <a:pt x="416224" y="1470794"/>
                  <a:pt x="409279" y="1476003"/>
                </a:cubicBezTo>
                <a:cubicBezTo>
                  <a:pt x="404938" y="1480344"/>
                  <a:pt x="399729" y="1479910"/>
                  <a:pt x="393651" y="1474701"/>
                </a:cubicBezTo>
                <a:cubicBezTo>
                  <a:pt x="389311" y="1469492"/>
                  <a:pt x="386272" y="1464283"/>
                  <a:pt x="384536" y="1459074"/>
                </a:cubicBezTo>
                <a:cubicBezTo>
                  <a:pt x="381931" y="1451261"/>
                  <a:pt x="381063" y="1445183"/>
                  <a:pt x="381931" y="1440843"/>
                </a:cubicBezTo>
                <a:cubicBezTo>
                  <a:pt x="384536" y="1430425"/>
                  <a:pt x="385839" y="1414798"/>
                  <a:pt x="385839" y="1393962"/>
                </a:cubicBezTo>
                <a:lnTo>
                  <a:pt x="385839" y="1390055"/>
                </a:lnTo>
                <a:cubicBezTo>
                  <a:pt x="371079" y="1400473"/>
                  <a:pt x="360227" y="1410457"/>
                  <a:pt x="353282" y="1420007"/>
                </a:cubicBezTo>
                <a:cubicBezTo>
                  <a:pt x="349809" y="1424348"/>
                  <a:pt x="344600" y="1424348"/>
                  <a:pt x="337655" y="1420007"/>
                </a:cubicBezTo>
                <a:cubicBezTo>
                  <a:pt x="328973" y="1413061"/>
                  <a:pt x="323330" y="1405248"/>
                  <a:pt x="320726" y="1396566"/>
                </a:cubicBezTo>
                <a:cubicBezTo>
                  <a:pt x="318121" y="1388753"/>
                  <a:pt x="318990" y="1385280"/>
                  <a:pt x="323330" y="1386148"/>
                </a:cubicBezTo>
                <a:cubicBezTo>
                  <a:pt x="328539" y="1387017"/>
                  <a:pt x="336787" y="1384846"/>
                  <a:pt x="348073" y="1379637"/>
                </a:cubicBezTo>
                <a:cubicBezTo>
                  <a:pt x="347205" y="1379637"/>
                  <a:pt x="348073" y="1379203"/>
                  <a:pt x="350678" y="1378335"/>
                </a:cubicBezTo>
                <a:cubicBezTo>
                  <a:pt x="354150" y="1376599"/>
                  <a:pt x="359359" y="1373994"/>
                  <a:pt x="366304" y="1370521"/>
                </a:cubicBezTo>
                <a:cubicBezTo>
                  <a:pt x="374986" y="1366181"/>
                  <a:pt x="381498" y="1362708"/>
                  <a:pt x="385839" y="1360104"/>
                </a:cubicBezTo>
                <a:cubicBezTo>
                  <a:pt x="386707" y="1347081"/>
                  <a:pt x="387141" y="1334927"/>
                  <a:pt x="387141" y="1323641"/>
                </a:cubicBezTo>
                <a:cubicBezTo>
                  <a:pt x="386272" y="1323641"/>
                  <a:pt x="384970" y="1323641"/>
                  <a:pt x="383233" y="1323641"/>
                </a:cubicBezTo>
                <a:cubicBezTo>
                  <a:pt x="380629" y="1324509"/>
                  <a:pt x="378459" y="1324943"/>
                  <a:pt x="376722" y="1324943"/>
                </a:cubicBezTo>
                <a:cubicBezTo>
                  <a:pt x="374118" y="1324943"/>
                  <a:pt x="369777" y="1324943"/>
                  <a:pt x="363700" y="1324943"/>
                </a:cubicBezTo>
                <a:cubicBezTo>
                  <a:pt x="356755" y="1337097"/>
                  <a:pt x="344600" y="1350554"/>
                  <a:pt x="327237" y="1365312"/>
                </a:cubicBezTo>
                <a:cubicBezTo>
                  <a:pt x="323764" y="1367917"/>
                  <a:pt x="321594" y="1369219"/>
                  <a:pt x="320726" y="1369219"/>
                </a:cubicBezTo>
                <a:cubicBezTo>
                  <a:pt x="319858" y="1368351"/>
                  <a:pt x="320292" y="1366181"/>
                  <a:pt x="322028" y="1362708"/>
                </a:cubicBezTo>
                <a:cubicBezTo>
                  <a:pt x="322896" y="1360972"/>
                  <a:pt x="324199" y="1358367"/>
                  <a:pt x="325935" y="1354895"/>
                </a:cubicBezTo>
                <a:cubicBezTo>
                  <a:pt x="334616" y="1337531"/>
                  <a:pt x="341127" y="1320602"/>
                  <a:pt x="345468" y="1304107"/>
                </a:cubicBezTo>
                <a:cubicBezTo>
                  <a:pt x="350678" y="1283271"/>
                  <a:pt x="351980" y="1270683"/>
                  <a:pt x="349375" y="1266342"/>
                </a:cubicBezTo>
                <a:cubicBezTo>
                  <a:pt x="347639" y="1261133"/>
                  <a:pt x="350678" y="1259396"/>
                  <a:pt x="358490" y="1261133"/>
                </a:cubicBezTo>
                <a:cubicBezTo>
                  <a:pt x="364568" y="1262001"/>
                  <a:pt x="372816" y="1267644"/>
                  <a:pt x="383233" y="1278062"/>
                </a:cubicBezTo>
                <a:cubicBezTo>
                  <a:pt x="386707" y="1280667"/>
                  <a:pt x="386707" y="1284573"/>
                  <a:pt x="383233" y="1289782"/>
                </a:cubicBezTo>
                <a:cubicBezTo>
                  <a:pt x="379761" y="1293255"/>
                  <a:pt x="377591" y="1296728"/>
                  <a:pt x="376722" y="1300200"/>
                </a:cubicBezTo>
                <a:cubicBezTo>
                  <a:pt x="379327" y="1300200"/>
                  <a:pt x="383233" y="1299332"/>
                  <a:pt x="388442" y="1297596"/>
                </a:cubicBezTo>
                <a:cubicBezTo>
                  <a:pt x="387574" y="1254187"/>
                  <a:pt x="384536" y="1229011"/>
                  <a:pt x="379327" y="1222065"/>
                </a:cubicBezTo>
                <a:cubicBezTo>
                  <a:pt x="376722" y="1216856"/>
                  <a:pt x="375855" y="1212950"/>
                  <a:pt x="376722" y="1210345"/>
                </a:cubicBezTo>
                <a:cubicBezTo>
                  <a:pt x="378459" y="1207741"/>
                  <a:pt x="381931" y="1206438"/>
                  <a:pt x="387141" y="1206438"/>
                </a:cubicBezTo>
                <a:cubicBezTo>
                  <a:pt x="398426" y="1207307"/>
                  <a:pt x="410147" y="1213818"/>
                  <a:pt x="422302" y="1225972"/>
                </a:cubicBezTo>
                <a:cubicBezTo>
                  <a:pt x="425774" y="1230313"/>
                  <a:pt x="426208" y="1235088"/>
                  <a:pt x="423603" y="1240297"/>
                </a:cubicBezTo>
                <a:cubicBezTo>
                  <a:pt x="420999" y="1248978"/>
                  <a:pt x="418828" y="1265040"/>
                  <a:pt x="417092" y="1288480"/>
                </a:cubicBezTo>
                <a:cubicBezTo>
                  <a:pt x="417960" y="1288480"/>
                  <a:pt x="419262" y="1288046"/>
                  <a:pt x="420999" y="1287178"/>
                </a:cubicBezTo>
                <a:cubicBezTo>
                  <a:pt x="422735" y="1287178"/>
                  <a:pt x="423603" y="1287178"/>
                  <a:pt x="423603" y="1287178"/>
                </a:cubicBezTo>
                <a:cubicBezTo>
                  <a:pt x="430549" y="1284573"/>
                  <a:pt x="435324" y="1285007"/>
                  <a:pt x="437928" y="1288480"/>
                </a:cubicBezTo>
                <a:cubicBezTo>
                  <a:pt x="441401" y="1290216"/>
                  <a:pt x="445307" y="1293255"/>
                  <a:pt x="449648" y="1297596"/>
                </a:cubicBezTo>
                <a:cubicBezTo>
                  <a:pt x="453989" y="1302805"/>
                  <a:pt x="452253" y="1307145"/>
                  <a:pt x="444440" y="1310618"/>
                </a:cubicBezTo>
                <a:cubicBezTo>
                  <a:pt x="436625" y="1313223"/>
                  <a:pt x="427076" y="1315393"/>
                  <a:pt x="415789" y="1317129"/>
                </a:cubicBezTo>
                <a:cubicBezTo>
                  <a:pt x="415789" y="1325811"/>
                  <a:pt x="415789" y="1335361"/>
                  <a:pt x="415789" y="1345779"/>
                </a:cubicBezTo>
                <a:cubicBezTo>
                  <a:pt x="418395" y="1344042"/>
                  <a:pt x="422302" y="1342306"/>
                  <a:pt x="427511" y="1340570"/>
                </a:cubicBezTo>
                <a:cubicBezTo>
                  <a:pt x="430983" y="1338833"/>
                  <a:pt x="433587" y="1337531"/>
                  <a:pt x="435324" y="1336663"/>
                </a:cubicBezTo>
                <a:cubicBezTo>
                  <a:pt x="431851" y="1334059"/>
                  <a:pt x="427944" y="1330586"/>
                  <a:pt x="423603" y="1326245"/>
                </a:cubicBezTo>
                <a:cubicBezTo>
                  <a:pt x="420130" y="1321904"/>
                  <a:pt x="420999" y="1318866"/>
                  <a:pt x="426208" y="1317129"/>
                </a:cubicBezTo>
                <a:cubicBezTo>
                  <a:pt x="439230" y="1317129"/>
                  <a:pt x="453989" y="1316261"/>
                  <a:pt x="470484" y="1314525"/>
                </a:cubicBezTo>
                <a:cubicBezTo>
                  <a:pt x="479166" y="1312789"/>
                  <a:pt x="486545" y="1311486"/>
                  <a:pt x="492623" y="1310618"/>
                </a:cubicBezTo>
                <a:cubicBezTo>
                  <a:pt x="492623" y="1304541"/>
                  <a:pt x="492623" y="1298464"/>
                  <a:pt x="492623" y="1292387"/>
                </a:cubicBezTo>
                <a:cubicBezTo>
                  <a:pt x="491754" y="1292387"/>
                  <a:pt x="489584" y="1292387"/>
                  <a:pt x="486111" y="1292387"/>
                </a:cubicBezTo>
                <a:cubicBezTo>
                  <a:pt x="483506" y="1293255"/>
                  <a:pt x="481336" y="1293689"/>
                  <a:pt x="479600" y="1293689"/>
                </a:cubicBezTo>
                <a:cubicBezTo>
                  <a:pt x="470919" y="1294557"/>
                  <a:pt x="461369" y="1289782"/>
                  <a:pt x="450950" y="1279364"/>
                </a:cubicBezTo>
                <a:cubicBezTo>
                  <a:pt x="448346" y="1276760"/>
                  <a:pt x="447478" y="1274589"/>
                  <a:pt x="448346" y="1272853"/>
                </a:cubicBezTo>
                <a:cubicBezTo>
                  <a:pt x="448346" y="1271117"/>
                  <a:pt x="450082" y="1270249"/>
                  <a:pt x="453555" y="1270249"/>
                </a:cubicBezTo>
                <a:cubicBezTo>
                  <a:pt x="458764" y="1269380"/>
                  <a:pt x="466577" y="1268512"/>
                  <a:pt x="476995" y="1267644"/>
                </a:cubicBezTo>
                <a:cubicBezTo>
                  <a:pt x="483940" y="1265908"/>
                  <a:pt x="489150" y="1265040"/>
                  <a:pt x="492623" y="1265040"/>
                </a:cubicBezTo>
                <a:cubicBezTo>
                  <a:pt x="492623" y="1262435"/>
                  <a:pt x="492623" y="1259396"/>
                  <a:pt x="492623" y="1255924"/>
                </a:cubicBezTo>
                <a:cubicBezTo>
                  <a:pt x="491754" y="1251583"/>
                  <a:pt x="491320" y="1248544"/>
                  <a:pt x="491320" y="1246808"/>
                </a:cubicBezTo>
                <a:cubicBezTo>
                  <a:pt x="490452" y="1225104"/>
                  <a:pt x="486979" y="1210345"/>
                  <a:pt x="480902" y="1202532"/>
                </a:cubicBezTo>
                <a:cubicBezTo>
                  <a:pt x="478298" y="1196454"/>
                  <a:pt x="480468" y="1192982"/>
                  <a:pt x="487414" y="1192114"/>
                </a:cubicBezTo>
                <a:close/>
                <a:moveTo>
                  <a:pt x="7701372" y="826443"/>
                </a:moveTo>
                <a:cubicBezTo>
                  <a:pt x="7703108" y="825575"/>
                  <a:pt x="7706146" y="825575"/>
                  <a:pt x="7710487" y="826443"/>
                </a:cubicBezTo>
                <a:cubicBezTo>
                  <a:pt x="7747818" y="835125"/>
                  <a:pt x="7767352" y="846411"/>
                  <a:pt x="7769088" y="860301"/>
                </a:cubicBezTo>
                <a:cubicBezTo>
                  <a:pt x="7768220" y="869851"/>
                  <a:pt x="7762143" y="875060"/>
                  <a:pt x="7750856" y="875928"/>
                </a:cubicBezTo>
                <a:cubicBezTo>
                  <a:pt x="7743043" y="876797"/>
                  <a:pt x="7737400" y="873324"/>
                  <a:pt x="7733928" y="865510"/>
                </a:cubicBezTo>
                <a:cubicBezTo>
                  <a:pt x="7728718" y="855961"/>
                  <a:pt x="7718735" y="845109"/>
                  <a:pt x="7703976" y="832954"/>
                </a:cubicBezTo>
                <a:cubicBezTo>
                  <a:pt x="7701372" y="830350"/>
                  <a:pt x="7700504" y="828179"/>
                  <a:pt x="7701372" y="826443"/>
                </a:cubicBezTo>
                <a:close/>
                <a:moveTo>
                  <a:pt x="1158070" y="817327"/>
                </a:moveTo>
                <a:lnTo>
                  <a:pt x="1157786" y="821021"/>
                </a:lnTo>
                <a:lnTo>
                  <a:pt x="1157744" y="821234"/>
                </a:lnTo>
                <a:cubicBezTo>
                  <a:pt x="1157528" y="822102"/>
                  <a:pt x="1157636" y="820800"/>
                  <a:pt x="1158070" y="817327"/>
                </a:cubicBezTo>
                <a:close/>
                <a:moveTo>
                  <a:pt x="1379452" y="806909"/>
                </a:moveTo>
                <a:cubicBezTo>
                  <a:pt x="1405497" y="806041"/>
                  <a:pt x="1418954" y="814723"/>
                  <a:pt x="1419822" y="832954"/>
                </a:cubicBezTo>
                <a:cubicBezTo>
                  <a:pt x="1418954" y="846845"/>
                  <a:pt x="1398552" y="860301"/>
                  <a:pt x="1358617" y="873324"/>
                </a:cubicBezTo>
                <a:cubicBezTo>
                  <a:pt x="1352539" y="874192"/>
                  <a:pt x="1348632" y="873324"/>
                  <a:pt x="1346896" y="870719"/>
                </a:cubicBezTo>
                <a:cubicBezTo>
                  <a:pt x="1345160" y="868115"/>
                  <a:pt x="1346462" y="865076"/>
                  <a:pt x="1350803" y="861604"/>
                </a:cubicBezTo>
                <a:cubicBezTo>
                  <a:pt x="1362089" y="853790"/>
                  <a:pt x="1369034" y="848147"/>
                  <a:pt x="1371639" y="844675"/>
                </a:cubicBezTo>
                <a:cubicBezTo>
                  <a:pt x="1373375" y="842938"/>
                  <a:pt x="1373810" y="841636"/>
                  <a:pt x="1372941" y="840768"/>
                </a:cubicBezTo>
                <a:cubicBezTo>
                  <a:pt x="1372073" y="839900"/>
                  <a:pt x="1370337" y="839031"/>
                  <a:pt x="1367732" y="838163"/>
                </a:cubicBezTo>
                <a:cubicBezTo>
                  <a:pt x="1356446" y="836427"/>
                  <a:pt x="1350803" y="831218"/>
                  <a:pt x="1350803" y="822536"/>
                </a:cubicBezTo>
                <a:cubicBezTo>
                  <a:pt x="1351670" y="812118"/>
                  <a:pt x="1361221" y="806909"/>
                  <a:pt x="1379452" y="806909"/>
                </a:cubicBezTo>
                <a:close/>
                <a:moveTo>
                  <a:pt x="2802806" y="804305"/>
                </a:moveTo>
                <a:cubicBezTo>
                  <a:pt x="2783706" y="805173"/>
                  <a:pt x="2767211" y="806909"/>
                  <a:pt x="2753320" y="809514"/>
                </a:cubicBezTo>
                <a:cubicBezTo>
                  <a:pt x="2753320" y="812118"/>
                  <a:pt x="2753320" y="817327"/>
                  <a:pt x="2753320" y="825141"/>
                </a:cubicBezTo>
                <a:cubicBezTo>
                  <a:pt x="2754189" y="835559"/>
                  <a:pt x="2754623" y="842938"/>
                  <a:pt x="2754623" y="847279"/>
                </a:cubicBezTo>
                <a:cubicBezTo>
                  <a:pt x="2771986" y="845543"/>
                  <a:pt x="2788915" y="843372"/>
                  <a:pt x="2805410" y="840768"/>
                </a:cubicBezTo>
                <a:cubicBezTo>
                  <a:pt x="2805410" y="839900"/>
                  <a:pt x="2805410" y="838163"/>
                  <a:pt x="2805410" y="835559"/>
                </a:cubicBezTo>
                <a:cubicBezTo>
                  <a:pt x="2807147" y="819932"/>
                  <a:pt x="2808449" y="810816"/>
                  <a:pt x="2809317" y="808212"/>
                </a:cubicBezTo>
                <a:cubicBezTo>
                  <a:pt x="2810185" y="805607"/>
                  <a:pt x="2808015" y="804305"/>
                  <a:pt x="2802806" y="804305"/>
                </a:cubicBezTo>
                <a:close/>
                <a:moveTo>
                  <a:pt x="4537807" y="800398"/>
                </a:moveTo>
                <a:cubicBezTo>
                  <a:pt x="4518707" y="802134"/>
                  <a:pt x="4501344" y="804305"/>
                  <a:pt x="4485717" y="806909"/>
                </a:cubicBezTo>
                <a:cubicBezTo>
                  <a:pt x="4485717" y="814723"/>
                  <a:pt x="4487454" y="826009"/>
                  <a:pt x="4490926" y="840768"/>
                </a:cubicBezTo>
                <a:cubicBezTo>
                  <a:pt x="4493530" y="840768"/>
                  <a:pt x="4497872" y="840334"/>
                  <a:pt x="4503948" y="839466"/>
                </a:cubicBezTo>
                <a:cubicBezTo>
                  <a:pt x="4513498" y="838597"/>
                  <a:pt x="4520010" y="837729"/>
                  <a:pt x="4523482" y="836861"/>
                </a:cubicBezTo>
                <a:cubicBezTo>
                  <a:pt x="4526087" y="836861"/>
                  <a:pt x="4529559" y="836427"/>
                  <a:pt x="4533900" y="835559"/>
                </a:cubicBezTo>
                <a:cubicBezTo>
                  <a:pt x="4534768" y="833822"/>
                  <a:pt x="4535637" y="831218"/>
                  <a:pt x="4536505" y="827745"/>
                </a:cubicBezTo>
                <a:cubicBezTo>
                  <a:pt x="4538241" y="817327"/>
                  <a:pt x="4539977" y="809948"/>
                  <a:pt x="4541714" y="805607"/>
                </a:cubicBezTo>
                <a:cubicBezTo>
                  <a:pt x="4542582" y="803003"/>
                  <a:pt x="4542582" y="801266"/>
                  <a:pt x="4541714" y="800398"/>
                </a:cubicBezTo>
                <a:cubicBezTo>
                  <a:pt x="4540846" y="799530"/>
                  <a:pt x="4539543" y="799530"/>
                  <a:pt x="4537807" y="800398"/>
                </a:cubicBezTo>
                <a:close/>
                <a:moveTo>
                  <a:pt x="5467610" y="786073"/>
                </a:moveTo>
                <a:cubicBezTo>
                  <a:pt x="5484106" y="788678"/>
                  <a:pt x="5495392" y="791716"/>
                  <a:pt x="5501469" y="795189"/>
                </a:cubicBezTo>
                <a:cubicBezTo>
                  <a:pt x="5511887" y="802134"/>
                  <a:pt x="5512755" y="812552"/>
                  <a:pt x="5504073" y="826443"/>
                </a:cubicBezTo>
                <a:cubicBezTo>
                  <a:pt x="5498864" y="831652"/>
                  <a:pt x="5494089" y="832086"/>
                  <a:pt x="5489748" y="827745"/>
                </a:cubicBezTo>
                <a:cubicBezTo>
                  <a:pt x="5482804" y="820800"/>
                  <a:pt x="5474556" y="808646"/>
                  <a:pt x="5465006" y="791282"/>
                </a:cubicBezTo>
                <a:cubicBezTo>
                  <a:pt x="5464138" y="789546"/>
                  <a:pt x="5463704" y="788244"/>
                  <a:pt x="5463704" y="787376"/>
                </a:cubicBezTo>
                <a:cubicBezTo>
                  <a:pt x="5464572" y="786507"/>
                  <a:pt x="5465874" y="786073"/>
                  <a:pt x="5467610" y="786073"/>
                </a:cubicBezTo>
                <a:close/>
                <a:moveTo>
                  <a:pt x="4816487" y="776958"/>
                </a:moveTo>
                <a:cubicBezTo>
                  <a:pt x="4810410" y="777826"/>
                  <a:pt x="4794349" y="780430"/>
                  <a:pt x="4768304" y="784771"/>
                </a:cubicBezTo>
                <a:lnTo>
                  <a:pt x="4768304" y="797794"/>
                </a:lnTo>
                <a:cubicBezTo>
                  <a:pt x="4770909" y="796925"/>
                  <a:pt x="4775250" y="796057"/>
                  <a:pt x="4781327" y="795189"/>
                </a:cubicBezTo>
                <a:cubicBezTo>
                  <a:pt x="4786536" y="793453"/>
                  <a:pt x="4790442" y="792585"/>
                  <a:pt x="4793047" y="792585"/>
                </a:cubicBezTo>
                <a:cubicBezTo>
                  <a:pt x="4802597" y="789112"/>
                  <a:pt x="4810845" y="791282"/>
                  <a:pt x="4817789" y="799096"/>
                </a:cubicBezTo>
                <a:cubicBezTo>
                  <a:pt x="4822131" y="806041"/>
                  <a:pt x="4821696" y="810816"/>
                  <a:pt x="4816487" y="813421"/>
                </a:cubicBezTo>
                <a:cubicBezTo>
                  <a:pt x="4800860" y="816893"/>
                  <a:pt x="4786536" y="819064"/>
                  <a:pt x="4773513" y="819932"/>
                </a:cubicBezTo>
                <a:cubicBezTo>
                  <a:pt x="4771777" y="819932"/>
                  <a:pt x="4770041" y="819932"/>
                  <a:pt x="4768304" y="819932"/>
                </a:cubicBezTo>
                <a:cubicBezTo>
                  <a:pt x="4768304" y="826009"/>
                  <a:pt x="4768304" y="831652"/>
                  <a:pt x="4768304" y="836861"/>
                </a:cubicBezTo>
                <a:cubicBezTo>
                  <a:pt x="4779591" y="835125"/>
                  <a:pt x="4790442" y="832954"/>
                  <a:pt x="4800860" y="830350"/>
                </a:cubicBezTo>
                <a:cubicBezTo>
                  <a:pt x="4808674" y="828613"/>
                  <a:pt x="4816054" y="829916"/>
                  <a:pt x="4822998" y="834257"/>
                </a:cubicBezTo>
                <a:cubicBezTo>
                  <a:pt x="4823867" y="824707"/>
                  <a:pt x="4824301" y="808212"/>
                  <a:pt x="4824301" y="784771"/>
                </a:cubicBezTo>
                <a:cubicBezTo>
                  <a:pt x="4824301" y="778694"/>
                  <a:pt x="4821696" y="776089"/>
                  <a:pt x="4816487" y="776958"/>
                </a:cubicBezTo>
                <a:close/>
                <a:moveTo>
                  <a:pt x="5149862" y="774353"/>
                </a:moveTo>
                <a:cubicBezTo>
                  <a:pt x="5148126" y="774353"/>
                  <a:pt x="5145088" y="774787"/>
                  <a:pt x="5140747" y="775655"/>
                </a:cubicBezTo>
                <a:cubicBezTo>
                  <a:pt x="5137274" y="777392"/>
                  <a:pt x="5134670" y="778260"/>
                  <a:pt x="5132933" y="778260"/>
                </a:cubicBezTo>
                <a:cubicBezTo>
                  <a:pt x="5132065" y="783469"/>
                  <a:pt x="5131631" y="789980"/>
                  <a:pt x="5131631" y="797794"/>
                </a:cubicBezTo>
                <a:cubicBezTo>
                  <a:pt x="5133367" y="796925"/>
                  <a:pt x="5136406" y="796057"/>
                  <a:pt x="5140747" y="795189"/>
                </a:cubicBezTo>
                <a:cubicBezTo>
                  <a:pt x="5144220" y="794321"/>
                  <a:pt x="5146824" y="793887"/>
                  <a:pt x="5148560" y="793887"/>
                </a:cubicBezTo>
                <a:cubicBezTo>
                  <a:pt x="5150297" y="785205"/>
                  <a:pt x="5151164" y="779996"/>
                  <a:pt x="5151164" y="778260"/>
                </a:cubicBezTo>
                <a:cubicBezTo>
                  <a:pt x="5151164" y="775655"/>
                  <a:pt x="5150731" y="774353"/>
                  <a:pt x="5149862" y="774353"/>
                </a:cubicBezTo>
                <a:close/>
                <a:moveTo>
                  <a:pt x="2820712" y="774353"/>
                </a:moveTo>
                <a:cubicBezTo>
                  <a:pt x="2824835" y="774353"/>
                  <a:pt x="2828417" y="775221"/>
                  <a:pt x="2831455" y="776958"/>
                </a:cubicBezTo>
                <a:cubicBezTo>
                  <a:pt x="2843609" y="783035"/>
                  <a:pt x="2852725" y="791716"/>
                  <a:pt x="2858802" y="803003"/>
                </a:cubicBezTo>
                <a:cubicBezTo>
                  <a:pt x="2861407" y="807343"/>
                  <a:pt x="2860973" y="811684"/>
                  <a:pt x="2857500" y="816025"/>
                </a:cubicBezTo>
                <a:cubicBezTo>
                  <a:pt x="2851423" y="821234"/>
                  <a:pt x="2845780" y="831218"/>
                  <a:pt x="2840571" y="845977"/>
                </a:cubicBezTo>
                <a:cubicBezTo>
                  <a:pt x="2844912" y="850318"/>
                  <a:pt x="2847516" y="855092"/>
                  <a:pt x="2848384" y="860301"/>
                </a:cubicBezTo>
                <a:cubicBezTo>
                  <a:pt x="2850989" y="866379"/>
                  <a:pt x="2848818" y="869417"/>
                  <a:pt x="2841873" y="869417"/>
                </a:cubicBezTo>
                <a:cubicBezTo>
                  <a:pt x="2836664" y="869417"/>
                  <a:pt x="2828851" y="869851"/>
                  <a:pt x="2818433" y="870719"/>
                </a:cubicBezTo>
                <a:cubicBezTo>
                  <a:pt x="2789783" y="872456"/>
                  <a:pt x="2768947" y="873324"/>
                  <a:pt x="2755925" y="873324"/>
                </a:cubicBezTo>
                <a:cubicBezTo>
                  <a:pt x="2755925" y="875060"/>
                  <a:pt x="2755491" y="876797"/>
                  <a:pt x="2754623" y="878533"/>
                </a:cubicBezTo>
                <a:cubicBezTo>
                  <a:pt x="2754623" y="881137"/>
                  <a:pt x="2754189" y="882874"/>
                  <a:pt x="2753320" y="883742"/>
                </a:cubicBezTo>
                <a:cubicBezTo>
                  <a:pt x="2748980" y="888083"/>
                  <a:pt x="2744639" y="889385"/>
                  <a:pt x="2740298" y="887649"/>
                </a:cubicBezTo>
                <a:cubicBezTo>
                  <a:pt x="2731616" y="881571"/>
                  <a:pt x="2727275" y="873758"/>
                  <a:pt x="2727275" y="864208"/>
                </a:cubicBezTo>
                <a:cubicBezTo>
                  <a:pt x="2722935" y="826877"/>
                  <a:pt x="2717292" y="801700"/>
                  <a:pt x="2710346" y="788678"/>
                </a:cubicBezTo>
                <a:cubicBezTo>
                  <a:pt x="2707742" y="784337"/>
                  <a:pt x="2709912" y="781733"/>
                  <a:pt x="2716857" y="780864"/>
                </a:cubicBezTo>
                <a:cubicBezTo>
                  <a:pt x="2727275" y="780864"/>
                  <a:pt x="2735957" y="783035"/>
                  <a:pt x="2742902" y="787376"/>
                </a:cubicBezTo>
                <a:cubicBezTo>
                  <a:pt x="2743771" y="787376"/>
                  <a:pt x="2745507" y="787376"/>
                  <a:pt x="2748111" y="787376"/>
                </a:cubicBezTo>
                <a:cubicBezTo>
                  <a:pt x="2755057" y="786507"/>
                  <a:pt x="2765909" y="784771"/>
                  <a:pt x="2780667" y="782167"/>
                </a:cubicBezTo>
                <a:cubicBezTo>
                  <a:pt x="2785008" y="782167"/>
                  <a:pt x="2792388" y="780864"/>
                  <a:pt x="2802806" y="778260"/>
                </a:cubicBezTo>
                <a:cubicBezTo>
                  <a:pt x="2804542" y="777392"/>
                  <a:pt x="2805844" y="776958"/>
                  <a:pt x="2806712" y="776958"/>
                </a:cubicBezTo>
                <a:cubicBezTo>
                  <a:pt x="2811921" y="775221"/>
                  <a:pt x="2816588" y="774353"/>
                  <a:pt x="2820712" y="774353"/>
                </a:cubicBezTo>
                <a:close/>
                <a:moveTo>
                  <a:pt x="1837842" y="762633"/>
                </a:moveTo>
                <a:cubicBezTo>
                  <a:pt x="1827425" y="767842"/>
                  <a:pt x="1813534" y="771315"/>
                  <a:pt x="1796171" y="773051"/>
                </a:cubicBezTo>
                <a:cubicBezTo>
                  <a:pt x="1790962" y="773051"/>
                  <a:pt x="1785319" y="771749"/>
                  <a:pt x="1779242" y="769144"/>
                </a:cubicBezTo>
                <a:cubicBezTo>
                  <a:pt x="1779242" y="775221"/>
                  <a:pt x="1779242" y="782167"/>
                  <a:pt x="1779242" y="789980"/>
                </a:cubicBezTo>
                <a:cubicBezTo>
                  <a:pt x="1784451" y="789112"/>
                  <a:pt x="1791830" y="787376"/>
                  <a:pt x="1801380" y="784771"/>
                </a:cubicBezTo>
                <a:cubicBezTo>
                  <a:pt x="1809194" y="783035"/>
                  <a:pt x="1814402" y="782167"/>
                  <a:pt x="1817007" y="782167"/>
                </a:cubicBezTo>
                <a:cubicBezTo>
                  <a:pt x="1819611" y="780430"/>
                  <a:pt x="1823084" y="780864"/>
                  <a:pt x="1827425" y="783469"/>
                </a:cubicBezTo>
                <a:cubicBezTo>
                  <a:pt x="1830029" y="785205"/>
                  <a:pt x="1834370" y="789112"/>
                  <a:pt x="1840447" y="795189"/>
                </a:cubicBezTo>
                <a:cubicBezTo>
                  <a:pt x="1840447" y="791716"/>
                  <a:pt x="1840013" y="786073"/>
                  <a:pt x="1839145" y="778260"/>
                </a:cubicBezTo>
                <a:cubicBezTo>
                  <a:pt x="1839145" y="771315"/>
                  <a:pt x="1838712" y="766106"/>
                  <a:pt x="1837842" y="762633"/>
                </a:cubicBezTo>
                <a:close/>
                <a:moveTo>
                  <a:pt x="5790567" y="756122"/>
                </a:moveTo>
                <a:cubicBezTo>
                  <a:pt x="5786227" y="756990"/>
                  <a:pt x="5781452" y="757424"/>
                  <a:pt x="5776243" y="757424"/>
                </a:cubicBezTo>
                <a:cubicBezTo>
                  <a:pt x="5773638" y="765237"/>
                  <a:pt x="5768863" y="775221"/>
                  <a:pt x="5761918" y="787376"/>
                </a:cubicBezTo>
                <a:cubicBezTo>
                  <a:pt x="5761050" y="789980"/>
                  <a:pt x="5760182" y="792151"/>
                  <a:pt x="5759313" y="793887"/>
                </a:cubicBezTo>
                <a:cubicBezTo>
                  <a:pt x="5756709" y="799096"/>
                  <a:pt x="5753236" y="803871"/>
                  <a:pt x="5748895" y="808212"/>
                </a:cubicBezTo>
                <a:cubicBezTo>
                  <a:pt x="5749764" y="808212"/>
                  <a:pt x="5750632" y="808212"/>
                  <a:pt x="5751500" y="808212"/>
                </a:cubicBezTo>
                <a:cubicBezTo>
                  <a:pt x="5759313" y="811684"/>
                  <a:pt x="5767561" y="814289"/>
                  <a:pt x="5776243" y="816025"/>
                </a:cubicBezTo>
                <a:cubicBezTo>
                  <a:pt x="5778847" y="816893"/>
                  <a:pt x="5780584" y="815591"/>
                  <a:pt x="5781452" y="812118"/>
                </a:cubicBezTo>
                <a:cubicBezTo>
                  <a:pt x="5786661" y="798228"/>
                  <a:pt x="5790134" y="780430"/>
                  <a:pt x="5791870" y="758726"/>
                </a:cubicBezTo>
                <a:cubicBezTo>
                  <a:pt x="5791870" y="756990"/>
                  <a:pt x="5791436" y="756122"/>
                  <a:pt x="5790567" y="756122"/>
                </a:cubicBezTo>
                <a:close/>
                <a:moveTo>
                  <a:pt x="799953" y="754819"/>
                </a:moveTo>
                <a:cubicBezTo>
                  <a:pt x="780854" y="759160"/>
                  <a:pt x="763056" y="763935"/>
                  <a:pt x="746561" y="769144"/>
                </a:cubicBezTo>
                <a:cubicBezTo>
                  <a:pt x="746561" y="769144"/>
                  <a:pt x="747428" y="769578"/>
                  <a:pt x="749165" y="770446"/>
                </a:cubicBezTo>
                <a:cubicBezTo>
                  <a:pt x="756979" y="771315"/>
                  <a:pt x="763056" y="773919"/>
                  <a:pt x="767397" y="778260"/>
                </a:cubicBezTo>
                <a:cubicBezTo>
                  <a:pt x="772606" y="781733"/>
                  <a:pt x="778249" y="785639"/>
                  <a:pt x="784326" y="789980"/>
                </a:cubicBezTo>
                <a:cubicBezTo>
                  <a:pt x="787799" y="784771"/>
                  <a:pt x="792140" y="775655"/>
                  <a:pt x="797349" y="762633"/>
                </a:cubicBezTo>
                <a:cubicBezTo>
                  <a:pt x="798216" y="759160"/>
                  <a:pt x="799085" y="756556"/>
                  <a:pt x="799953" y="754819"/>
                </a:cubicBezTo>
                <a:close/>
                <a:moveTo>
                  <a:pt x="5063914" y="749611"/>
                </a:moveTo>
                <a:cubicBezTo>
                  <a:pt x="5064783" y="749611"/>
                  <a:pt x="5064783" y="750913"/>
                  <a:pt x="5063914" y="753517"/>
                </a:cubicBezTo>
                <a:cubicBezTo>
                  <a:pt x="5063046" y="757858"/>
                  <a:pt x="5060007" y="765672"/>
                  <a:pt x="5054798" y="776958"/>
                </a:cubicBezTo>
                <a:cubicBezTo>
                  <a:pt x="5052194" y="783903"/>
                  <a:pt x="5050458" y="789112"/>
                  <a:pt x="5049589" y="792585"/>
                </a:cubicBezTo>
                <a:cubicBezTo>
                  <a:pt x="5048721" y="795189"/>
                  <a:pt x="5046985" y="799530"/>
                  <a:pt x="5044380" y="805607"/>
                </a:cubicBezTo>
                <a:cubicBezTo>
                  <a:pt x="5035699" y="823839"/>
                  <a:pt x="5030490" y="836427"/>
                  <a:pt x="5028753" y="843372"/>
                </a:cubicBezTo>
                <a:cubicBezTo>
                  <a:pt x="5026149" y="849449"/>
                  <a:pt x="5021374" y="850318"/>
                  <a:pt x="5014429" y="845977"/>
                </a:cubicBezTo>
                <a:cubicBezTo>
                  <a:pt x="5002275" y="835559"/>
                  <a:pt x="4996197" y="821668"/>
                  <a:pt x="4996197" y="804305"/>
                </a:cubicBezTo>
                <a:cubicBezTo>
                  <a:pt x="4996197" y="799096"/>
                  <a:pt x="4998802" y="796491"/>
                  <a:pt x="5004011" y="796491"/>
                </a:cubicBezTo>
                <a:cubicBezTo>
                  <a:pt x="5007484" y="797359"/>
                  <a:pt x="5012258" y="795189"/>
                  <a:pt x="5018335" y="789980"/>
                </a:cubicBezTo>
                <a:cubicBezTo>
                  <a:pt x="5022676" y="786507"/>
                  <a:pt x="5027451" y="782167"/>
                  <a:pt x="5032660" y="776958"/>
                </a:cubicBezTo>
                <a:cubicBezTo>
                  <a:pt x="5043947" y="766540"/>
                  <a:pt x="5052628" y="758292"/>
                  <a:pt x="5058705" y="752215"/>
                </a:cubicBezTo>
                <a:cubicBezTo>
                  <a:pt x="5060442" y="750479"/>
                  <a:pt x="5062178" y="749611"/>
                  <a:pt x="5063914" y="749611"/>
                </a:cubicBezTo>
                <a:close/>
                <a:moveTo>
                  <a:pt x="104879" y="749611"/>
                </a:moveTo>
                <a:cubicBezTo>
                  <a:pt x="105964" y="749176"/>
                  <a:pt x="107158" y="749176"/>
                  <a:pt x="108460" y="749611"/>
                </a:cubicBezTo>
                <a:cubicBezTo>
                  <a:pt x="127560" y="749611"/>
                  <a:pt x="141016" y="754385"/>
                  <a:pt x="148830" y="763935"/>
                </a:cubicBezTo>
                <a:cubicBezTo>
                  <a:pt x="152302" y="768276"/>
                  <a:pt x="152737" y="773051"/>
                  <a:pt x="150132" y="778260"/>
                </a:cubicBezTo>
                <a:lnTo>
                  <a:pt x="148830" y="783469"/>
                </a:lnTo>
                <a:cubicBezTo>
                  <a:pt x="158380" y="781733"/>
                  <a:pt x="165325" y="780430"/>
                  <a:pt x="169666" y="779562"/>
                </a:cubicBezTo>
                <a:cubicBezTo>
                  <a:pt x="174875" y="777826"/>
                  <a:pt x="180084" y="778260"/>
                  <a:pt x="185292" y="780864"/>
                </a:cubicBezTo>
                <a:cubicBezTo>
                  <a:pt x="190502" y="782601"/>
                  <a:pt x="195277" y="786942"/>
                  <a:pt x="199618" y="793887"/>
                </a:cubicBezTo>
                <a:cubicBezTo>
                  <a:pt x="202222" y="800832"/>
                  <a:pt x="200485" y="805173"/>
                  <a:pt x="194408" y="806909"/>
                </a:cubicBezTo>
                <a:cubicBezTo>
                  <a:pt x="179650" y="806909"/>
                  <a:pt x="163589" y="808212"/>
                  <a:pt x="146225" y="810816"/>
                </a:cubicBezTo>
                <a:cubicBezTo>
                  <a:pt x="146225" y="816893"/>
                  <a:pt x="146225" y="826009"/>
                  <a:pt x="146225" y="838163"/>
                </a:cubicBezTo>
                <a:lnTo>
                  <a:pt x="160550" y="836861"/>
                </a:lnTo>
                <a:cubicBezTo>
                  <a:pt x="164891" y="835993"/>
                  <a:pt x="171402" y="835125"/>
                  <a:pt x="180084" y="834257"/>
                </a:cubicBezTo>
                <a:cubicBezTo>
                  <a:pt x="197447" y="832520"/>
                  <a:pt x="207431" y="831218"/>
                  <a:pt x="210035" y="830350"/>
                </a:cubicBezTo>
                <a:cubicBezTo>
                  <a:pt x="215245" y="828613"/>
                  <a:pt x="220453" y="829048"/>
                  <a:pt x="225663" y="831652"/>
                </a:cubicBezTo>
                <a:cubicBezTo>
                  <a:pt x="235212" y="836861"/>
                  <a:pt x="242592" y="843372"/>
                  <a:pt x="247801" y="851186"/>
                </a:cubicBezTo>
                <a:cubicBezTo>
                  <a:pt x="252141" y="860736"/>
                  <a:pt x="249103" y="866379"/>
                  <a:pt x="238685" y="868115"/>
                </a:cubicBezTo>
                <a:cubicBezTo>
                  <a:pt x="210035" y="864642"/>
                  <a:pt x="176177" y="863340"/>
                  <a:pt x="137110" y="864208"/>
                </a:cubicBezTo>
                <a:cubicBezTo>
                  <a:pt x="98910" y="865945"/>
                  <a:pt x="71129" y="868549"/>
                  <a:pt x="53766" y="872022"/>
                </a:cubicBezTo>
                <a:cubicBezTo>
                  <a:pt x="46821" y="874626"/>
                  <a:pt x="40743" y="873758"/>
                  <a:pt x="35534" y="869417"/>
                </a:cubicBezTo>
                <a:cubicBezTo>
                  <a:pt x="28589" y="865076"/>
                  <a:pt x="22512" y="858999"/>
                  <a:pt x="17303" y="851186"/>
                </a:cubicBezTo>
                <a:cubicBezTo>
                  <a:pt x="16435" y="850318"/>
                  <a:pt x="16001" y="849015"/>
                  <a:pt x="16001" y="847279"/>
                </a:cubicBezTo>
                <a:cubicBezTo>
                  <a:pt x="16869" y="846411"/>
                  <a:pt x="18171" y="845977"/>
                  <a:pt x="19907" y="845977"/>
                </a:cubicBezTo>
                <a:cubicBezTo>
                  <a:pt x="23380" y="845977"/>
                  <a:pt x="35969" y="845109"/>
                  <a:pt x="57673" y="843372"/>
                </a:cubicBezTo>
                <a:cubicBezTo>
                  <a:pt x="64618" y="842504"/>
                  <a:pt x="69827" y="842070"/>
                  <a:pt x="73300" y="842070"/>
                </a:cubicBezTo>
                <a:cubicBezTo>
                  <a:pt x="77640" y="841202"/>
                  <a:pt x="84152" y="840768"/>
                  <a:pt x="92833" y="840768"/>
                </a:cubicBezTo>
                <a:cubicBezTo>
                  <a:pt x="101515" y="839900"/>
                  <a:pt x="108026" y="839466"/>
                  <a:pt x="112367" y="839466"/>
                </a:cubicBezTo>
                <a:lnTo>
                  <a:pt x="112367" y="813421"/>
                </a:lnTo>
                <a:cubicBezTo>
                  <a:pt x="105422" y="815157"/>
                  <a:pt x="98476" y="816025"/>
                  <a:pt x="91531" y="816025"/>
                </a:cubicBezTo>
                <a:cubicBezTo>
                  <a:pt x="84586" y="817761"/>
                  <a:pt x="79811" y="817327"/>
                  <a:pt x="77206" y="814723"/>
                </a:cubicBezTo>
                <a:cubicBezTo>
                  <a:pt x="71997" y="813855"/>
                  <a:pt x="65920" y="809514"/>
                  <a:pt x="58975" y="801700"/>
                </a:cubicBezTo>
                <a:cubicBezTo>
                  <a:pt x="55502" y="797359"/>
                  <a:pt x="56370" y="793887"/>
                  <a:pt x="61579" y="791282"/>
                </a:cubicBezTo>
                <a:cubicBezTo>
                  <a:pt x="65920" y="791282"/>
                  <a:pt x="74602" y="790848"/>
                  <a:pt x="87624" y="789980"/>
                </a:cubicBezTo>
                <a:cubicBezTo>
                  <a:pt x="98910" y="788244"/>
                  <a:pt x="107158" y="787376"/>
                  <a:pt x="112367" y="787376"/>
                </a:cubicBezTo>
                <a:cubicBezTo>
                  <a:pt x="111499" y="773485"/>
                  <a:pt x="108460" y="763501"/>
                  <a:pt x="103251" y="757424"/>
                </a:cubicBezTo>
                <a:cubicBezTo>
                  <a:pt x="101515" y="755688"/>
                  <a:pt x="101081" y="753951"/>
                  <a:pt x="101949" y="752215"/>
                </a:cubicBezTo>
                <a:cubicBezTo>
                  <a:pt x="102817" y="750913"/>
                  <a:pt x="103794" y="750045"/>
                  <a:pt x="104879" y="749611"/>
                </a:cubicBezTo>
                <a:close/>
                <a:moveTo>
                  <a:pt x="8157158" y="748308"/>
                </a:moveTo>
                <a:cubicBezTo>
                  <a:pt x="8145004" y="759594"/>
                  <a:pt x="8134586" y="766974"/>
                  <a:pt x="8125904" y="770446"/>
                </a:cubicBezTo>
                <a:cubicBezTo>
                  <a:pt x="8125904" y="775655"/>
                  <a:pt x="8125036" y="779996"/>
                  <a:pt x="8123299" y="783469"/>
                </a:cubicBezTo>
                <a:cubicBezTo>
                  <a:pt x="8125036" y="783469"/>
                  <a:pt x="8125904" y="783469"/>
                  <a:pt x="8125904" y="783469"/>
                </a:cubicBezTo>
                <a:lnTo>
                  <a:pt x="8146740" y="780864"/>
                </a:lnTo>
                <a:cubicBezTo>
                  <a:pt x="8146740" y="776524"/>
                  <a:pt x="8146306" y="772183"/>
                  <a:pt x="8145438" y="767842"/>
                </a:cubicBezTo>
                <a:cubicBezTo>
                  <a:pt x="8143702" y="763501"/>
                  <a:pt x="8143267" y="760897"/>
                  <a:pt x="8144135" y="760028"/>
                </a:cubicBezTo>
                <a:cubicBezTo>
                  <a:pt x="8145872" y="758292"/>
                  <a:pt x="8148910" y="757858"/>
                  <a:pt x="8153251" y="758726"/>
                </a:cubicBezTo>
                <a:cubicBezTo>
                  <a:pt x="8154120" y="758726"/>
                  <a:pt x="8154988" y="759160"/>
                  <a:pt x="8155856" y="760028"/>
                </a:cubicBezTo>
                <a:cubicBezTo>
                  <a:pt x="8156724" y="760028"/>
                  <a:pt x="8157158" y="760463"/>
                  <a:pt x="8157158" y="761331"/>
                </a:cubicBezTo>
                <a:close/>
                <a:moveTo>
                  <a:pt x="486112" y="745704"/>
                </a:moveTo>
                <a:cubicBezTo>
                  <a:pt x="484375" y="745704"/>
                  <a:pt x="481336" y="746138"/>
                  <a:pt x="476996" y="747006"/>
                </a:cubicBezTo>
                <a:cubicBezTo>
                  <a:pt x="472655" y="747006"/>
                  <a:pt x="469617" y="747440"/>
                  <a:pt x="467880" y="748308"/>
                </a:cubicBezTo>
                <a:cubicBezTo>
                  <a:pt x="469617" y="755254"/>
                  <a:pt x="470919" y="761331"/>
                  <a:pt x="471787" y="766540"/>
                </a:cubicBezTo>
                <a:cubicBezTo>
                  <a:pt x="476128" y="766540"/>
                  <a:pt x="480469" y="766540"/>
                  <a:pt x="484810" y="766540"/>
                </a:cubicBezTo>
                <a:cubicBezTo>
                  <a:pt x="485678" y="758726"/>
                  <a:pt x="486112" y="751781"/>
                  <a:pt x="486112" y="745704"/>
                </a:cubicBezTo>
                <a:close/>
                <a:moveTo>
                  <a:pt x="7506034" y="741797"/>
                </a:moveTo>
                <a:cubicBezTo>
                  <a:pt x="7504298" y="741797"/>
                  <a:pt x="7502128" y="742231"/>
                  <a:pt x="7499523" y="743099"/>
                </a:cubicBezTo>
                <a:cubicBezTo>
                  <a:pt x="7498656" y="748308"/>
                  <a:pt x="7498221" y="754819"/>
                  <a:pt x="7498221" y="762633"/>
                </a:cubicBezTo>
                <a:cubicBezTo>
                  <a:pt x="7499090" y="762633"/>
                  <a:pt x="7500392" y="762199"/>
                  <a:pt x="7502128" y="761331"/>
                </a:cubicBezTo>
                <a:cubicBezTo>
                  <a:pt x="7504732" y="761331"/>
                  <a:pt x="7506468" y="760897"/>
                  <a:pt x="7507336" y="760028"/>
                </a:cubicBezTo>
                <a:cubicBezTo>
                  <a:pt x="7507336" y="758292"/>
                  <a:pt x="7507771" y="755688"/>
                  <a:pt x="7508639" y="752215"/>
                </a:cubicBezTo>
                <a:cubicBezTo>
                  <a:pt x="7508639" y="749611"/>
                  <a:pt x="7509073" y="747440"/>
                  <a:pt x="7509941" y="745704"/>
                </a:cubicBezTo>
                <a:cubicBezTo>
                  <a:pt x="7510810" y="743967"/>
                  <a:pt x="7510810" y="742665"/>
                  <a:pt x="7509941" y="741797"/>
                </a:cubicBezTo>
                <a:cubicBezTo>
                  <a:pt x="7509073" y="740929"/>
                  <a:pt x="7507771" y="740929"/>
                  <a:pt x="7506034" y="741797"/>
                </a:cubicBezTo>
                <a:close/>
                <a:moveTo>
                  <a:pt x="7153126" y="741797"/>
                </a:moveTo>
                <a:cubicBezTo>
                  <a:pt x="7150522" y="741797"/>
                  <a:pt x="7146614" y="742231"/>
                  <a:pt x="7141406" y="743099"/>
                </a:cubicBezTo>
                <a:cubicBezTo>
                  <a:pt x="7135328" y="743967"/>
                  <a:pt x="7130988" y="744836"/>
                  <a:pt x="7128383" y="745704"/>
                </a:cubicBezTo>
                <a:cubicBezTo>
                  <a:pt x="7128383" y="749176"/>
                  <a:pt x="7128818" y="753517"/>
                  <a:pt x="7129686" y="758726"/>
                </a:cubicBezTo>
                <a:cubicBezTo>
                  <a:pt x="7129686" y="763935"/>
                  <a:pt x="7129686" y="767408"/>
                  <a:pt x="7129686" y="769144"/>
                </a:cubicBezTo>
                <a:cubicBezTo>
                  <a:pt x="7140104" y="769144"/>
                  <a:pt x="7149219" y="768276"/>
                  <a:pt x="7157032" y="766540"/>
                </a:cubicBezTo>
                <a:cubicBezTo>
                  <a:pt x="7157032" y="760463"/>
                  <a:pt x="7157901" y="753951"/>
                  <a:pt x="7159637" y="747006"/>
                </a:cubicBezTo>
                <a:cubicBezTo>
                  <a:pt x="7159637" y="743533"/>
                  <a:pt x="7157467" y="741797"/>
                  <a:pt x="7153126" y="741797"/>
                </a:cubicBezTo>
                <a:close/>
                <a:moveTo>
                  <a:pt x="4089834" y="740495"/>
                </a:moveTo>
                <a:cubicBezTo>
                  <a:pt x="4083757" y="741363"/>
                  <a:pt x="4075510" y="743099"/>
                  <a:pt x="4065091" y="745704"/>
                </a:cubicBezTo>
                <a:cubicBezTo>
                  <a:pt x="4065091" y="745704"/>
                  <a:pt x="4064657" y="745704"/>
                  <a:pt x="4063789" y="745704"/>
                </a:cubicBezTo>
                <a:lnTo>
                  <a:pt x="4063789" y="769144"/>
                </a:lnTo>
                <a:cubicBezTo>
                  <a:pt x="4067262" y="768276"/>
                  <a:pt x="4072471" y="766974"/>
                  <a:pt x="4079416" y="765237"/>
                </a:cubicBezTo>
                <a:cubicBezTo>
                  <a:pt x="4085493" y="763501"/>
                  <a:pt x="4089834" y="762633"/>
                  <a:pt x="4092439" y="762633"/>
                </a:cubicBezTo>
                <a:cubicBezTo>
                  <a:pt x="4092439" y="760028"/>
                  <a:pt x="4092873" y="756556"/>
                  <a:pt x="4093741" y="752215"/>
                </a:cubicBezTo>
                <a:cubicBezTo>
                  <a:pt x="4093741" y="748742"/>
                  <a:pt x="4093741" y="746138"/>
                  <a:pt x="4093741" y="744402"/>
                </a:cubicBezTo>
                <a:cubicBezTo>
                  <a:pt x="4093741" y="741797"/>
                  <a:pt x="4092439" y="740495"/>
                  <a:pt x="4089834" y="740495"/>
                </a:cubicBezTo>
                <a:close/>
                <a:moveTo>
                  <a:pt x="539829" y="738867"/>
                </a:moveTo>
                <a:cubicBezTo>
                  <a:pt x="539612" y="738650"/>
                  <a:pt x="539070" y="738758"/>
                  <a:pt x="538201" y="739193"/>
                </a:cubicBezTo>
                <a:cubicBezTo>
                  <a:pt x="533860" y="739193"/>
                  <a:pt x="528218" y="740061"/>
                  <a:pt x="521272" y="741797"/>
                </a:cubicBezTo>
                <a:cubicBezTo>
                  <a:pt x="521272" y="746138"/>
                  <a:pt x="520838" y="753083"/>
                  <a:pt x="519970" y="762633"/>
                </a:cubicBezTo>
                <a:cubicBezTo>
                  <a:pt x="522575" y="762633"/>
                  <a:pt x="525613" y="762199"/>
                  <a:pt x="529086" y="761331"/>
                </a:cubicBezTo>
                <a:cubicBezTo>
                  <a:pt x="531690" y="761331"/>
                  <a:pt x="533860" y="761331"/>
                  <a:pt x="535596" y="761331"/>
                </a:cubicBezTo>
                <a:cubicBezTo>
                  <a:pt x="535596" y="760463"/>
                  <a:pt x="536031" y="758726"/>
                  <a:pt x="536900" y="756122"/>
                </a:cubicBezTo>
                <a:cubicBezTo>
                  <a:pt x="537768" y="747440"/>
                  <a:pt x="538635" y="742231"/>
                  <a:pt x="539504" y="740495"/>
                </a:cubicBezTo>
                <a:cubicBezTo>
                  <a:pt x="539938" y="739627"/>
                  <a:pt x="540046" y="739084"/>
                  <a:pt x="539829" y="738867"/>
                </a:cubicBezTo>
                <a:close/>
                <a:moveTo>
                  <a:pt x="8128508" y="730077"/>
                </a:moveTo>
                <a:cubicBezTo>
                  <a:pt x="8127640" y="737022"/>
                  <a:pt x="8127206" y="746138"/>
                  <a:pt x="8127206" y="757424"/>
                </a:cubicBezTo>
                <a:cubicBezTo>
                  <a:pt x="8135020" y="749611"/>
                  <a:pt x="8141097" y="740929"/>
                  <a:pt x="8145438" y="731379"/>
                </a:cubicBezTo>
                <a:cubicBezTo>
                  <a:pt x="8144570" y="731379"/>
                  <a:pt x="8143267" y="731379"/>
                  <a:pt x="8141530" y="731379"/>
                </a:cubicBezTo>
                <a:cubicBezTo>
                  <a:pt x="8139794" y="732247"/>
                  <a:pt x="8138492" y="732681"/>
                  <a:pt x="8137624" y="732681"/>
                </a:cubicBezTo>
                <a:cubicBezTo>
                  <a:pt x="8135020" y="732681"/>
                  <a:pt x="8131981" y="731813"/>
                  <a:pt x="8128508" y="730077"/>
                </a:cubicBezTo>
                <a:close/>
                <a:moveTo>
                  <a:pt x="1181511" y="728775"/>
                </a:moveTo>
                <a:cubicBezTo>
                  <a:pt x="1179774" y="728775"/>
                  <a:pt x="1176736" y="729643"/>
                  <a:pt x="1172396" y="731379"/>
                </a:cubicBezTo>
                <a:cubicBezTo>
                  <a:pt x="1165449" y="732247"/>
                  <a:pt x="1159807" y="733115"/>
                  <a:pt x="1155467" y="733984"/>
                </a:cubicBezTo>
                <a:cubicBezTo>
                  <a:pt x="1155467" y="734852"/>
                  <a:pt x="1154598" y="735286"/>
                  <a:pt x="1152862" y="735286"/>
                </a:cubicBezTo>
                <a:cubicBezTo>
                  <a:pt x="1153730" y="737022"/>
                  <a:pt x="1153296" y="739627"/>
                  <a:pt x="1151559" y="743099"/>
                </a:cubicBezTo>
                <a:cubicBezTo>
                  <a:pt x="1150691" y="743967"/>
                  <a:pt x="1150257" y="744402"/>
                  <a:pt x="1150257" y="744402"/>
                </a:cubicBezTo>
                <a:cubicBezTo>
                  <a:pt x="1165884" y="737456"/>
                  <a:pt x="1176302" y="732247"/>
                  <a:pt x="1181511" y="728775"/>
                </a:cubicBezTo>
                <a:close/>
                <a:moveTo>
                  <a:pt x="7425295" y="726170"/>
                </a:moveTo>
                <a:cubicBezTo>
                  <a:pt x="7418350" y="727906"/>
                  <a:pt x="7411405" y="728775"/>
                  <a:pt x="7404460" y="728775"/>
                </a:cubicBezTo>
                <a:cubicBezTo>
                  <a:pt x="7404460" y="737456"/>
                  <a:pt x="7404026" y="746572"/>
                  <a:pt x="7403157" y="756122"/>
                </a:cubicBezTo>
                <a:cubicBezTo>
                  <a:pt x="7407498" y="754385"/>
                  <a:pt x="7410537" y="753517"/>
                  <a:pt x="7412272" y="753517"/>
                </a:cubicBezTo>
                <a:cubicBezTo>
                  <a:pt x="7415746" y="752649"/>
                  <a:pt x="7419652" y="753517"/>
                  <a:pt x="7423993" y="756122"/>
                </a:cubicBezTo>
                <a:cubicBezTo>
                  <a:pt x="7423993" y="753517"/>
                  <a:pt x="7423993" y="748742"/>
                  <a:pt x="7423993" y="741797"/>
                </a:cubicBezTo>
                <a:cubicBezTo>
                  <a:pt x="7424862" y="734852"/>
                  <a:pt x="7425295" y="729643"/>
                  <a:pt x="7425295" y="726170"/>
                </a:cubicBezTo>
                <a:close/>
                <a:moveTo>
                  <a:pt x="1828727" y="726170"/>
                </a:moveTo>
                <a:cubicBezTo>
                  <a:pt x="1815705" y="727906"/>
                  <a:pt x="1803550" y="730077"/>
                  <a:pt x="1792264" y="732681"/>
                </a:cubicBezTo>
                <a:cubicBezTo>
                  <a:pt x="1788792" y="734418"/>
                  <a:pt x="1784451" y="734418"/>
                  <a:pt x="1779242" y="732681"/>
                </a:cubicBezTo>
                <a:lnTo>
                  <a:pt x="1779242" y="749611"/>
                </a:lnTo>
                <a:cubicBezTo>
                  <a:pt x="1794001" y="747874"/>
                  <a:pt x="1805720" y="745270"/>
                  <a:pt x="1814402" y="741797"/>
                </a:cubicBezTo>
                <a:cubicBezTo>
                  <a:pt x="1818743" y="740929"/>
                  <a:pt x="1823084" y="741797"/>
                  <a:pt x="1827425" y="744402"/>
                </a:cubicBezTo>
                <a:cubicBezTo>
                  <a:pt x="1831766" y="746138"/>
                  <a:pt x="1835238" y="749176"/>
                  <a:pt x="1837842" y="753517"/>
                </a:cubicBezTo>
                <a:cubicBezTo>
                  <a:pt x="1837842" y="750913"/>
                  <a:pt x="1837409" y="747006"/>
                  <a:pt x="1836541" y="741797"/>
                </a:cubicBezTo>
                <a:cubicBezTo>
                  <a:pt x="1836541" y="736588"/>
                  <a:pt x="1836541" y="733115"/>
                  <a:pt x="1836541" y="731379"/>
                </a:cubicBezTo>
                <a:cubicBezTo>
                  <a:pt x="1835673" y="727038"/>
                  <a:pt x="1833068" y="725302"/>
                  <a:pt x="1828727" y="726170"/>
                </a:cubicBezTo>
                <a:close/>
                <a:moveTo>
                  <a:pt x="5153769" y="723566"/>
                </a:moveTo>
                <a:cubicBezTo>
                  <a:pt x="5145088" y="724434"/>
                  <a:pt x="5137274" y="725736"/>
                  <a:pt x="5130329" y="727472"/>
                </a:cubicBezTo>
                <a:cubicBezTo>
                  <a:pt x="5134670" y="729209"/>
                  <a:pt x="5138576" y="731379"/>
                  <a:pt x="5142049" y="733984"/>
                </a:cubicBezTo>
                <a:cubicBezTo>
                  <a:pt x="5145522" y="736588"/>
                  <a:pt x="5144653" y="740495"/>
                  <a:pt x="5139444" y="745704"/>
                </a:cubicBezTo>
                <a:cubicBezTo>
                  <a:pt x="5135972" y="748308"/>
                  <a:pt x="5131631" y="752649"/>
                  <a:pt x="5126422" y="758726"/>
                </a:cubicBezTo>
                <a:cubicBezTo>
                  <a:pt x="5127290" y="758726"/>
                  <a:pt x="5129026" y="758292"/>
                  <a:pt x="5131631" y="757424"/>
                </a:cubicBezTo>
                <a:cubicBezTo>
                  <a:pt x="5135104" y="756556"/>
                  <a:pt x="5138576" y="755688"/>
                  <a:pt x="5142049" y="754819"/>
                </a:cubicBezTo>
                <a:cubicBezTo>
                  <a:pt x="5149862" y="752215"/>
                  <a:pt x="5154638" y="750479"/>
                  <a:pt x="5156373" y="749611"/>
                </a:cubicBezTo>
                <a:cubicBezTo>
                  <a:pt x="5161582" y="747006"/>
                  <a:pt x="5165923" y="746572"/>
                  <a:pt x="5169396" y="748308"/>
                </a:cubicBezTo>
                <a:cubicBezTo>
                  <a:pt x="5169396" y="748308"/>
                  <a:pt x="5170264" y="748742"/>
                  <a:pt x="5172000" y="749611"/>
                </a:cubicBezTo>
                <a:cubicBezTo>
                  <a:pt x="5173737" y="751347"/>
                  <a:pt x="5175039" y="752649"/>
                  <a:pt x="5175907" y="753517"/>
                </a:cubicBezTo>
                <a:cubicBezTo>
                  <a:pt x="5175907" y="751781"/>
                  <a:pt x="5175039" y="750045"/>
                  <a:pt x="5173303" y="748308"/>
                </a:cubicBezTo>
                <a:cubicBezTo>
                  <a:pt x="5169830" y="742231"/>
                  <a:pt x="5164187" y="733984"/>
                  <a:pt x="5156373" y="723566"/>
                </a:cubicBezTo>
                <a:cubicBezTo>
                  <a:pt x="5156373" y="723566"/>
                  <a:pt x="5155506" y="723566"/>
                  <a:pt x="5153769" y="723566"/>
                </a:cubicBezTo>
                <a:close/>
                <a:moveTo>
                  <a:pt x="8213154" y="722263"/>
                </a:moveTo>
                <a:cubicBezTo>
                  <a:pt x="8208814" y="723131"/>
                  <a:pt x="8203170" y="724000"/>
                  <a:pt x="8196225" y="724868"/>
                </a:cubicBezTo>
                <a:cubicBezTo>
                  <a:pt x="8195357" y="724868"/>
                  <a:pt x="8194489" y="725302"/>
                  <a:pt x="8193620" y="726170"/>
                </a:cubicBezTo>
                <a:cubicBezTo>
                  <a:pt x="8189280" y="727038"/>
                  <a:pt x="8184504" y="727472"/>
                  <a:pt x="8179296" y="727472"/>
                </a:cubicBezTo>
                <a:lnTo>
                  <a:pt x="8179296" y="732681"/>
                </a:lnTo>
                <a:cubicBezTo>
                  <a:pt x="8181032" y="732681"/>
                  <a:pt x="8184504" y="733115"/>
                  <a:pt x="8189714" y="733984"/>
                </a:cubicBezTo>
                <a:cubicBezTo>
                  <a:pt x="8194054" y="733984"/>
                  <a:pt x="8197094" y="734418"/>
                  <a:pt x="8198830" y="735286"/>
                </a:cubicBezTo>
                <a:cubicBezTo>
                  <a:pt x="8208380" y="738758"/>
                  <a:pt x="8211852" y="745704"/>
                  <a:pt x="8209248" y="756122"/>
                </a:cubicBezTo>
                <a:cubicBezTo>
                  <a:pt x="8205775" y="762199"/>
                  <a:pt x="8200566" y="763935"/>
                  <a:pt x="8193620" y="761331"/>
                </a:cubicBezTo>
                <a:cubicBezTo>
                  <a:pt x="8191016" y="760463"/>
                  <a:pt x="8187978" y="757424"/>
                  <a:pt x="8184504" y="752215"/>
                </a:cubicBezTo>
                <a:cubicBezTo>
                  <a:pt x="8181900" y="749611"/>
                  <a:pt x="8180164" y="747874"/>
                  <a:pt x="8179296" y="747006"/>
                </a:cubicBezTo>
                <a:cubicBezTo>
                  <a:pt x="8179296" y="753083"/>
                  <a:pt x="8179296" y="758292"/>
                  <a:pt x="8179296" y="762633"/>
                </a:cubicBezTo>
                <a:cubicBezTo>
                  <a:pt x="8179296" y="763501"/>
                  <a:pt x="8178862" y="764803"/>
                  <a:pt x="8177994" y="766540"/>
                </a:cubicBezTo>
                <a:cubicBezTo>
                  <a:pt x="8177994" y="767408"/>
                  <a:pt x="8177560" y="768276"/>
                  <a:pt x="8176691" y="769144"/>
                </a:cubicBezTo>
                <a:cubicBezTo>
                  <a:pt x="8177560" y="769144"/>
                  <a:pt x="8178862" y="769578"/>
                  <a:pt x="8180598" y="770446"/>
                </a:cubicBezTo>
                <a:cubicBezTo>
                  <a:pt x="8181466" y="771315"/>
                  <a:pt x="8182334" y="772183"/>
                  <a:pt x="8183202" y="773051"/>
                </a:cubicBezTo>
                <a:cubicBezTo>
                  <a:pt x="8184071" y="773919"/>
                  <a:pt x="8184504" y="774787"/>
                  <a:pt x="8184504" y="775655"/>
                </a:cubicBezTo>
                <a:cubicBezTo>
                  <a:pt x="8185373" y="776524"/>
                  <a:pt x="8185807" y="777392"/>
                  <a:pt x="8185807" y="778260"/>
                </a:cubicBezTo>
                <a:cubicBezTo>
                  <a:pt x="8186676" y="778260"/>
                  <a:pt x="8187978" y="777826"/>
                  <a:pt x="8189714" y="776958"/>
                </a:cubicBezTo>
                <a:cubicBezTo>
                  <a:pt x="8191450" y="776958"/>
                  <a:pt x="8192752" y="776958"/>
                  <a:pt x="8193620" y="776958"/>
                </a:cubicBezTo>
                <a:cubicBezTo>
                  <a:pt x="8200566" y="776958"/>
                  <a:pt x="8207945" y="776089"/>
                  <a:pt x="8215758" y="774353"/>
                </a:cubicBezTo>
                <a:cubicBezTo>
                  <a:pt x="8212286" y="769144"/>
                  <a:pt x="8210984" y="763067"/>
                  <a:pt x="8211852" y="756122"/>
                </a:cubicBezTo>
                <a:cubicBezTo>
                  <a:pt x="8211852" y="753517"/>
                  <a:pt x="8211852" y="749176"/>
                  <a:pt x="8211852" y="743099"/>
                </a:cubicBezTo>
                <a:cubicBezTo>
                  <a:pt x="8212720" y="734418"/>
                  <a:pt x="8213154" y="727472"/>
                  <a:pt x="8213154" y="722263"/>
                </a:cubicBezTo>
                <a:close/>
                <a:moveTo>
                  <a:pt x="6500700" y="722263"/>
                </a:moveTo>
                <a:cubicBezTo>
                  <a:pt x="6495492" y="728340"/>
                  <a:pt x="6490282" y="734852"/>
                  <a:pt x="6485074" y="741797"/>
                </a:cubicBezTo>
                <a:cubicBezTo>
                  <a:pt x="6485942" y="742665"/>
                  <a:pt x="6486810" y="743533"/>
                  <a:pt x="6487678" y="744402"/>
                </a:cubicBezTo>
                <a:cubicBezTo>
                  <a:pt x="6490282" y="747874"/>
                  <a:pt x="6490282" y="750479"/>
                  <a:pt x="6487678" y="752215"/>
                </a:cubicBezTo>
                <a:cubicBezTo>
                  <a:pt x="6488546" y="752215"/>
                  <a:pt x="6489414" y="752649"/>
                  <a:pt x="6490282" y="753517"/>
                </a:cubicBezTo>
                <a:cubicBezTo>
                  <a:pt x="6491150" y="753517"/>
                  <a:pt x="6492019" y="753951"/>
                  <a:pt x="6492887" y="754819"/>
                </a:cubicBezTo>
                <a:cubicBezTo>
                  <a:pt x="6497228" y="755688"/>
                  <a:pt x="6501134" y="759160"/>
                  <a:pt x="6504607" y="765237"/>
                </a:cubicBezTo>
                <a:cubicBezTo>
                  <a:pt x="6506344" y="766974"/>
                  <a:pt x="6508948" y="770446"/>
                  <a:pt x="6512420" y="775655"/>
                </a:cubicBezTo>
                <a:cubicBezTo>
                  <a:pt x="6510684" y="772183"/>
                  <a:pt x="6511552" y="773051"/>
                  <a:pt x="6515025" y="778260"/>
                </a:cubicBezTo>
                <a:cubicBezTo>
                  <a:pt x="6518498" y="759160"/>
                  <a:pt x="6519800" y="743533"/>
                  <a:pt x="6518932" y="731379"/>
                </a:cubicBezTo>
                <a:cubicBezTo>
                  <a:pt x="6518932" y="727038"/>
                  <a:pt x="6519366" y="724434"/>
                  <a:pt x="6520234" y="723566"/>
                </a:cubicBezTo>
                <a:lnTo>
                  <a:pt x="6513723" y="724868"/>
                </a:lnTo>
                <a:cubicBezTo>
                  <a:pt x="6508514" y="724868"/>
                  <a:pt x="6504173" y="724000"/>
                  <a:pt x="6500700" y="722263"/>
                </a:cubicBezTo>
                <a:close/>
                <a:moveTo>
                  <a:pt x="7169730" y="713799"/>
                </a:moveTo>
                <a:cubicBezTo>
                  <a:pt x="7172117" y="713799"/>
                  <a:pt x="7174396" y="714450"/>
                  <a:pt x="7176566" y="715752"/>
                </a:cubicBezTo>
                <a:cubicBezTo>
                  <a:pt x="7187852" y="721829"/>
                  <a:pt x="7196100" y="728340"/>
                  <a:pt x="7201309" y="735286"/>
                </a:cubicBezTo>
                <a:cubicBezTo>
                  <a:pt x="7205650" y="739627"/>
                  <a:pt x="7205216" y="743967"/>
                  <a:pt x="7200006" y="748308"/>
                </a:cubicBezTo>
                <a:cubicBezTo>
                  <a:pt x="7197402" y="751781"/>
                  <a:pt x="7193930" y="759594"/>
                  <a:pt x="7189588" y="771749"/>
                </a:cubicBezTo>
                <a:cubicBezTo>
                  <a:pt x="7191325" y="773485"/>
                  <a:pt x="7193062" y="776089"/>
                  <a:pt x="7194798" y="779562"/>
                </a:cubicBezTo>
                <a:cubicBezTo>
                  <a:pt x="7196534" y="785639"/>
                  <a:pt x="7194798" y="789112"/>
                  <a:pt x="7189588" y="789980"/>
                </a:cubicBezTo>
                <a:cubicBezTo>
                  <a:pt x="7163544" y="791716"/>
                  <a:pt x="7144010" y="792585"/>
                  <a:pt x="7130988" y="792585"/>
                </a:cubicBezTo>
                <a:cubicBezTo>
                  <a:pt x="7128383" y="799530"/>
                  <a:pt x="7125345" y="803437"/>
                  <a:pt x="7121872" y="804305"/>
                </a:cubicBezTo>
                <a:cubicBezTo>
                  <a:pt x="7110586" y="803437"/>
                  <a:pt x="7104074" y="795189"/>
                  <a:pt x="7102338" y="779562"/>
                </a:cubicBezTo>
                <a:cubicBezTo>
                  <a:pt x="7102338" y="757858"/>
                  <a:pt x="7098866" y="741363"/>
                  <a:pt x="7091920" y="730077"/>
                </a:cubicBezTo>
                <a:cubicBezTo>
                  <a:pt x="7090184" y="724000"/>
                  <a:pt x="7091920" y="720961"/>
                  <a:pt x="7097129" y="720961"/>
                </a:cubicBezTo>
                <a:cubicBezTo>
                  <a:pt x="7098866" y="720961"/>
                  <a:pt x="7102338" y="721395"/>
                  <a:pt x="7107547" y="722263"/>
                </a:cubicBezTo>
                <a:cubicBezTo>
                  <a:pt x="7113624" y="723131"/>
                  <a:pt x="7117532" y="724000"/>
                  <a:pt x="7119268" y="724868"/>
                </a:cubicBezTo>
                <a:cubicBezTo>
                  <a:pt x="7127081" y="724868"/>
                  <a:pt x="7134460" y="723566"/>
                  <a:pt x="7141406" y="720961"/>
                </a:cubicBezTo>
                <a:cubicBezTo>
                  <a:pt x="7148351" y="719225"/>
                  <a:pt x="7155296" y="717488"/>
                  <a:pt x="7162242" y="715752"/>
                </a:cubicBezTo>
                <a:cubicBezTo>
                  <a:pt x="7164846" y="714450"/>
                  <a:pt x="7167342" y="713799"/>
                  <a:pt x="7169730" y="713799"/>
                </a:cubicBezTo>
                <a:close/>
                <a:moveTo>
                  <a:pt x="1172396" y="707939"/>
                </a:moveTo>
                <a:cubicBezTo>
                  <a:pt x="1164582" y="710543"/>
                  <a:pt x="1156768" y="712279"/>
                  <a:pt x="1148955" y="713148"/>
                </a:cubicBezTo>
                <a:cubicBezTo>
                  <a:pt x="1149823" y="714884"/>
                  <a:pt x="1150257" y="717054"/>
                  <a:pt x="1150257" y="719659"/>
                </a:cubicBezTo>
                <a:cubicBezTo>
                  <a:pt x="1151126" y="719659"/>
                  <a:pt x="1152427" y="719659"/>
                  <a:pt x="1154165" y="719659"/>
                </a:cubicBezTo>
                <a:cubicBezTo>
                  <a:pt x="1158505" y="718791"/>
                  <a:pt x="1164582" y="717054"/>
                  <a:pt x="1172396" y="714450"/>
                </a:cubicBezTo>
                <a:cubicBezTo>
                  <a:pt x="1173264" y="713582"/>
                  <a:pt x="1173697" y="712713"/>
                  <a:pt x="1173697" y="711845"/>
                </a:cubicBezTo>
                <a:cubicBezTo>
                  <a:pt x="1174566" y="710977"/>
                  <a:pt x="1175000" y="710109"/>
                  <a:pt x="1175000" y="709241"/>
                </a:cubicBezTo>
                <a:cubicBezTo>
                  <a:pt x="1175000" y="708373"/>
                  <a:pt x="1174131" y="707939"/>
                  <a:pt x="1172396" y="707939"/>
                </a:cubicBezTo>
                <a:close/>
                <a:moveTo>
                  <a:pt x="8008702" y="705334"/>
                </a:moveTo>
                <a:cubicBezTo>
                  <a:pt x="8008702" y="705334"/>
                  <a:pt x="8010004" y="705334"/>
                  <a:pt x="8012608" y="705334"/>
                </a:cubicBezTo>
                <a:cubicBezTo>
                  <a:pt x="8022158" y="705334"/>
                  <a:pt x="8031708" y="705768"/>
                  <a:pt x="8041258" y="706636"/>
                </a:cubicBezTo>
                <a:cubicBezTo>
                  <a:pt x="8061226" y="710977"/>
                  <a:pt x="8068171" y="723131"/>
                  <a:pt x="8062094" y="743099"/>
                </a:cubicBezTo>
                <a:cubicBezTo>
                  <a:pt x="8058621" y="751781"/>
                  <a:pt x="8052978" y="753083"/>
                  <a:pt x="8045164" y="747006"/>
                </a:cubicBezTo>
                <a:cubicBezTo>
                  <a:pt x="8036483" y="739193"/>
                  <a:pt x="8025630" y="727472"/>
                  <a:pt x="8012608" y="711845"/>
                </a:cubicBezTo>
                <a:cubicBezTo>
                  <a:pt x="8011740" y="710977"/>
                  <a:pt x="8010872" y="710109"/>
                  <a:pt x="8010004" y="709241"/>
                </a:cubicBezTo>
                <a:cubicBezTo>
                  <a:pt x="8009136" y="707505"/>
                  <a:pt x="8008702" y="706202"/>
                  <a:pt x="8008702" y="705334"/>
                </a:cubicBezTo>
                <a:close/>
                <a:moveTo>
                  <a:pt x="3769482" y="704032"/>
                </a:moveTo>
                <a:cubicBezTo>
                  <a:pt x="3765141" y="704900"/>
                  <a:pt x="3758629" y="705768"/>
                  <a:pt x="3749948" y="706636"/>
                </a:cubicBezTo>
                <a:cubicBezTo>
                  <a:pt x="3742134" y="708373"/>
                  <a:pt x="3736491" y="709241"/>
                  <a:pt x="3733019" y="709241"/>
                </a:cubicBezTo>
                <a:lnTo>
                  <a:pt x="3733019" y="720961"/>
                </a:lnTo>
                <a:cubicBezTo>
                  <a:pt x="3733019" y="727038"/>
                  <a:pt x="3733019" y="733549"/>
                  <a:pt x="3733019" y="740495"/>
                </a:cubicBezTo>
                <a:cubicBezTo>
                  <a:pt x="3745173" y="738758"/>
                  <a:pt x="3761234" y="735286"/>
                  <a:pt x="3781202" y="730077"/>
                </a:cubicBezTo>
                <a:cubicBezTo>
                  <a:pt x="3777729" y="720527"/>
                  <a:pt x="3773822" y="711845"/>
                  <a:pt x="3769482" y="704032"/>
                </a:cubicBezTo>
                <a:close/>
                <a:moveTo>
                  <a:pt x="6266296" y="696870"/>
                </a:moveTo>
                <a:cubicBezTo>
                  <a:pt x="6269335" y="696870"/>
                  <a:pt x="6271940" y="697521"/>
                  <a:pt x="6274110" y="698823"/>
                </a:cubicBezTo>
                <a:cubicBezTo>
                  <a:pt x="6283660" y="701427"/>
                  <a:pt x="6291473" y="706636"/>
                  <a:pt x="6297550" y="714450"/>
                </a:cubicBezTo>
                <a:cubicBezTo>
                  <a:pt x="6301891" y="719659"/>
                  <a:pt x="6300589" y="723566"/>
                  <a:pt x="6293644" y="726170"/>
                </a:cubicBezTo>
                <a:cubicBezTo>
                  <a:pt x="6283226" y="726170"/>
                  <a:pt x="6271071" y="726604"/>
                  <a:pt x="6257181" y="727472"/>
                </a:cubicBezTo>
                <a:cubicBezTo>
                  <a:pt x="6248499" y="728340"/>
                  <a:pt x="6238081" y="729643"/>
                  <a:pt x="6225927" y="731379"/>
                </a:cubicBezTo>
                <a:cubicBezTo>
                  <a:pt x="6228531" y="733984"/>
                  <a:pt x="6230701" y="737022"/>
                  <a:pt x="6232438" y="740495"/>
                </a:cubicBezTo>
                <a:cubicBezTo>
                  <a:pt x="6235910" y="744836"/>
                  <a:pt x="6236779" y="749176"/>
                  <a:pt x="6235043" y="753517"/>
                </a:cubicBezTo>
                <a:cubicBezTo>
                  <a:pt x="6232438" y="758726"/>
                  <a:pt x="6231570" y="767842"/>
                  <a:pt x="6232438" y="780864"/>
                </a:cubicBezTo>
                <a:cubicBezTo>
                  <a:pt x="6232438" y="785205"/>
                  <a:pt x="6232438" y="792585"/>
                  <a:pt x="6232438" y="803003"/>
                </a:cubicBezTo>
                <a:cubicBezTo>
                  <a:pt x="6233306" y="816025"/>
                  <a:pt x="6233740" y="826009"/>
                  <a:pt x="6233740" y="832954"/>
                </a:cubicBezTo>
                <a:cubicBezTo>
                  <a:pt x="6234608" y="854658"/>
                  <a:pt x="6225493" y="868983"/>
                  <a:pt x="6206393" y="875928"/>
                </a:cubicBezTo>
                <a:cubicBezTo>
                  <a:pt x="6197712" y="879401"/>
                  <a:pt x="6192068" y="876797"/>
                  <a:pt x="6189464" y="868115"/>
                </a:cubicBezTo>
                <a:cubicBezTo>
                  <a:pt x="6184255" y="851620"/>
                  <a:pt x="6172535" y="839466"/>
                  <a:pt x="6154303" y="831652"/>
                </a:cubicBezTo>
                <a:cubicBezTo>
                  <a:pt x="6152567" y="830784"/>
                  <a:pt x="6151699" y="829482"/>
                  <a:pt x="6151699" y="827745"/>
                </a:cubicBezTo>
                <a:cubicBezTo>
                  <a:pt x="6152567" y="826877"/>
                  <a:pt x="6153869" y="826443"/>
                  <a:pt x="6155606" y="826443"/>
                </a:cubicBezTo>
                <a:cubicBezTo>
                  <a:pt x="6166023" y="828179"/>
                  <a:pt x="6177744" y="829048"/>
                  <a:pt x="6190766" y="829048"/>
                </a:cubicBezTo>
                <a:cubicBezTo>
                  <a:pt x="6195975" y="829916"/>
                  <a:pt x="6198145" y="828613"/>
                  <a:pt x="6197277" y="825141"/>
                </a:cubicBezTo>
                <a:cubicBezTo>
                  <a:pt x="6198145" y="816459"/>
                  <a:pt x="6197712" y="794755"/>
                  <a:pt x="6195975" y="760028"/>
                </a:cubicBezTo>
                <a:cubicBezTo>
                  <a:pt x="6195975" y="749611"/>
                  <a:pt x="6195107" y="742231"/>
                  <a:pt x="6193371" y="737890"/>
                </a:cubicBezTo>
                <a:cubicBezTo>
                  <a:pt x="6190766" y="737890"/>
                  <a:pt x="6187727" y="738324"/>
                  <a:pt x="6184255" y="739193"/>
                </a:cubicBezTo>
                <a:cubicBezTo>
                  <a:pt x="6179914" y="739193"/>
                  <a:pt x="6176441" y="739627"/>
                  <a:pt x="6173837" y="740495"/>
                </a:cubicBezTo>
                <a:cubicBezTo>
                  <a:pt x="6168628" y="741363"/>
                  <a:pt x="6162117" y="742665"/>
                  <a:pt x="6154303" y="744402"/>
                </a:cubicBezTo>
                <a:cubicBezTo>
                  <a:pt x="6149962" y="746138"/>
                  <a:pt x="6146924" y="747006"/>
                  <a:pt x="6145188" y="747006"/>
                </a:cubicBezTo>
                <a:cubicBezTo>
                  <a:pt x="6140847" y="747874"/>
                  <a:pt x="6136072" y="747006"/>
                  <a:pt x="6130863" y="744402"/>
                </a:cubicBezTo>
                <a:cubicBezTo>
                  <a:pt x="6123049" y="740061"/>
                  <a:pt x="6117406" y="734852"/>
                  <a:pt x="6113934" y="728775"/>
                </a:cubicBezTo>
                <a:cubicBezTo>
                  <a:pt x="6112197" y="725302"/>
                  <a:pt x="6113934" y="723566"/>
                  <a:pt x="6119143" y="723566"/>
                </a:cubicBezTo>
                <a:cubicBezTo>
                  <a:pt x="6126088" y="722697"/>
                  <a:pt x="6146924" y="719659"/>
                  <a:pt x="6181650" y="714450"/>
                </a:cubicBezTo>
                <a:cubicBezTo>
                  <a:pt x="6195541" y="711845"/>
                  <a:pt x="6205091" y="710109"/>
                  <a:pt x="6210300" y="709241"/>
                </a:cubicBezTo>
                <a:cubicBezTo>
                  <a:pt x="6218113" y="707505"/>
                  <a:pt x="6228097" y="705334"/>
                  <a:pt x="6240251" y="702730"/>
                </a:cubicBezTo>
                <a:cubicBezTo>
                  <a:pt x="6248065" y="700993"/>
                  <a:pt x="6253274" y="699691"/>
                  <a:pt x="6255878" y="698823"/>
                </a:cubicBezTo>
                <a:cubicBezTo>
                  <a:pt x="6259785" y="697521"/>
                  <a:pt x="6263258" y="696870"/>
                  <a:pt x="6266296" y="696870"/>
                </a:cubicBezTo>
                <a:close/>
                <a:moveTo>
                  <a:pt x="8211852" y="693614"/>
                </a:moveTo>
                <a:cubicBezTo>
                  <a:pt x="8208380" y="696218"/>
                  <a:pt x="8200566" y="699691"/>
                  <a:pt x="8188412" y="704032"/>
                </a:cubicBezTo>
                <a:cubicBezTo>
                  <a:pt x="8184071" y="705768"/>
                  <a:pt x="8181032" y="707070"/>
                  <a:pt x="8179296" y="707939"/>
                </a:cubicBezTo>
                <a:lnTo>
                  <a:pt x="8179296" y="710543"/>
                </a:lnTo>
                <a:cubicBezTo>
                  <a:pt x="8181032" y="709675"/>
                  <a:pt x="8184071" y="708807"/>
                  <a:pt x="8188412" y="707939"/>
                </a:cubicBezTo>
                <a:cubicBezTo>
                  <a:pt x="8191884" y="707070"/>
                  <a:pt x="8194489" y="706636"/>
                  <a:pt x="8196225" y="706636"/>
                </a:cubicBezTo>
                <a:cubicBezTo>
                  <a:pt x="8196225" y="706636"/>
                  <a:pt x="8196659" y="706636"/>
                  <a:pt x="8197527" y="706636"/>
                </a:cubicBezTo>
                <a:cubicBezTo>
                  <a:pt x="8199264" y="705768"/>
                  <a:pt x="8201000" y="706202"/>
                  <a:pt x="8202736" y="707939"/>
                </a:cubicBezTo>
                <a:cubicBezTo>
                  <a:pt x="8207077" y="709675"/>
                  <a:pt x="8210116" y="711411"/>
                  <a:pt x="8211852" y="713148"/>
                </a:cubicBezTo>
                <a:cubicBezTo>
                  <a:pt x="8211852" y="707939"/>
                  <a:pt x="8211852" y="701427"/>
                  <a:pt x="8211852" y="693614"/>
                </a:cubicBezTo>
                <a:close/>
                <a:moveTo>
                  <a:pt x="4997499" y="693614"/>
                </a:moveTo>
                <a:cubicBezTo>
                  <a:pt x="5013126" y="693614"/>
                  <a:pt x="5025281" y="694916"/>
                  <a:pt x="5033962" y="697521"/>
                </a:cubicBezTo>
                <a:cubicBezTo>
                  <a:pt x="5047853" y="701861"/>
                  <a:pt x="5053930" y="712279"/>
                  <a:pt x="5052194" y="728775"/>
                </a:cubicBezTo>
                <a:cubicBezTo>
                  <a:pt x="5046985" y="739193"/>
                  <a:pt x="5040040" y="741797"/>
                  <a:pt x="5031358" y="736588"/>
                </a:cubicBezTo>
                <a:cubicBezTo>
                  <a:pt x="5019204" y="727038"/>
                  <a:pt x="5007049" y="713582"/>
                  <a:pt x="4994895" y="696218"/>
                </a:cubicBezTo>
                <a:cubicBezTo>
                  <a:pt x="4992290" y="693614"/>
                  <a:pt x="4993159" y="692746"/>
                  <a:pt x="4997499" y="693614"/>
                </a:cubicBezTo>
                <a:close/>
                <a:moveTo>
                  <a:pt x="4494833" y="693614"/>
                </a:moveTo>
                <a:cubicBezTo>
                  <a:pt x="4488756" y="695350"/>
                  <a:pt x="4478772" y="697521"/>
                  <a:pt x="4464881" y="700125"/>
                </a:cubicBezTo>
                <a:cubicBezTo>
                  <a:pt x="4460540" y="700993"/>
                  <a:pt x="4457502" y="701861"/>
                  <a:pt x="4455765" y="702730"/>
                </a:cubicBezTo>
                <a:cubicBezTo>
                  <a:pt x="4456634" y="710543"/>
                  <a:pt x="4454029" y="715318"/>
                  <a:pt x="4447952" y="717054"/>
                </a:cubicBezTo>
                <a:cubicBezTo>
                  <a:pt x="4445347" y="717922"/>
                  <a:pt x="4440573" y="718791"/>
                  <a:pt x="4433627" y="719659"/>
                </a:cubicBezTo>
                <a:cubicBezTo>
                  <a:pt x="4427550" y="721395"/>
                  <a:pt x="4422775" y="722697"/>
                  <a:pt x="4419302" y="723566"/>
                </a:cubicBezTo>
                <a:cubicBezTo>
                  <a:pt x="4419302" y="725302"/>
                  <a:pt x="4419302" y="728775"/>
                  <a:pt x="4419302" y="733984"/>
                </a:cubicBezTo>
                <a:cubicBezTo>
                  <a:pt x="4418435" y="740929"/>
                  <a:pt x="4418000" y="746138"/>
                  <a:pt x="4418000" y="749611"/>
                </a:cubicBezTo>
                <a:cubicBezTo>
                  <a:pt x="4418868" y="748742"/>
                  <a:pt x="4420605" y="747874"/>
                  <a:pt x="4423209" y="747006"/>
                </a:cubicBezTo>
                <a:cubicBezTo>
                  <a:pt x="4425814" y="746138"/>
                  <a:pt x="4429720" y="744836"/>
                  <a:pt x="4434929" y="743099"/>
                </a:cubicBezTo>
                <a:cubicBezTo>
                  <a:pt x="4433193" y="741363"/>
                  <a:pt x="4432759" y="739627"/>
                  <a:pt x="4433627" y="737890"/>
                </a:cubicBezTo>
                <a:cubicBezTo>
                  <a:pt x="4434495" y="737022"/>
                  <a:pt x="4436232" y="736588"/>
                  <a:pt x="4438836" y="736588"/>
                </a:cubicBezTo>
                <a:cubicBezTo>
                  <a:pt x="4443177" y="735720"/>
                  <a:pt x="4449254" y="734852"/>
                  <a:pt x="4457068" y="733984"/>
                </a:cubicBezTo>
                <a:cubicBezTo>
                  <a:pt x="4465749" y="733115"/>
                  <a:pt x="4471827" y="732681"/>
                  <a:pt x="4475299" y="732681"/>
                </a:cubicBezTo>
                <a:cubicBezTo>
                  <a:pt x="4477036" y="732681"/>
                  <a:pt x="4479206" y="732247"/>
                  <a:pt x="4481810" y="731379"/>
                </a:cubicBezTo>
                <a:cubicBezTo>
                  <a:pt x="4486151" y="730511"/>
                  <a:pt x="4491360" y="730077"/>
                  <a:pt x="4497437" y="730077"/>
                </a:cubicBezTo>
                <a:cubicBezTo>
                  <a:pt x="4497437" y="728340"/>
                  <a:pt x="4497437" y="727038"/>
                  <a:pt x="4497437" y="726170"/>
                </a:cubicBezTo>
                <a:cubicBezTo>
                  <a:pt x="4499174" y="712279"/>
                  <a:pt x="4498305" y="701427"/>
                  <a:pt x="4494833" y="693614"/>
                </a:cubicBezTo>
                <a:close/>
                <a:moveTo>
                  <a:pt x="7551613" y="691009"/>
                </a:moveTo>
                <a:cubicBezTo>
                  <a:pt x="7548140" y="691878"/>
                  <a:pt x="7542498" y="693614"/>
                  <a:pt x="7534684" y="696218"/>
                </a:cubicBezTo>
                <a:cubicBezTo>
                  <a:pt x="7526870" y="698823"/>
                  <a:pt x="7521228" y="700559"/>
                  <a:pt x="7517754" y="701427"/>
                </a:cubicBezTo>
                <a:cubicBezTo>
                  <a:pt x="7512546" y="702296"/>
                  <a:pt x="7508205" y="702296"/>
                  <a:pt x="7504732" y="701427"/>
                </a:cubicBezTo>
                <a:cubicBezTo>
                  <a:pt x="7504732" y="701427"/>
                  <a:pt x="7503864" y="700993"/>
                  <a:pt x="7502128" y="700125"/>
                </a:cubicBezTo>
                <a:cubicBezTo>
                  <a:pt x="7501260" y="700125"/>
                  <a:pt x="7500392" y="700125"/>
                  <a:pt x="7499523" y="700125"/>
                </a:cubicBezTo>
                <a:cubicBezTo>
                  <a:pt x="7498656" y="700993"/>
                  <a:pt x="7496918" y="702730"/>
                  <a:pt x="7494314" y="705334"/>
                </a:cubicBezTo>
                <a:cubicBezTo>
                  <a:pt x="7487370" y="711411"/>
                  <a:pt x="7481292" y="715752"/>
                  <a:pt x="7476083" y="718357"/>
                </a:cubicBezTo>
                <a:cubicBezTo>
                  <a:pt x="7477820" y="719225"/>
                  <a:pt x="7479556" y="720093"/>
                  <a:pt x="7481292" y="720961"/>
                </a:cubicBezTo>
                <a:cubicBezTo>
                  <a:pt x="7483896" y="722697"/>
                  <a:pt x="7485633" y="724000"/>
                  <a:pt x="7486501" y="724868"/>
                </a:cubicBezTo>
                <a:cubicBezTo>
                  <a:pt x="7488238" y="724000"/>
                  <a:pt x="7491276" y="723131"/>
                  <a:pt x="7495616" y="722263"/>
                </a:cubicBezTo>
                <a:cubicBezTo>
                  <a:pt x="7499090" y="720527"/>
                  <a:pt x="7501694" y="719659"/>
                  <a:pt x="7503430" y="719659"/>
                </a:cubicBezTo>
                <a:cubicBezTo>
                  <a:pt x="7504298" y="718791"/>
                  <a:pt x="7506034" y="717922"/>
                  <a:pt x="7508639" y="717054"/>
                </a:cubicBezTo>
                <a:cubicBezTo>
                  <a:pt x="7512980" y="715318"/>
                  <a:pt x="7516452" y="713582"/>
                  <a:pt x="7519057" y="711845"/>
                </a:cubicBezTo>
                <a:cubicBezTo>
                  <a:pt x="7524266" y="709241"/>
                  <a:pt x="7529475" y="709241"/>
                  <a:pt x="7534684" y="711845"/>
                </a:cubicBezTo>
                <a:cubicBezTo>
                  <a:pt x="7542498" y="719659"/>
                  <a:pt x="7547272" y="725302"/>
                  <a:pt x="7549008" y="728775"/>
                </a:cubicBezTo>
                <a:cubicBezTo>
                  <a:pt x="7551613" y="732247"/>
                  <a:pt x="7550745" y="736588"/>
                  <a:pt x="7546404" y="741797"/>
                </a:cubicBezTo>
                <a:cubicBezTo>
                  <a:pt x="7544668" y="742665"/>
                  <a:pt x="7542498" y="744836"/>
                  <a:pt x="7539893" y="748308"/>
                </a:cubicBezTo>
                <a:cubicBezTo>
                  <a:pt x="7538157" y="750045"/>
                  <a:pt x="7536854" y="751347"/>
                  <a:pt x="7535986" y="752215"/>
                </a:cubicBezTo>
                <a:cubicBezTo>
                  <a:pt x="7542064" y="753083"/>
                  <a:pt x="7546404" y="753517"/>
                  <a:pt x="7549008" y="753517"/>
                </a:cubicBezTo>
                <a:cubicBezTo>
                  <a:pt x="7553350" y="753517"/>
                  <a:pt x="7555520" y="752215"/>
                  <a:pt x="7555520" y="749611"/>
                </a:cubicBezTo>
                <a:cubicBezTo>
                  <a:pt x="7558124" y="719225"/>
                  <a:pt x="7559426" y="700993"/>
                  <a:pt x="7559426" y="694916"/>
                </a:cubicBezTo>
                <a:cubicBezTo>
                  <a:pt x="7558558" y="692312"/>
                  <a:pt x="7556822" y="691009"/>
                  <a:pt x="7554218" y="691009"/>
                </a:cubicBezTo>
                <a:cubicBezTo>
                  <a:pt x="7553350" y="691009"/>
                  <a:pt x="7552482" y="691009"/>
                  <a:pt x="7551613" y="691009"/>
                </a:cubicBezTo>
                <a:close/>
                <a:moveTo>
                  <a:pt x="4160481" y="686126"/>
                </a:moveTo>
                <a:cubicBezTo>
                  <a:pt x="4158962" y="685475"/>
                  <a:pt x="4156683" y="685800"/>
                  <a:pt x="4153644" y="687103"/>
                </a:cubicBezTo>
                <a:cubicBezTo>
                  <a:pt x="4138886" y="689707"/>
                  <a:pt x="4122824" y="693614"/>
                  <a:pt x="4105461" y="698823"/>
                </a:cubicBezTo>
                <a:cubicBezTo>
                  <a:pt x="4094175" y="703164"/>
                  <a:pt x="4084625" y="700559"/>
                  <a:pt x="4076812" y="691009"/>
                </a:cubicBezTo>
                <a:cubicBezTo>
                  <a:pt x="4075076" y="691878"/>
                  <a:pt x="4072471" y="694048"/>
                  <a:pt x="4068998" y="697521"/>
                </a:cubicBezTo>
                <a:cubicBezTo>
                  <a:pt x="4065525" y="700125"/>
                  <a:pt x="4062921" y="702296"/>
                  <a:pt x="4061185" y="704032"/>
                </a:cubicBezTo>
                <a:cubicBezTo>
                  <a:pt x="4052503" y="710109"/>
                  <a:pt x="4042953" y="715752"/>
                  <a:pt x="4032535" y="720961"/>
                </a:cubicBezTo>
                <a:cubicBezTo>
                  <a:pt x="4042953" y="721829"/>
                  <a:pt x="4050333" y="723566"/>
                  <a:pt x="4054673" y="726170"/>
                </a:cubicBezTo>
                <a:cubicBezTo>
                  <a:pt x="4059014" y="725302"/>
                  <a:pt x="4065091" y="723566"/>
                  <a:pt x="4072905" y="720961"/>
                </a:cubicBezTo>
                <a:cubicBezTo>
                  <a:pt x="4077246" y="720093"/>
                  <a:pt x="4080285" y="719225"/>
                  <a:pt x="4082021" y="718357"/>
                </a:cubicBezTo>
                <a:cubicBezTo>
                  <a:pt x="4089834" y="715752"/>
                  <a:pt x="4095911" y="713148"/>
                  <a:pt x="4100252" y="710543"/>
                </a:cubicBezTo>
                <a:cubicBezTo>
                  <a:pt x="4101988" y="708807"/>
                  <a:pt x="4105461" y="708807"/>
                  <a:pt x="4110670" y="710543"/>
                </a:cubicBezTo>
                <a:cubicBezTo>
                  <a:pt x="4110670" y="710543"/>
                  <a:pt x="4111104" y="710543"/>
                  <a:pt x="4111972" y="710543"/>
                </a:cubicBezTo>
                <a:cubicBezTo>
                  <a:pt x="4118918" y="713148"/>
                  <a:pt x="4126297" y="717922"/>
                  <a:pt x="4134111" y="724868"/>
                </a:cubicBezTo>
                <a:cubicBezTo>
                  <a:pt x="4138451" y="730077"/>
                  <a:pt x="4138017" y="734418"/>
                  <a:pt x="4132808" y="737890"/>
                </a:cubicBezTo>
                <a:cubicBezTo>
                  <a:pt x="4129336" y="740495"/>
                  <a:pt x="4126731" y="744836"/>
                  <a:pt x="4124995" y="750913"/>
                </a:cubicBezTo>
                <a:cubicBezTo>
                  <a:pt x="4124127" y="753517"/>
                  <a:pt x="4122824" y="756556"/>
                  <a:pt x="4121088" y="760028"/>
                </a:cubicBezTo>
                <a:cubicBezTo>
                  <a:pt x="4133242" y="760028"/>
                  <a:pt x="4141924" y="760463"/>
                  <a:pt x="4147133" y="761331"/>
                </a:cubicBezTo>
                <a:cubicBezTo>
                  <a:pt x="4152342" y="761331"/>
                  <a:pt x="4155381" y="759594"/>
                  <a:pt x="4156249" y="756122"/>
                </a:cubicBezTo>
                <a:cubicBezTo>
                  <a:pt x="4161458" y="737022"/>
                  <a:pt x="4163628" y="715318"/>
                  <a:pt x="4162760" y="691009"/>
                </a:cubicBezTo>
                <a:cubicBezTo>
                  <a:pt x="4162760" y="688405"/>
                  <a:pt x="4162000" y="686777"/>
                  <a:pt x="4160481" y="686126"/>
                </a:cubicBezTo>
                <a:close/>
                <a:moveTo>
                  <a:pt x="5161582" y="681894"/>
                </a:moveTo>
                <a:cubicBezTo>
                  <a:pt x="5155506" y="681894"/>
                  <a:pt x="5148994" y="682762"/>
                  <a:pt x="5142049" y="684498"/>
                </a:cubicBezTo>
                <a:cubicBezTo>
                  <a:pt x="5142049" y="690575"/>
                  <a:pt x="5142483" y="696652"/>
                  <a:pt x="5143351" y="702730"/>
                </a:cubicBezTo>
                <a:cubicBezTo>
                  <a:pt x="5148560" y="700993"/>
                  <a:pt x="5153769" y="700125"/>
                  <a:pt x="5158978" y="700125"/>
                </a:cubicBezTo>
                <a:cubicBezTo>
                  <a:pt x="5158978" y="696652"/>
                  <a:pt x="5159847" y="691443"/>
                  <a:pt x="5161582" y="684498"/>
                </a:cubicBezTo>
                <a:cubicBezTo>
                  <a:pt x="5159847" y="688839"/>
                  <a:pt x="5159847" y="687971"/>
                  <a:pt x="5161582" y="681894"/>
                </a:cubicBezTo>
                <a:close/>
                <a:moveTo>
                  <a:pt x="1217974" y="681894"/>
                </a:moveTo>
                <a:cubicBezTo>
                  <a:pt x="1211029" y="682762"/>
                  <a:pt x="1200177" y="684064"/>
                  <a:pt x="1185418" y="685800"/>
                </a:cubicBezTo>
                <a:cubicBezTo>
                  <a:pt x="1162845" y="688405"/>
                  <a:pt x="1146350" y="690141"/>
                  <a:pt x="1135932" y="691009"/>
                </a:cubicBezTo>
                <a:cubicBezTo>
                  <a:pt x="1133328" y="691009"/>
                  <a:pt x="1129855" y="690141"/>
                  <a:pt x="1125514" y="688405"/>
                </a:cubicBezTo>
                <a:cubicBezTo>
                  <a:pt x="1125514" y="691009"/>
                  <a:pt x="1125514" y="693180"/>
                  <a:pt x="1125514" y="694916"/>
                </a:cubicBezTo>
                <a:cubicBezTo>
                  <a:pt x="1127251" y="694916"/>
                  <a:pt x="1129855" y="695350"/>
                  <a:pt x="1133328" y="696218"/>
                </a:cubicBezTo>
                <a:cubicBezTo>
                  <a:pt x="1135932" y="696218"/>
                  <a:pt x="1138971" y="696652"/>
                  <a:pt x="1142444" y="697521"/>
                </a:cubicBezTo>
                <a:cubicBezTo>
                  <a:pt x="1160675" y="694048"/>
                  <a:pt x="1174566" y="691009"/>
                  <a:pt x="1184115" y="688405"/>
                </a:cubicBezTo>
                <a:cubicBezTo>
                  <a:pt x="1188457" y="686669"/>
                  <a:pt x="1192363" y="686669"/>
                  <a:pt x="1195836" y="688405"/>
                </a:cubicBezTo>
                <a:cubicBezTo>
                  <a:pt x="1202781" y="690141"/>
                  <a:pt x="1207990" y="693614"/>
                  <a:pt x="1211463" y="698823"/>
                </a:cubicBezTo>
                <a:cubicBezTo>
                  <a:pt x="1214935" y="694482"/>
                  <a:pt x="1217974" y="690575"/>
                  <a:pt x="1220579" y="687103"/>
                </a:cubicBezTo>
                <a:cubicBezTo>
                  <a:pt x="1222315" y="684498"/>
                  <a:pt x="1222749" y="682762"/>
                  <a:pt x="1221881" y="681894"/>
                </a:cubicBezTo>
                <a:cubicBezTo>
                  <a:pt x="1221881" y="681026"/>
                  <a:pt x="1220579" y="681026"/>
                  <a:pt x="1217974" y="681894"/>
                </a:cubicBezTo>
                <a:close/>
                <a:moveTo>
                  <a:pt x="8154553" y="679289"/>
                </a:moveTo>
                <a:cubicBezTo>
                  <a:pt x="8145004" y="680157"/>
                  <a:pt x="8136322" y="681460"/>
                  <a:pt x="8128508" y="683196"/>
                </a:cubicBezTo>
                <a:lnTo>
                  <a:pt x="8128508" y="688405"/>
                </a:lnTo>
                <a:cubicBezTo>
                  <a:pt x="8130244" y="688405"/>
                  <a:pt x="8133284" y="688405"/>
                  <a:pt x="8137624" y="688405"/>
                </a:cubicBezTo>
                <a:cubicBezTo>
                  <a:pt x="8141097" y="689273"/>
                  <a:pt x="8143702" y="689707"/>
                  <a:pt x="8145438" y="689707"/>
                </a:cubicBezTo>
                <a:cubicBezTo>
                  <a:pt x="8150646" y="690575"/>
                  <a:pt x="8153685" y="694482"/>
                  <a:pt x="8154553" y="701427"/>
                </a:cubicBezTo>
                <a:cubicBezTo>
                  <a:pt x="8155422" y="709241"/>
                  <a:pt x="8151515" y="713148"/>
                  <a:pt x="8142833" y="713148"/>
                </a:cubicBezTo>
                <a:cubicBezTo>
                  <a:pt x="8136756" y="709675"/>
                  <a:pt x="8131981" y="704032"/>
                  <a:pt x="8128508" y="696218"/>
                </a:cubicBezTo>
                <a:cubicBezTo>
                  <a:pt x="8128508" y="702296"/>
                  <a:pt x="8128508" y="709241"/>
                  <a:pt x="8128508" y="717054"/>
                </a:cubicBezTo>
                <a:cubicBezTo>
                  <a:pt x="8137190" y="715318"/>
                  <a:pt x="8146740" y="714016"/>
                  <a:pt x="8157158" y="713148"/>
                </a:cubicBezTo>
                <a:lnTo>
                  <a:pt x="8157158" y="707939"/>
                </a:lnTo>
                <a:cubicBezTo>
                  <a:pt x="8158026" y="698389"/>
                  <a:pt x="8157158" y="688839"/>
                  <a:pt x="8154553" y="679289"/>
                </a:cubicBezTo>
                <a:close/>
                <a:moveTo>
                  <a:pt x="6097004" y="676685"/>
                </a:moveTo>
                <a:cubicBezTo>
                  <a:pt x="6109159" y="681894"/>
                  <a:pt x="6118275" y="689273"/>
                  <a:pt x="6124352" y="698823"/>
                </a:cubicBezTo>
                <a:cubicBezTo>
                  <a:pt x="6126956" y="702296"/>
                  <a:pt x="6126522" y="705334"/>
                  <a:pt x="6123049" y="707939"/>
                </a:cubicBezTo>
                <a:cubicBezTo>
                  <a:pt x="6122181" y="708807"/>
                  <a:pt x="6120879" y="710109"/>
                  <a:pt x="6119143" y="711845"/>
                </a:cubicBezTo>
                <a:cubicBezTo>
                  <a:pt x="6109593" y="720527"/>
                  <a:pt x="6102648" y="727472"/>
                  <a:pt x="6098307" y="732681"/>
                </a:cubicBezTo>
                <a:cubicBezTo>
                  <a:pt x="6096570" y="735286"/>
                  <a:pt x="6094400" y="737456"/>
                  <a:pt x="6091795" y="739193"/>
                </a:cubicBezTo>
                <a:cubicBezTo>
                  <a:pt x="6097872" y="744402"/>
                  <a:pt x="6100911" y="751347"/>
                  <a:pt x="6100911" y="760028"/>
                </a:cubicBezTo>
                <a:cubicBezTo>
                  <a:pt x="6101779" y="766974"/>
                  <a:pt x="6101779" y="778260"/>
                  <a:pt x="6100911" y="793887"/>
                </a:cubicBezTo>
                <a:cubicBezTo>
                  <a:pt x="6100911" y="802568"/>
                  <a:pt x="6100911" y="809514"/>
                  <a:pt x="6100911" y="814723"/>
                </a:cubicBezTo>
                <a:cubicBezTo>
                  <a:pt x="6100911" y="842504"/>
                  <a:pt x="6099175" y="858999"/>
                  <a:pt x="6095702" y="864208"/>
                </a:cubicBezTo>
                <a:cubicBezTo>
                  <a:pt x="6092230" y="869417"/>
                  <a:pt x="6087454" y="869851"/>
                  <a:pt x="6081377" y="865510"/>
                </a:cubicBezTo>
                <a:cubicBezTo>
                  <a:pt x="6077036" y="862906"/>
                  <a:pt x="6071394" y="856395"/>
                  <a:pt x="6064448" y="845977"/>
                </a:cubicBezTo>
                <a:cubicBezTo>
                  <a:pt x="6063580" y="840768"/>
                  <a:pt x="6063580" y="835559"/>
                  <a:pt x="6064448" y="830350"/>
                </a:cubicBezTo>
                <a:cubicBezTo>
                  <a:pt x="6068789" y="818195"/>
                  <a:pt x="6071827" y="799096"/>
                  <a:pt x="6073564" y="773051"/>
                </a:cubicBezTo>
                <a:lnTo>
                  <a:pt x="6073564" y="756122"/>
                </a:lnTo>
                <a:cubicBezTo>
                  <a:pt x="6046651" y="774353"/>
                  <a:pt x="6025815" y="785639"/>
                  <a:pt x="6011056" y="789980"/>
                </a:cubicBezTo>
                <a:cubicBezTo>
                  <a:pt x="6007584" y="790848"/>
                  <a:pt x="6005413" y="790848"/>
                  <a:pt x="6004545" y="789980"/>
                </a:cubicBezTo>
                <a:cubicBezTo>
                  <a:pt x="6003677" y="789112"/>
                  <a:pt x="6004545" y="787810"/>
                  <a:pt x="6007149" y="786073"/>
                </a:cubicBezTo>
                <a:cubicBezTo>
                  <a:pt x="6035799" y="761765"/>
                  <a:pt x="6057937" y="737456"/>
                  <a:pt x="6073564" y="713148"/>
                </a:cubicBezTo>
                <a:cubicBezTo>
                  <a:pt x="6082245" y="699257"/>
                  <a:pt x="6087021" y="688839"/>
                  <a:pt x="6087889" y="681894"/>
                </a:cubicBezTo>
                <a:cubicBezTo>
                  <a:pt x="6088757" y="677553"/>
                  <a:pt x="6091795" y="675817"/>
                  <a:pt x="6097004" y="676685"/>
                </a:cubicBezTo>
                <a:close/>
                <a:moveTo>
                  <a:pt x="2110012" y="676685"/>
                </a:moveTo>
                <a:cubicBezTo>
                  <a:pt x="2095036" y="699474"/>
                  <a:pt x="2079816" y="718112"/>
                  <a:pt x="2064352" y="732600"/>
                </a:cubicBezTo>
                <a:lnTo>
                  <a:pt x="2050421" y="744343"/>
                </a:lnTo>
                <a:lnTo>
                  <a:pt x="2133453" y="728775"/>
                </a:lnTo>
                <a:cubicBezTo>
                  <a:pt x="2139530" y="727038"/>
                  <a:pt x="2144305" y="727472"/>
                  <a:pt x="2147778" y="730077"/>
                </a:cubicBezTo>
                <a:cubicBezTo>
                  <a:pt x="2134755" y="715318"/>
                  <a:pt x="2124337" y="700559"/>
                  <a:pt x="2116524" y="685800"/>
                </a:cubicBezTo>
                <a:cubicBezTo>
                  <a:pt x="2115656" y="684932"/>
                  <a:pt x="2114787" y="683630"/>
                  <a:pt x="2113919" y="681894"/>
                </a:cubicBezTo>
                <a:cubicBezTo>
                  <a:pt x="2113919" y="680157"/>
                  <a:pt x="2112617" y="678421"/>
                  <a:pt x="2110012" y="676685"/>
                </a:cubicBezTo>
                <a:close/>
                <a:moveTo>
                  <a:pt x="8205340" y="671476"/>
                </a:moveTo>
                <a:cubicBezTo>
                  <a:pt x="8203604" y="671476"/>
                  <a:pt x="8199264" y="671910"/>
                  <a:pt x="8192318" y="672778"/>
                </a:cubicBezTo>
                <a:cubicBezTo>
                  <a:pt x="8184504" y="673646"/>
                  <a:pt x="8177994" y="674514"/>
                  <a:pt x="8172784" y="675382"/>
                </a:cubicBezTo>
                <a:cubicBezTo>
                  <a:pt x="8175389" y="677987"/>
                  <a:pt x="8177560" y="679723"/>
                  <a:pt x="8179296" y="680591"/>
                </a:cubicBezTo>
                <a:cubicBezTo>
                  <a:pt x="8181900" y="682328"/>
                  <a:pt x="8182768" y="684498"/>
                  <a:pt x="8181900" y="687103"/>
                </a:cubicBezTo>
                <a:cubicBezTo>
                  <a:pt x="8181032" y="687971"/>
                  <a:pt x="8180598" y="689707"/>
                  <a:pt x="8180598" y="692312"/>
                </a:cubicBezTo>
                <a:cubicBezTo>
                  <a:pt x="8179730" y="694916"/>
                  <a:pt x="8179296" y="696652"/>
                  <a:pt x="8179296" y="697521"/>
                </a:cubicBezTo>
                <a:cubicBezTo>
                  <a:pt x="8183636" y="693180"/>
                  <a:pt x="8186241" y="688405"/>
                  <a:pt x="8187109" y="683196"/>
                </a:cubicBezTo>
                <a:cubicBezTo>
                  <a:pt x="8188846" y="678855"/>
                  <a:pt x="8191450" y="677553"/>
                  <a:pt x="8194922" y="679289"/>
                </a:cubicBezTo>
                <a:cubicBezTo>
                  <a:pt x="8203604" y="682762"/>
                  <a:pt x="8208814" y="685800"/>
                  <a:pt x="8210550" y="688405"/>
                </a:cubicBezTo>
                <a:cubicBezTo>
                  <a:pt x="8210550" y="683196"/>
                  <a:pt x="8210550" y="678421"/>
                  <a:pt x="8210550" y="674080"/>
                </a:cubicBezTo>
                <a:cubicBezTo>
                  <a:pt x="8210550" y="672778"/>
                  <a:pt x="8210116" y="671910"/>
                  <a:pt x="8209248" y="671476"/>
                </a:cubicBezTo>
                <a:cubicBezTo>
                  <a:pt x="8208380" y="671042"/>
                  <a:pt x="8207077" y="671042"/>
                  <a:pt x="8205340" y="671476"/>
                </a:cubicBezTo>
                <a:close/>
                <a:moveTo>
                  <a:pt x="7421388" y="670174"/>
                </a:moveTo>
                <a:cubicBezTo>
                  <a:pt x="7419652" y="671042"/>
                  <a:pt x="7416180" y="671910"/>
                  <a:pt x="7410970" y="672778"/>
                </a:cubicBezTo>
                <a:cubicBezTo>
                  <a:pt x="7408366" y="673646"/>
                  <a:pt x="7406630" y="674080"/>
                  <a:pt x="7405762" y="674080"/>
                </a:cubicBezTo>
                <a:lnTo>
                  <a:pt x="7405762" y="697521"/>
                </a:lnTo>
                <a:cubicBezTo>
                  <a:pt x="7405762" y="700125"/>
                  <a:pt x="7405762" y="702730"/>
                  <a:pt x="7405762" y="705334"/>
                </a:cubicBezTo>
                <a:cubicBezTo>
                  <a:pt x="7411839" y="703598"/>
                  <a:pt x="7416180" y="702296"/>
                  <a:pt x="7418784" y="701427"/>
                </a:cubicBezTo>
                <a:cubicBezTo>
                  <a:pt x="7420520" y="701427"/>
                  <a:pt x="7422690" y="701427"/>
                  <a:pt x="7425295" y="701427"/>
                </a:cubicBezTo>
                <a:cubicBezTo>
                  <a:pt x="7425295" y="691009"/>
                  <a:pt x="7425295" y="681894"/>
                  <a:pt x="7425295" y="674080"/>
                </a:cubicBezTo>
                <a:cubicBezTo>
                  <a:pt x="7424427" y="670608"/>
                  <a:pt x="7423125" y="669305"/>
                  <a:pt x="7421388" y="670174"/>
                </a:cubicBezTo>
                <a:close/>
                <a:moveTo>
                  <a:pt x="2762436" y="666267"/>
                </a:moveTo>
                <a:cubicBezTo>
                  <a:pt x="2761568" y="668871"/>
                  <a:pt x="2759398" y="671910"/>
                  <a:pt x="2755925" y="675382"/>
                </a:cubicBezTo>
                <a:cubicBezTo>
                  <a:pt x="2755057" y="677119"/>
                  <a:pt x="2754189" y="678421"/>
                  <a:pt x="2753320" y="679289"/>
                </a:cubicBezTo>
                <a:cubicBezTo>
                  <a:pt x="2761134" y="681894"/>
                  <a:pt x="2770250" y="686669"/>
                  <a:pt x="2780667" y="693614"/>
                </a:cubicBezTo>
                <a:cubicBezTo>
                  <a:pt x="2787613" y="685800"/>
                  <a:pt x="2792822" y="677553"/>
                  <a:pt x="2796294" y="668871"/>
                </a:cubicBezTo>
                <a:cubicBezTo>
                  <a:pt x="2792822" y="669739"/>
                  <a:pt x="2788481" y="671042"/>
                  <a:pt x="2783272" y="672778"/>
                </a:cubicBezTo>
                <a:cubicBezTo>
                  <a:pt x="2782404" y="673646"/>
                  <a:pt x="2780667" y="673646"/>
                  <a:pt x="2778063" y="672778"/>
                </a:cubicBezTo>
                <a:cubicBezTo>
                  <a:pt x="2777195" y="672778"/>
                  <a:pt x="2776327" y="672778"/>
                  <a:pt x="2775458" y="672778"/>
                </a:cubicBezTo>
                <a:cubicBezTo>
                  <a:pt x="2771118" y="671042"/>
                  <a:pt x="2766777" y="668871"/>
                  <a:pt x="2762436" y="666267"/>
                </a:cubicBezTo>
                <a:close/>
                <a:moveTo>
                  <a:pt x="2494173" y="664965"/>
                </a:moveTo>
                <a:cubicBezTo>
                  <a:pt x="2499382" y="664965"/>
                  <a:pt x="2503289" y="665833"/>
                  <a:pt x="2505894" y="667569"/>
                </a:cubicBezTo>
                <a:cubicBezTo>
                  <a:pt x="2510234" y="668437"/>
                  <a:pt x="2514141" y="672778"/>
                  <a:pt x="2517614" y="680591"/>
                </a:cubicBezTo>
                <a:cubicBezTo>
                  <a:pt x="2519350" y="684932"/>
                  <a:pt x="2518916" y="687537"/>
                  <a:pt x="2516312" y="688405"/>
                </a:cubicBezTo>
                <a:cubicBezTo>
                  <a:pt x="2504157" y="691009"/>
                  <a:pt x="2493305" y="692312"/>
                  <a:pt x="2483755" y="692312"/>
                </a:cubicBezTo>
                <a:cubicBezTo>
                  <a:pt x="2478546" y="693180"/>
                  <a:pt x="2473771" y="693614"/>
                  <a:pt x="2469431" y="693614"/>
                </a:cubicBezTo>
                <a:cubicBezTo>
                  <a:pt x="2471167" y="694482"/>
                  <a:pt x="2472469" y="695784"/>
                  <a:pt x="2473337" y="697521"/>
                </a:cubicBezTo>
                <a:cubicBezTo>
                  <a:pt x="2475942" y="700125"/>
                  <a:pt x="2476810" y="704466"/>
                  <a:pt x="2475942" y="710543"/>
                </a:cubicBezTo>
                <a:cubicBezTo>
                  <a:pt x="2475942" y="711411"/>
                  <a:pt x="2475942" y="712279"/>
                  <a:pt x="2475942" y="713148"/>
                </a:cubicBezTo>
                <a:cubicBezTo>
                  <a:pt x="2482887" y="711411"/>
                  <a:pt x="2488096" y="710109"/>
                  <a:pt x="2491569" y="709241"/>
                </a:cubicBezTo>
                <a:cubicBezTo>
                  <a:pt x="2496778" y="708373"/>
                  <a:pt x="2500685" y="709241"/>
                  <a:pt x="2503289" y="711845"/>
                </a:cubicBezTo>
                <a:cubicBezTo>
                  <a:pt x="2506762" y="715318"/>
                  <a:pt x="2510234" y="720527"/>
                  <a:pt x="2513707" y="727472"/>
                </a:cubicBezTo>
                <a:cubicBezTo>
                  <a:pt x="2514575" y="730077"/>
                  <a:pt x="2513707" y="731813"/>
                  <a:pt x="2511103" y="732681"/>
                </a:cubicBezTo>
                <a:cubicBezTo>
                  <a:pt x="2505894" y="733549"/>
                  <a:pt x="2496344" y="734418"/>
                  <a:pt x="2482453" y="735286"/>
                </a:cubicBezTo>
                <a:cubicBezTo>
                  <a:pt x="2485058" y="735286"/>
                  <a:pt x="2482453" y="735720"/>
                  <a:pt x="2474640" y="736588"/>
                </a:cubicBezTo>
                <a:cubicBezTo>
                  <a:pt x="2474640" y="737456"/>
                  <a:pt x="2474640" y="738758"/>
                  <a:pt x="2474640" y="740495"/>
                </a:cubicBezTo>
                <a:cubicBezTo>
                  <a:pt x="2472903" y="750913"/>
                  <a:pt x="2472035" y="760897"/>
                  <a:pt x="2472035" y="770446"/>
                </a:cubicBezTo>
                <a:cubicBezTo>
                  <a:pt x="2478981" y="768710"/>
                  <a:pt x="2485058" y="767842"/>
                  <a:pt x="2490267" y="767842"/>
                </a:cubicBezTo>
                <a:cubicBezTo>
                  <a:pt x="2489399" y="765237"/>
                  <a:pt x="2486794" y="760463"/>
                  <a:pt x="2482453" y="753517"/>
                </a:cubicBezTo>
                <a:cubicBezTo>
                  <a:pt x="2478981" y="749176"/>
                  <a:pt x="2476810" y="745704"/>
                  <a:pt x="2475942" y="743099"/>
                </a:cubicBezTo>
                <a:cubicBezTo>
                  <a:pt x="2475074" y="740495"/>
                  <a:pt x="2475942" y="739627"/>
                  <a:pt x="2478546" y="740495"/>
                </a:cubicBezTo>
                <a:cubicBezTo>
                  <a:pt x="2488096" y="741363"/>
                  <a:pt x="2495476" y="742665"/>
                  <a:pt x="2500685" y="744402"/>
                </a:cubicBezTo>
                <a:cubicBezTo>
                  <a:pt x="2505026" y="746138"/>
                  <a:pt x="2507630" y="750479"/>
                  <a:pt x="2508498" y="757424"/>
                </a:cubicBezTo>
                <a:cubicBezTo>
                  <a:pt x="2508498" y="760028"/>
                  <a:pt x="2508064" y="762633"/>
                  <a:pt x="2507196" y="765237"/>
                </a:cubicBezTo>
                <a:cubicBezTo>
                  <a:pt x="2511537" y="764369"/>
                  <a:pt x="2515009" y="764803"/>
                  <a:pt x="2517614" y="766540"/>
                </a:cubicBezTo>
                <a:cubicBezTo>
                  <a:pt x="2523691" y="770012"/>
                  <a:pt x="2527598" y="775655"/>
                  <a:pt x="2529334" y="783469"/>
                </a:cubicBezTo>
                <a:cubicBezTo>
                  <a:pt x="2531071" y="787810"/>
                  <a:pt x="2529768" y="789980"/>
                  <a:pt x="2525427" y="789980"/>
                </a:cubicBezTo>
                <a:cubicBezTo>
                  <a:pt x="2508064" y="788244"/>
                  <a:pt x="2490701" y="788678"/>
                  <a:pt x="2473337" y="791282"/>
                </a:cubicBezTo>
                <a:cubicBezTo>
                  <a:pt x="2447292" y="793887"/>
                  <a:pt x="2429495" y="796057"/>
                  <a:pt x="2419945" y="797794"/>
                </a:cubicBezTo>
                <a:cubicBezTo>
                  <a:pt x="2416473" y="797794"/>
                  <a:pt x="2413868" y="796925"/>
                  <a:pt x="2412132" y="795189"/>
                </a:cubicBezTo>
                <a:cubicBezTo>
                  <a:pt x="2406923" y="790848"/>
                  <a:pt x="2401714" y="786073"/>
                  <a:pt x="2396505" y="780864"/>
                </a:cubicBezTo>
                <a:cubicBezTo>
                  <a:pt x="2395637" y="777392"/>
                  <a:pt x="2396071" y="775655"/>
                  <a:pt x="2397807" y="775655"/>
                </a:cubicBezTo>
                <a:cubicBezTo>
                  <a:pt x="2410830" y="773919"/>
                  <a:pt x="2423418" y="772617"/>
                  <a:pt x="2435572" y="771749"/>
                </a:cubicBezTo>
                <a:cubicBezTo>
                  <a:pt x="2438177" y="771749"/>
                  <a:pt x="2440781" y="771749"/>
                  <a:pt x="2443386" y="771749"/>
                </a:cubicBezTo>
                <a:cubicBezTo>
                  <a:pt x="2443386" y="768276"/>
                  <a:pt x="2443820" y="763067"/>
                  <a:pt x="2444688" y="756122"/>
                </a:cubicBezTo>
                <a:cubicBezTo>
                  <a:pt x="2444688" y="749176"/>
                  <a:pt x="2444688" y="744402"/>
                  <a:pt x="2444688" y="741797"/>
                </a:cubicBezTo>
                <a:cubicBezTo>
                  <a:pt x="2442952" y="741797"/>
                  <a:pt x="2440781" y="742231"/>
                  <a:pt x="2438177" y="743099"/>
                </a:cubicBezTo>
                <a:cubicBezTo>
                  <a:pt x="2435572" y="743099"/>
                  <a:pt x="2433836" y="743099"/>
                  <a:pt x="2432968" y="743099"/>
                </a:cubicBezTo>
                <a:cubicBezTo>
                  <a:pt x="2427759" y="743967"/>
                  <a:pt x="2423418" y="743099"/>
                  <a:pt x="2419945" y="740495"/>
                </a:cubicBezTo>
                <a:cubicBezTo>
                  <a:pt x="2416473" y="737022"/>
                  <a:pt x="2412566" y="732681"/>
                  <a:pt x="2408225" y="727472"/>
                </a:cubicBezTo>
                <a:cubicBezTo>
                  <a:pt x="2405621" y="724000"/>
                  <a:pt x="2406055" y="721829"/>
                  <a:pt x="2409527" y="720961"/>
                </a:cubicBezTo>
                <a:cubicBezTo>
                  <a:pt x="2413868" y="720961"/>
                  <a:pt x="2421248" y="720527"/>
                  <a:pt x="2431666" y="719659"/>
                </a:cubicBezTo>
                <a:cubicBezTo>
                  <a:pt x="2432534" y="719659"/>
                  <a:pt x="2434270" y="719659"/>
                  <a:pt x="2436875" y="719659"/>
                </a:cubicBezTo>
                <a:cubicBezTo>
                  <a:pt x="2439479" y="718791"/>
                  <a:pt x="2441650" y="718357"/>
                  <a:pt x="2443386" y="718357"/>
                </a:cubicBezTo>
                <a:cubicBezTo>
                  <a:pt x="2443386" y="711411"/>
                  <a:pt x="2442517" y="704466"/>
                  <a:pt x="2440781" y="697521"/>
                </a:cubicBezTo>
                <a:cubicBezTo>
                  <a:pt x="2439045" y="697521"/>
                  <a:pt x="2437309" y="697955"/>
                  <a:pt x="2435572" y="698823"/>
                </a:cubicBezTo>
                <a:cubicBezTo>
                  <a:pt x="2426891" y="698823"/>
                  <a:pt x="2421248" y="697955"/>
                  <a:pt x="2418643" y="696218"/>
                </a:cubicBezTo>
                <a:cubicBezTo>
                  <a:pt x="2415171" y="694482"/>
                  <a:pt x="2411264" y="691009"/>
                  <a:pt x="2406923" y="685800"/>
                </a:cubicBezTo>
                <a:cubicBezTo>
                  <a:pt x="2404318" y="683196"/>
                  <a:pt x="2404318" y="681026"/>
                  <a:pt x="2406923" y="679289"/>
                </a:cubicBezTo>
                <a:cubicBezTo>
                  <a:pt x="2407791" y="679289"/>
                  <a:pt x="2409093" y="678855"/>
                  <a:pt x="2410830" y="677987"/>
                </a:cubicBezTo>
                <a:cubicBezTo>
                  <a:pt x="2420379" y="676251"/>
                  <a:pt x="2426891" y="675382"/>
                  <a:pt x="2430363" y="675382"/>
                </a:cubicBezTo>
                <a:cubicBezTo>
                  <a:pt x="2450331" y="674514"/>
                  <a:pt x="2471601" y="671042"/>
                  <a:pt x="2494173" y="664965"/>
                </a:cubicBezTo>
                <a:close/>
                <a:moveTo>
                  <a:pt x="7175426" y="663662"/>
                </a:moveTo>
                <a:cubicBezTo>
                  <a:pt x="7182264" y="663662"/>
                  <a:pt x="7189588" y="667569"/>
                  <a:pt x="7197402" y="675382"/>
                </a:cubicBezTo>
                <a:cubicBezTo>
                  <a:pt x="7201743" y="683196"/>
                  <a:pt x="7200441" y="688839"/>
                  <a:pt x="7193496" y="692312"/>
                </a:cubicBezTo>
                <a:cubicBezTo>
                  <a:pt x="7187418" y="694048"/>
                  <a:pt x="7169187" y="696652"/>
                  <a:pt x="7138801" y="700125"/>
                </a:cubicBezTo>
                <a:cubicBezTo>
                  <a:pt x="7130120" y="700993"/>
                  <a:pt x="7124042" y="701427"/>
                  <a:pt x="7120570" y="701427"/>
                </a:cubicBezTo>
                <a:cubicBezTo>
                  <a:pt x="7111888" y="701427"/>
                  <a:pt x="7101904" y="695784"/>
                  <a:pt x="7090618" y="684498"/>
                </a:cubicBezTo>
                <a:cubicBezTo>
                  <a:pt x="7088882" y="681026"/>
                  <a:pt x="7089750" y="678855"/>
                  <a:pt x="7093222" y="677987"/>
                </a:cubicBezTo>
                <a:cubicBezTo>
                  <a:pt x="7125345" y="673646"/>
                  <a:pt x="7150522" y="669305"/>
                  <a:pt x="7168752" y="664965"/>
                </a:cubicBezTo>
                <a:cubicBezTo>
                  <a:pt x="7170923" y="664096"/>
                  <a:pt x="7173148" y="663662"/>
                  <a:pt x="7175426" y="663662"/>
                </a:cubicBezTo>
                <a:close/>
                <a:moveTo>
                  <a:pt x="5841355" y="663662"/>
                </a:moveTo>
                <a:cubicBezTo>
                  <a:pt x="5850905" y="664530"/>
                  <a:pt x="5861323" y="670174"/>
                  <a:pt x="5872609" y="680591"/>
                </a:cubicBezTo>
                <a:cubicBezTo>
                  <a:pt x="5876950" y="684064"/>
                  <a:pt x="5877818" y="688839"/>
                  <a:pt x="5875213" y="694916"/>
                </a:cubicBezTo>
                <a:cubicBezTo>
                  <a:pt x="5872609" y="702730"/>
                  <a:pt x="5871307" y="710109"/>
                  <a:pt x="5871307" y="717054"/>
                </a:cubicBezTo>
                <a:cubicBezTo>
                  <a:pt x="5871307" y="735286"/>
                  <a:pt x="5871307" y="749611"/>
                  <a:pt x="5871307" y="760028"/>
                </a:cubicBezTo>
                <a:cubicBezTo>
                  <a:pt x="5870439" y="772183"/>
                  <a:pt x="5867834" y="780430"/>
                  <a:pt x="5863493" y="784771"/>
                </a:cubicBezTo>
                <a:cubicBezTo>
                  <a:pt x="5860021" y="788244"/>
                  <a:pt x="5856548" y="788678"/>
                  <a:pt x="5853075" y="786073"/>
                </a:cubicBezTo>
                <a:cubicBezTo>
                  <a:pt x="5848735" y="784337"/>
                  <a:pt x="5844828" y="780864"/>
                  <a:pt x="5841355" y="775655"/>
                </a:cubicBezTo>
                <a:cubicBezTo>
                  <a:pt x="5840487" y="772183"/>
                  <a:pt x="5840053" y="768710"/>
                  <a:pt x="5840053" y="765237"/>
                </a:cubicBezTo>
                <a:cubicBezTo>
                  <a:pt x="5841789" y="758292"/>
                  <a:pt x="5842657" y="738324"/>
                  <a:pt x="5842657" y="705334"/>
                </a:cubicBezTo>
                <a:cubicBezTo>
                  <a:pt x="5842657" y="694916"/>
                  <a:pt x="5840487" y="683630"/>
                  <a:pt x="5836146" y="671476"/>
                </a:cubicBezTo>
                <a:cubicBezTo>
                  <a:pt x="5834410" y="667135"/>
                  <a:pt x="5836146" y="664530"/>
                  <a:pt x="5841355" y="663662"/>
                </a:cubicBezTo>
                <a:close/>
                <a:moveTo>
                  <a:pt x="5776243" y="658453"/>
                </a:moveTo>
                <a:cubicBezTo>
                  <a:pt x="5765825" y="661058"/>
                  <a:pt x="5754104" y="664530"/>
                  <a:pt x="5741082" y="668871"/>
                </a:cubicBezTo>
                <a:cubicBezTo>
                  <a:pt x="5742818" y="676685"/>
                  <a:pt x="5743686" y="684064"/>
                  <a:pt x="5743686" y="691009"/>
                </a:cubicBezTo>
                <a:cubicBezTo>
                  <a:pt x="5753236" y="688405"/>
                  <a:pt x="5764089" y="685800"/>
                  <a:pt x="5776243" y="683196"/>
                </a:cubicBezTo>
                <a:cubicBezTo>
                  <a:pt x="5777111" y="680591"/>
                  <a:pt x="5777979" y="677119"/>
                  <a:pt x="5778847" y="672778"/>
                </a:cubicBezTo>
                <a:cubicBezTo>
                  <a:pt x="5779716" y="667569"/>
                  <a:pt x="5780149" y="664096"/>
                  <a:pt x="5780149" y="662360"/>
                </a:cubicBezTo>
                <a:cubicBezTo>
                  <a:pt x="5780149" y="658887"/>
                  <a:pt x="5778847" y="657585"/>
                  <a:pt x="5776243" y="658453"/>
                </a:cubicBezTo>
                <a:close/>
                <a:moveTo>
                  <a:pt x="2521521" y="650640"/>
                </a:moveTo>
                <a:cubicBezTo>
                  <a:pt x="2507630" y="649772"/>
                  <a:pt x="2474640" y="651942"/>
                  <a:pt x="2422550" y="657151"/>
                </a:cubicBezTo>
                <a:cubicBezTo>
                  <a:pt x="2414736" y="658019"/>
                  <a:pt x="2409527" y="658453"/>
                  <a:pt x="2406923" y="658453"/>
                </a:cubicBezTo>
                <a:cubicBezTo>
                  <a:pt x="2403450" y="659321"/>
                  <a:pt x="2399978" y="659756"/>
                  <a:pt x="2396505" y="659756"/>
                </a:cubicBezTo>
                <a:cubicBezTo>
                  <a:pt x="2396505" y="724868"/>
                  <a:pt x="2395203" y="776958"/>
                  <a:pt x="2392598" y="816025"/>
                </a:cubicBezTo>
                <a:cubicBezTo>
                  <a:pt x="2428193" y="811684"/>
                  <a:pt x="2467260" y="808212"/>
                  <a:pt x="2509800" y="805607"/>
                </a:cubicBezTo>
                <a:cubicBezTo>
                  <a:pt x="2510669" y="805607"/>
                  <a:pt x="2511971" y="805607"/>
                  <a:pt x="2513707" y="805607"/>
                </a:cubicBezTo>
                <a:cubicBezTo>
                  <a:pt x="2518048" y="804739"/>
                  <a:pt x="2521521" y="805607"/>
                  <a:pt x="2524125" y="808212"/>
                </a:cubicBezTo>
                <a:cubicBezTo>
                  <a:pt x="2526729" y="809080"/>
                  <a:pt x="2528466" y="810816"/>
                  <a:pt x="2529334" y="813421"/>
                </a:cubicBezTo>
                <a:cubicBezTo>
                  <a:pt x="2532807" y="776958"/>
                  <a:pt x="2532807" y="725302"/>
                  <a:pt x="2529334" y="658453"/>
                </a:cubicBezTo>
                <a:cubicBezTo>
                  <a:pt x="2529334" y="653244"/>
                  <a:pt x="2526729" y="650640"/>
                  <a:pt x="2521521" y="650640"/>
                </a:cubicBezTo>
                <a:close/>
                <a:moveTo>
                  <a:pt x="521272" y="650640"/>
                </a:moveTo>
                <a:cubicBezTo>
                  <a:pt x="511723" y="651508"/>
                  <a:pt x="499134" y="653678"/>
                  <a:pt x="483508" y="657151"/>
                </a:cubicBezTo>
                <a:cubicBezTo>
                  <a:pt x="484375" y="659756"/>
                  <a:pt x="485244" y="664096"/>
                  <a:pt x="486112" y="670174"/>
                </a:cubicBezTo>
                <a:cubicBezTo>
                  <a:pt x="487848" y="674514"/>
                  <a:pt x="488716" y="677553"/>
                  <a:pt x="488716" y="679289"/>
                </a:cubicBezTo>
                <a:cubicBezTo>
                  <a:pt x="492189" y="678421"/>
                  <a:pt x="497397" y="677553"/>
                  <a:pt x="504343" y="676685"/>
                </a:cubicBezTo>
                <a:cubicBezTo>
                  <a:pt x="511289" y="674948"/>
                  <a:pt x="516064" y="674080"/>
                  <a:pt x="518668" y="674080"/>
                </a:cubicBezTo>
                <a:cubicBezTo>
                  <a:pt x="518668" y="670608"/>
                  <a:pt x="519970" y="665399"/>
                  <a:pt x="522575" y="658453"/>
                </a:cubicBezTo>
                <a:cubicBezTo>
                  <a:pt x="523443" y="655849"/>
                  <a:pt x="523877" y="654112"/>
                  <a:pt x="523877" y="653244"/>
                </a:cubicBezTo>
                <a:cubicBezTo>
                  <a:pt x="524744" y="650640"/>
                  <a:pt x="523877" y="649772"/>
                  <a:pt x="521272" y="650640"/>
                </a:cubicBezTo>
                <a:close/>
                <a:moveTo>
                  <a:pt x="3791620" y="646733"/>
                </a:moveTo>
                <a:cubicBezTo>
                  <a:pt x="3787279" y="647601"/>
                  <a:pt x="3779031" y="649338"/>
                  <a:pt x="3766877" y="651942"/>
                </a:cubicBezTo>
                <a:cubicBezTo>
                  <a:pt x="3752118" y="654547"/>
                  <a:pt x="3741266" y="656717"/>
                  <a:pt x="3734321" y="658453"/>
                </a:cubicBezTo>
                <a:cubicBezTo>
                  <a:pt x="3734321" y="666267"/>
                  <a:pt x="3734321" y="674948"/>
                  <a:pt x="3734321" y="684498"/>
                </a:cubicBezTo>
                <a:cubicBezTo>
                  <a:pt x="3751684" y="681026"/>
                  <a:pt x="3771652" y="675817"/>
                  <a:pt x="3794224" y="668871"/>
                </a:cubicBezTo>
                <a:cubicBezTo>
                  <a:pt x="3795960" y="660190"/>
                  <a:pt x="3797263" y="654981"/>
                  <a:pt x="3798131" y="653244"/>
                </a:cubicBezTo>
                <a:cubicBezTo>
                  <a:pt x="3799867" y="648903"/>
                  <a:pt x="3797697" y="646733"/>
                  <a:pt x="3791620" y="646733"/>
                </a:cubicBezTo>
                <a:close/>
                <a:moveTo>
                  <a:pt x="8034095" y="646408"/>
                </a:moveTo>
                <a:cubicBezTo>
                  <a:pt x="8034530" y="646190"/>
                  <a:pt x="8035180" y="646299"/>
                  <a:pt x="8036048" y="646733"/>
                </a:cubicBezTo>
                <a:cubicBezTo>
                  <a:pt x="8048203" y="646733"/>
                  <a:pt x="8060358" y="647601"/>
                  <a:pt x="8072512" y="649338"/>
                </a:cubicBezTo>
                <a:cubicBezTo>
                  <a:pt x="8085534" y="655415"/>
                  <a:pt x="8090743" y="666267"/>
                  <a:pt x="8088138" y="681894"/>
                </a:cubicBezTo>
                <a:cubicBezTo>
                  <a:pt x="8083798" y="691443"/>
                  <a:pt x="8076852" y="694048"/>
                  <a:pt x="8067302" y="689707"/>
                </a:cubicBezTo>
                <a:cubicBezTo>
                  <a:pt x="8056884" y="683630"/>
                  <a:pt x="8046033" y="671042"/>
                  <a:pt x="8034746" y="651942"/>
                </a:cubicBezTo>
                <a:cubicBezTo>
                  <a:pt x="8033878" y="651074"/>
                  <a:pt x="8033444" y="649772"/>
                  <a:pt x="8033444" y="648035"/>
                </a:cubicBezTo>
                <a:cubicBezTo>
                  <a:pt x="8033444" y="647167"/>
                  <a:pt x="8033662" y="646625"/>
                  <a:pt x="8034095" y="646408"/>
                </a:cubicBezTo>
                <a:close/>
                <a:moveTo>
                  <a:pt x="29023" y="640222"/>
                </a:moveTo>
                <a:cubicBezTo>
                  <a:pt x="40309" y="645431"/>
                  <a:pt x="49425" y="651942"/>
                  <a:pt x="56370" y="659756"/>
                </a:cubicBezTo>
                <a:cubicBezTo>
                  <a:pt x="58975" y="662360"/>
                  <a:pt x="59409" y="664965"/>
                  <a:pt x="57673" y="667569"/>
                </a:cubicBezTo>
                <a:cubicBezTo>
                  <a:pt x="55068" y="677987"/>
                  <a:pt x="53766" y="697955"/>
                  <a:pt x="53766" y="727472"/>
                </a:cubicBezTo>
                <a:cubicBezTo>
                  <a:pt x="53766" y="746572"/>
                  <a:pt x="50293" y="755688"/>
                  <a:pt x="43348" y="754819"/>
                </a:cubicBezTo>
                <a:cubicBezTo>
                  <a:pt x="29457" y="750479"/>
                  <a:pt x="22946" y="740929"/>
                  <a:pt x="23814" y="726170"/>
                </a:cubicBezTo>
                <a:cubicBezTo>
                  <a:pt x="24682" y="715752"/>
                  <a:pt x="25117" y="703164"/>
                  <a:pt x="25117" y="688405"/>
                </a:cubicBezTo>
                <a:cubicBezTo>
                  <a:pt x="25117" y="670174"/>
                  <a:pt x="23380" y="657151"/>
                  <a:pt x="19907" y="649338"/>
                </a:cubicBezTo>
                <a:cubicBezTo>
                  <a:pt x="19039" y="643260"/>
                  <a:pt x="22078" y="640222"/>
                  <a:pt x="29023" y="640222"/>
                </a:cubicBezTo>
                <a:close/>
                <a:moveTo>
                  <a:pt x="7436690" y="639896"/>
                </a:moveTo>
                <a:cubicBezTo>
                  <a:pt x="7439512" y="639679"/>
                  <a:pt x="7442224" y="640222"/>
                  <a:pt x="7444829" y="641524"/>
                </a:cubicBezTo>
                <a:cubicBezTo>
                  <a:pt x="7451774" y="644997"/>
                  <a:pt x="7457852" y="650206"/>
                  <a:pt x="7463060" y="657151"/>
                </a:cubicBezTo>
                <a:cubicBezTo>
                  <a:pt x="7465665" y="662360"/>
                  <a:pt x="7465665" y="667569"/>
                  <a:pt x="7463060" y="672778"/>
                </a:cubicBezTo>
                <a:cubicBezTo>
                  <a:pt x="7458720" y="682328"/>
                  <a:pt x="7456549" y="702296"/>
                  <a:pt x="7456549" y="732681"/>
                </a:cubicBezTo>
                <a:cubicBezTo>
                  <a:pt x="7456549" y="776958"/>
                  <a:pt x="7456984" y="806475"/>
                  <a:pt x="7457852" y="821234"/>
                </a:cubicBezTo>
                <a:cubicBezTo>
                  <a:pt x="7458720" y="844675"/>
                  <a:pt x="7453944" y="861170"/>
                  <a:pt x="7443526" y="870719"/>
                </a:cubicBezTo>
                <a:cubicBezTo>
                  <a:pt x="7433977" y="876797"/>
                  <a:pt x="7426598" y="875060"/>
                  <a:pt x="7421388" y="865510"/>
                </a:cubicBezTo>
                <a:cubicBezTo>
                  <a:pt x="7417048" y="852488"/>
                  <a:pt x="7407932" y="840768"/>
                  <a:pt x="7394042" y="830350"/>
                </a:cubicBezTo>
                <a:cubicBezTo>
                  <a:pt x="7392306" y="829482"/>
                  <a:pt x="7391871" y="828613"/>
                  <a:pt x="7392739" y="827745"/>
                </a:cubicBezTo>
                <a:cubicBezTo>
                  <a:pt x="7393608" y="826009"/>
                  <a:pt x="7394910" y="825575"/>
                  <a:pt x="7396646" y="826443"/>
                </a:cubicBezTo>
                <a:cubicBezTo>
                  <a:pt x="7399250" y="827311"/>
                  <a:pt x="7403157" y="827745"/>
                  <a:pt x="7408366" y="827745"/>
                </a:cubicBezTo>
                <a:cubicBezTo>
                  <a:pt x="7413575" y="828613"/>
                  <a:pt x="7417482" y="829048"/>
                  <a:pt x="7420086" y="829048"/>
                </a:cubicBezTo>
                <a:cubicBezTo>
                  <a:pt x="7423560" y="829048"/>
                  <a:pt x="7424862" y="827745"/>
                  <a:pt x="7423993" y="825141"/>
                </a:cubicBezTo>
                <a:lnTo>
                  <a:pt x="7423993" y="776958"/>
                </a:lnTo>
                <a:cubicBezTo>
                  <a:pt x="7417048" y="776958"/>
                  <a:pt x="7408800" y="777826"/>
                  <a:pt x="7399250" y="779562"/>
                </a:cubicBezTo>
                <a:cubicBezTo>
                  <a:pt x="7399250" y="782167"/>
                  <a:pt x="7398382" y="785205"/>
                  <a:pt x="7396646" y="788678"/>
                </a:cubicBezTo>
                <a:cubicBezTo>
                  <a:pt x="7390569" y="815591"/>
                  <a:pt x="7371903" y="840334"/>
                  <a:pt x="7340649" y="862906"/>
                </a:cubicBezTo>
                <a:cubicBezTo>
                  <a:pt x="7337176" y="865510"/>
                  <a:pt x="7334572" y="866379"/>
                  <a:pt x="7332836" y="865510"/>
                </a:cubicBezTo>
                <a:cubicBezTo>
                  <a:pt x="7331968" y="864642"/>
                  <a:pt x="7332836" y="862038"/>
                  <a:pt x="7335440" y="857697"/>
                </a:cubicBezTo>
                <a:cubicBezTo>
                  <a:pt x="7363222" y="822970"/>
                  <a:pt x="7377112" y="771749"/>
                  <a:pt x="7377112" y="704032"/>
                </a:cubicBezTo>
                <a:cubicBezTo>
                  <a:pt x="7377112" y="682328"/>
                  <a:pt x="7374074" y="665833"/>
                  <a:pt x="7367996" y="654547"/>
                </a:cubicBezTo>
                <a:cubicBezTo>
                  <a:pt x="7366260" y="651942"/>
                  <a:pt x="7365826" y="649772"/>
                  <a:pt x="7366694" y="648035"/>
                </a:cubicBezTo>
                <a:cubicBezTo>
                  <a:pt x="7368430" y="646299"/>
                  <a:pt x="7371470" y="645865"/>
                  <a:pt x="7375810" y="646733"/>
                </a:cubicBezTo>
                <a:cubicBezTo>
                  <a:pt x="7376678" y="646733"/>
                  <a:pt x="7377980" y="647167"/>
                  <a:pt x="7379716" y="648035"/>
                </a:cubicBezTo>
                <a:cubicBezTo>
                  <a:pt x="7387530" y="649772"/>
                  <a:pt x="7393608" y="651508"/>
                  <a:pt x="7397948" y="653244"/>
                </a:cubicBezTo>
                <a:lnTo>
                  <a:pt x="7404460" y="650640"/>
                </a:lnTo>
                <a:cubicBezTo>
                  <a:pt x="7406196" y="649772"/>
                  <a:pt x="7408800" y="648903"/>
                  <a:pt x="7412272" y="648035"/>
                </a:cubicBezTo>
                <a:cubicBezTo>
                  <a:pt x="7420086" y="646299"/>
                  <a:pt x="7425295" y="644563"/>
                  <a:pt x="7427900" y="642826"/>
                </a:cubicBezTo>
                <a:cubicBezTo>
                  <a:pt x="7430938" y="641090"/>
                  <a:pt x="7433868" y="640113"/>
                  <a:pt x="7436690" y="639896"/>
                </a:cubicBezTo>
                <a:close/>
                <a:moveTo>
                  <a:pt x="5039497" y="638920"/>
                </a:moveTo>
                <a:cubicBezTo>
                  <a:pt x="5044489" y="638920"/>
                  <a:pt x="5050024" y="639354"/>
                  <a:pt x="5056101" y="640222"/>
                </a:cubicBezTo>
                <a:cubicBezTo>
                  <a:pt x="5069123" y="643694"/>
                  <a:pt x="5075634" y="654112"/>
                  <a:pt x="5075634" y="671476"/>
                </a:cubicBezTo>
                <a:cubicBezTo>
                  <a:pt x="5072162" y="681894"/>
                  <a:pt x="5065216" y="684498"/>
                  <a:pt x="5054798" y="679289"/>
                </a:cubicBezTo>
                <a:cubicBezTo>
                  <a:pt x="5044380" y="671476"/>
                  <a:pt x="5033962" y="659756"/>
                  <a:pt x="5023544" y="644129"/>
                </a:cubicBezTo>
                <a:cubicBezTo>
                  <a:pt x="5022676" y="642392"/>
                  <a:pt x="5022676" y="641524"/>
                  <a:pt x="5023544" y="641524"/>
                </a:cubicBezTo>
                <a:cubicBezTo>
                  <a:pt x="5023544" y="640656"/>
                  <a:pt x="5024413" y="640222"/>
                  <a:pt x="5026149" y="640222"/>
                </a:cubicBezTo>
                <a:cubicBezTo>
                  <a:pt x="5030056" y="639354"/>
                  <a:pt x="5034505" y="638920"/>
                  <a:pt x="5039497" y="638920"/>
                </a:cubicBezTo>
                <a:close/>
                <a:moveTo>
                  <a:pt x="3045023" y="637617"/>
                </a:moveTo>
                <a:cubicBezTo>
                  <a:pt x="3058046" y="638485"/>
                  <a:pt x="3070200" y="641090"/>
                  <a:pt x="3081486" y="645431"/>
                </a:cubicBezTo>
                <a:cubicBezTo>
                  <a:pt x="3094509" y="648035"/>
                  <a:pt x="3100586" y="655415"/>
                  <a:pt x="3099718" y="667569"/>
                </a:cubicBezTo>
                <a:cubicBezTo>
                  <a:pt x="3098850" y="680591"/>
                  <a:pt x="3094075" y="687971"/>
                  <a:pt x="3085393" y="689707"/>
                </a:cubicBezTo>
                <a:cubicBezTo>
                  <a:pt x="3081052" y="689707"/>
                  <a:pt x="3076277" y="687103"/>
                  <a:pt x="3071068" y="681894"/>
                </a:cubicBezTo>
                <a:cubicBezTo>
                  <a:pt x="3061519" y="669739"/>
                  <a:pt x="3052403" y="656717"/>
                  <a:pt x="3043721" y="642826"/>
                </a:cubicBezTo>
                <a:cubicBezTo>
                  <a:pt x="3041985" y="640222"/>
                  <a:pt x="3042419" y="638485"/>
                  <a:pt x="3045023" y="637617"/>
                </a:cubicBezTo>
                <a:close/>
                <a:moveTo>
                  <a:pt x="6231461" y="632408"/>
                </a:moveTo>
                <a:cubicBezTo>
                  <a:pt x="6233415" y="632408"/>
                  <a:pt x="6235043" y="632842"/>
                  <a:pt x="6236345" y="633711"/>
                </a:cubicBezTo>
                <a:cubicBezTo>
                  <a:pt x="6245026" y="637183"/>
                  <a:pt x="6251537" y="641958"/>
                  <a:pt x="6255878" y="648035"/>
                </a:cubicBezTo>
                <a:cubicBezTo>
                  <a:pt x="6260219" y="653244"/>
                  <a:pt x="6258483" y="657151"/>
                  <a:pt x="6250669" y="659756"/>
                </a:cubicBezTo>
                <a:cubicBezTo>
                  <a:pt x="6243724" y="660624"/>
                  <a:pt x="6229834" y="663662"/>
                  <a:pt x="6208998" y="668871"/>
                </a:cubicBezTo>
                <a:cubicBezTo>
                  <a:pt x="6197712" y="671476"/>
                  <a:pt x="6189030" y="673212"/>
                  <a:pt x="6182953" y="674080"/>
                </a:cubicBezTo>
                <a:cubicBezTo>
                  <a:pt x="6176007" y="675817"/>
                  <a:pt x="6169930" y="675382"/>
                  <a:pt x="6164721" y="672778"/>
                </a:cubicBezTo>
                <a:cubicBezTo>
                  <a:pt x="6159512" y="671910"/>
                  <a:pt x="6152567" y="668003"/>
                  <a:pt x="6143885" y="661058"/>
                </a:cubicBezTo>
                <a:cubicBezTo>
                  <a:pt x="6141281" y="656717"/>
                  <a:pt x="6142149" y="654112"/>
                  <a:pt x="6146490" y="653244"/>
                </a:cubicBezTo>
                <a:cubicBezTo>
                  <a:pt x="6176007" y="648035"/>
                  <a:pt x="6201184" y="641524"/>
                  <a:pt x="6222020" y="633711"/>
                </a:cubicBezTo>
                <a:cubicBezTo>
                  <a:pt x="6222888" y="633711"/>
                  <a:pt x="6223757" y="633711"/>
                  <a:pt x="6224625" y="633711"/>
                </a:cubicBezTo>
                <a:cubicBezTo>
                  <a:pt x="6227229" y="632842"/>
                  <a:pt x="6229508" y="632408"/>
                  <a:pt x="6231461" y="632408"/>
                </a:cubicBezTo>
                <a:close/>
                <a:moveTo>
                  <a:pt x="1119003" y="632408"/>
                </a:moveTo>
                <a:cubicBezTo>
                  <a:pt x="1132026" y="634145"/>
                  <a:pt x="1142009" y="638485"/>
                  <a:pt x="1148955" y="645431"/>
                </a:cubicBezTo>
                <a:cubicBezTo>
                  <a:pt x="1153296" y="648035"/>
                  <a:pt x="1154598" y="652376"/>
                  <a:pt x="1152862" y="658453"/>
                </a:cubicBezTo>
                <a:cubicBezTo>
                  <a:pt x="1151993" y="662794"/>
                  <a:pt x="1150257" y="665833"/>
                  <a:pt x="1147653" y="667569"/>
                </a:cubicBezTo>
                <a:cubicBezTo>
                  <a:pt x="1143313" y="670174"/>
                  <a:pt x="1138971" y="670608"/>
                  <a:pt x="1134630" y="668871"/>
                </a:cubicBezTo>
                <a:cubicBezTo>
                  <a:pt x="1131157" y="668871"/>
                  <a:pt x="1124647" y="659321"/>
                  <a:pt x="1115097" y="640222"/>
                </a:cubicBezTo>
                <a:cubicBezTo>
                  <a:pt x="1113360" y="637617"/>
                  <a:pt x="1112926" y="635881"/>
                  <a:pt x="1113794" y="635013"/>
                </a:cubicBezTo>
                <a:cubicBezTo>
                  <a:pt x="1114663" y="633276"/>
                  <a:pt x="1116399" y="632408"/>
                  <a:pt x="1119003" y="632408"/>
                </a:cubicBezTo>
                <a:close/>
                <a:moveTo>
                  <a:pt x="5797079" y="630781"/>
                </a:moveTo>
                <a:cubicBezTo>
                  <a:pt x="5799249" y="630998"/>
                  <a:pt x="5801420" y="631540"/>
                  <a:pt x="5803590" y="632408"/>
                </a:cubicBezTo>
                <a:cubicBezTo>
                  <a:pt x="5807931" y="635013"/>
                  <a:pt x="5813574" y="640656"/>
                  <a:pt x="5820519" y="649338"/>
                </a:cubicBezTo>
                <a:cubicBezTo>
                  <a:pt x="5819651" y="648469"/>
                  <a:pt x="5820519" y="649338"/>
                  <a:pt x="5823123" y="651942"/>
                </a:cubicBezTo>
                <a:cubicBezTo>
                  <a:pt x="5825728" y="656283"/>
                  <a:pt x="5825728" y="660624"/>
                  <a:pt x="5823123" y="664965"/>
                </a:cubicBezTo>
                <a:cubicBezTo>
                  <a:pt x="5822256" y="666701"/>
                  <a:pt x="5820519" y="668871"/>
                  <a:pt x="5817914" y="671476"/>
                </a:cubicBezTo>
                <a:cubicBezTo>
                  <a:pt x="5812706" y="678421"/>
                  <a:pt x="5809667" y="683630"/>
                  <a:pt x="5808799" y="687103"/>
                </a:cubicBezTo>
                <a:cubicBezTo>
                  <a:pt x="5808799" y="687103"/>
                  <a:pt x="5809233" y="687971"/>
                  <a:pt x="5810101" y="689707"/>
                </a:cubicBezTo>
                <a:cubicBezTo>
                  <a:pt x="5811838" y="691443"/>
                  <a:pt x="5813140" y="692746"/>
                  <a:pt x="5814008" y="693614"/>
                </a:cubicBezTo>
                <a:cubicBezTo>
                  <a:pt x="5815744" y="696218"/>
                  <a:pt x="5815744" y="698823"/>
                  <a:pt x="5814008" y="701427"/>
                </a:cubicBezTo>
                <a:cubicBezTo>
                  <a:pt x="5811403" y="704032"/>
                  <a:pt x="5805761" y="705334"/>
                  <a:pt x="5797079" y="705334"/>
                </a:cubicBezTo>
                <a:cubicBezTo>
                  <a:pt x="5785793" y="705334"/>
                  <a:pt x="5776677" y="706202"/>
                  <a:pt x="5769731" y="707939"/>
                </a:cubicBezTo>
                <a:cubicBezTo>
                  <a:pt x="5774940" y="710543"/>
                  <a:pt x="5780149" y="714884"/>
                  <a:pt x="5785358" y="720961"/>
                </a:cubicBezTo>
                <a:cubicBezTo>
                  <a:pt x="5787963" y="721829"/>
                  <a:pt x="5788397" y="724000"/>
                  <a:pt x="5786661" y="727472"/>
                </a:cubicBezTo>
                <a:cubicBezTo>
                  <a:pt x="5785793" y="730077"/>
                  <a:pt x="5785358" y="731813"/>
                  <a:pt x="5785358" y="732681"/>
                </a:cubicBezTo>
                <a:cubicBezTo>
                  <a:pt x="5787095" y="732681"/>
                  <a:pt x="5789699" y="731813"/>
                  <a:pt x="5793172" y="730077"/>
                </a:cubicBezTo>
                <a:cubicBezTo>
                  <a:pt x="5794908" y="729209"/>
                  <a:pt x="5796211" y="728775"/>
                  <a:pt x="5797079" y="728775"/>
                </a:cubicBezTo>
                <a:cubicBezTo>
                  <a:pt x="5801420" y="727038"/>
                  <a:pt x="5805326" y="727472"/>
                  <a:pt x="5808799" y="730077"/>
                </a:cubicBezTo>
                <a:cubicBezTo>
                  <a:pt x="5817481" y="735286"/>
                  <a:pt x="5824426" y="742665"/>
                  <a:pt x="5829635" y="752215"/>
                </a:cubicBezTo>
                <a:cubicBezTo>
                  <a:pt x="5832239" y="756556"/>
                  <a:pt x="5832239" y="761331"/>
                  <a:pt x="5829635" y="766540"/>
                </a:cubicBezTo>
                <a:cubicBezTo>
                  <a:pt x="5826162" y="771749"/>
                  <a:pt x="5823992" y="778260"/>
                  <a:pt x="5823123" y="786073"/>
                </a:cubicBezTo>
                <a:cubicBezTo>
                  <a:pt x="5819651" y="801700"/>
                  <a:pt x="5815744" y="816025"/>
                  <a:pt x="5811403" y="829048"/>
                </a:cubicBezTo>
                <a:cubicBezTo>
                  <a:pt x="5807063" y="842070"/>
                  <a:pt x="5798815" y="851186"/>
                  <a:pt x="5786661" y="856395"/>
                </a:cubicBezTo>
                <a:cubicBezTo>
                  <a:pt x="5780584" y="859867"/>
                  <a:pt x="5776243" y="858565"/>
                  <a:pt x="5773638" y="852488"/>
                </a:cubicBezTo>
                <a:cubicBezTo>
                  <a:pt x="5765825" y="834257"/>
                  <a:pt x="5757577" y="821234"/>
                  <a:pt x="5748895" y="813421"/>
                </a:cubicBezTo>
                <a:cubicBezTo>
                  <a:pt x="5748027" y="813421"/>
                  <a:pt x="5747593" y="812986"/>
                  <a:pt x="5747593" y="812118"/>
                </a:cubicBezTo>
                <a:cubicBezTo>
                  <a:pt x="5746725" y="811250"/>
                  <a:pt x="5746291" y="810816"/>
                  <a:pt x="5746291" y="810816"/>
                </a:cubicBezTo>
                <a:cubicBezTo>
                  <a:pt x="5728060" y="833388"/>
                  <a:pt x="5706356" y="847713"/>
                  <a:pt x="5681179" y="853790"/>
                </a:cubicBezTo>
                <a:cubicBezTo>
                  <a:pt x="5677706" y="854658"/>
                  <a:pt x="5677272" y="853790"/>
                  <a:pt x="5679876" y="851186"/>
                </a:cubicBezTo>
                <a:cubicBezTo>
                  <a:pt x="5708526" y="825141"/>
                  <a:pt x="5728928" y="796491"/>
                  <a:pt x="5741082" y="765237"/>
                </a:cubicBezTo>
                <a:cubicBezTo>
                  <a:pt x="5735005" y="766106"/>
                  <a:pt x="5729796" y="767408"/>
                  <a:pt x="5725455" y="769144"/>
                </a:cubicBezTo>
                <a:cubicBezTo>
                  <a:pt x="5722851" y="770012"/>
                  <a:pt x="5719812" y="770012"/>
                  <a:pt x="5716339" y="769144"/>
                </a:cubicBezTo>
                <a:cubicBezTo>
                  <a:pt x="5708526" y="766540"/>
                  <a:pt x="5701147" y="761331"/>
                  <a:pt x="5694201" y="753517"/>
                </a:cubicBezTo>
                <a:cubicBezTo>
                  <a:pt x="5693333" y="750913"/>
                  <a:pt x="5694201" y="748742"/>
                  <a:pt x="5696806" y="747006"/>
                </a:cubicBezTo>
                <a:cubicBezTo>
                  <a:pt x="5699410" y="746138"/>
                  <a:pt x="5702883" y="745704"/>
                  <a:pt x="5707224" y="745704"/>
                </a:cubicBezTo>
                <a:cubicBezTo>
                  <a:pt x="5711565" y="744836"/>
                  <a:pt x="5715037" y="744402"/>
                  <a:pt x="5717642" y="744402"/>
                </a:cubicBezTo>
                <a:cubicBezTo>
                  <a:pt x="5728060" y="742665"/>
                  <a:pt x="5738477" y="741363"/>
                  <a:pt x="5748895" y="740495"/>
                </a:cubicBezTo>
                <a:lnTo>
                  <a:pt x="5750198" y="731379"/>
                </a:lnTo>
                <a:cubicBezTo>
                  <a:pt x="5751934" y="722697"/>
                  <a:pt x="5751934" y="715752"/>
                  <a:pt x="5750198" y="710543"/>
                </a:cubicBezTo>
                <a:cubicBezTo>
                  <a:pt x="5749330" y="710543"/>
                  <a:pt x="5748027" y="710977"/>
                  <a:pt x="5746291" y="711845"/>
                </a:cubicBezTo>
                <a:cubicBezTo>
                  <a:pt x="5744555" y="711845"/>
                  <a:pt x="5743253" y="712279"/>
                  <a:pt x="5742384" y="713148"/>
                </a:cubicBezTo>
                <a:cubicBezTo>
                  <a:pt x="5741516" y="714884"/>
                  <a:pt x="5740214" y="717054"/>
                  <a:pt x="5738477" y="719659"/>
                </a:cubicBezTo>
                <a:cubicBezTo>
                  <a:pt x="5735873" y="723131"/>
                  <a:pt x="5733268" y="723566"/>
                  <a:pt x="5730664" y="720961"/>
                </a:cubicBezTo>
                <a:cubicBezTo>
                  <a:pt x="5728060" y="719225"/>
                  <a:pt x="5725455" y="716186"/>
                  <a:pt x="5722851" y="711845"/>
                </a:cubicBezTo>
                <a:cubicBezTo>
                  <a:pt x="5720246" y="706636"/>
                  <a:pt x="5718076" y="700559"/>
                  <a:pt x="5716339" y="693614"/>
                </a:cubicBezTo>
                <a:cubicBezTo>
                  <a:pt x="5714603" y="675382"/>
                  <a:pt x="5711130" y="662360"/>
                  <a:pt x="5705921" y="654547"/>
                </a:cubicBezTo>
                <a:cubicBezTo>
                  <a:pt x="5702449" y="651942"/>
                  <a:pt x="5702883" y="649338"/>
                  <a:pt x="5707224" y="646733"/>
                </a:cubicBezTo>
                <a:cubicBezTo>
                  <a:pt x="5717642" y="644129"/>
                  <a:pt x="5726324" y="644129"/>
                  <a:pt x="5733268" y="646733"/>
                </a:cubicBezTo>
                <a:cubicBezTo>
                  <a:pt x="5734137" y="646733"/>
                  <a:pt x="5734571" y="646733"/>
                  <a:pt x="5734571" y="646733"/>
                </a:cubicBezTo>
                <a:cubicBezTo>
                  <a:pt x="5752802" y="643260"/>
                  <a:pt x="5771468" y="638051"/>
                  <a:pt x="5790567" y="631106"/>
                </a:cubicBezTo>
                <a:cubicBezTo>
                  <a:pt x="5792738" y="630672"/>
                  <a:pt x="5794908" y="630563"/>
                  <a:pt x="5797079" y="630781"/>
                </a:cubicBezTo>
                <a:close/>
                <a:moveTo>
                  <a:pt x="3434395" y="625897"/>
                </a:moveTo>
                <a:cubicBezTo>
                  <a:pt x="3450022" y="631974"/>
                  <a:pt x="3463044" y="642826"/>
                  <a:pt x="3473462" y="658453"/>
                </a:cubicBezTo>
                <a:cubicBezTo>
                  <a:pt x="3477803" y="662794"/>
                  <a:pt x="3477803" y="667569"/>
                  <a:pt x="3473462" y="672778"/>
                </a:cubicBezTo>
                <a:cubicBezTo>
                  <a:pt x="3472594" y="674514"/>
                  <a:pt x="3470858" y="677119"/>
                  <a:pt x="3468253" y="680591"/>
                </a:cubicBezTo>
                <a:cubicBezTo>
                  <a:pt x="3466517" y="684932"/>
                  <a:pt x="3462610" y="692312"/>
                  <a:pt x="3456533" y="702730"/>
                </a:cubicBezTo>
                <a:cubicBezTo>
                  <a:pt x="3455665" y="705334"/>
                  <a:pt x="3454363" y="707505"/>
                  <a:pt x="3452626" y="709241"/>
                </a:cubicBezTo>
                <a:cubicBezTo>
                  <a:pt x="3488221" y="766540"/>
                  <a:pt x="3541179" y="810816"/>
                  <a:pt x="3611500" y="842070"/>
                </a:cubicBezTo>
                <a:cubicBezTo>
                  <a:pt x="3616709" y="844675"/>
                  <a:pt x="3619314" y="846845"/>
                  <a:pt x="3619314" y="848581"/>
                </a:cubicBezTo>
                <a:cubicBezTo>
                  <a:pt x="3619314" y="850318"/>
                  <a:pt x="3616709" y="851620"/>
                  <a:pt x="3611500" y="852488"/>
                </a:cubicBezTo>
                <a:cubicBezTo>
                  <a:pt x="3593269" y="855961"/>
                  <a:pt x="3571131" y="858565"/>
                  <a:pt x="3545086" y="860301"/>
                </a:cubicBezTo>
                <a:cubicBezTo>
                  <a:pt x="3533800" y="862038"/>
                  <a:pt x="3524684" y="859433"/>
                  <a:pt x="3517739" y="852488"/>
                </a:cubicBezTo>
                <a:cubicBezTo>
                  <a:pt x="3486485" y="824707"/>
                  <a:pt x="3462610" y="792151"/>
                  <a:pt x="3446115" y="754819"/>
                </a:cubicBezTo>
                <a:cubicBezTo>
                  <a:pt x="3445247" y="751347"/>
                  <a:pt x="3442643" y="745270"/>
                  <a:pt x="3438302" y="736588"/>
                </a:cubicBezTo>
                <a:cubicBezTo>
                  <a:pt x="3422675" y="764369"/>
                  <a:pt x="3404443" y="789546"/>
                  <a:pt x="3383607" y="812118"/>
                </a:cubicBezTo>
                <a:cubicBezTo>
                  <a:pt x="3365376" y="830350"/>
                  <a:pt x="3340633" y="844240"/>
                  <a:pt x="3309379" y="853790"/>
                </a:cubicBezTo>
                <a:cubicBezTo>
                  <a:pt x="3306775" y="854658"/>
                  <a:pt x="3305038" y="854658"/>
                  <a:pt x="3304170" y="853790"/>
                </a:cubicBezTo>
                <a:cubicBezTo>
                  <a:pt x="3304170" y="852922"/>
                  <a:pt x="3305473" y="851620"/>
                  <a:pt x="3308077" y="849883"/>
                </a:cubicBezTo>
                <a:cubicBezTo>
                  <a:pt x="3354958" y="813421"/>
                  <a:pt x="3391855" y="758292"/>
                  <a:pt x="3418768" y="684498"/>
                </a:cubicBezTo>
                <a:cubicBezTo>
                  <a:pt x="3425713" y="668003"/>
                  <a:pt x="3427884" y="650640"/>
                  <a:pt x="3425279" y="632408"/>
                </a:cubicBezTo>
                <a:cubicBezTo>
                  <a:pt x="3425279" y="627199"/>
                  <a:pt x="3428318" y="625029"/>
                  <a:pt x="3434395" y="625897"/>
                </a:cubicBezTo>
                <a:close/>
                <a:moveTo>
                  <a:pt x="421000" y="623618"/>
                </a:moveTo>
                <a:cubicBezTo>
                  <a:pt x="423603" y="623835"/>
                  <a:pt x="426209" y="625029"/>
                  <a:pt x="428813" y="627199"/>
                </a:cubicBezTo>
                <a:cubicBezTo>
                  <a:pt x="429681" y="628067"/>
                  <a:pt x="430983" y="629370"/>
                  <a:pt x="432719" y="631106"/>
                </a:cubicBezTo>
                <a:cubicBezTo>
                  <a:pt x="438796" y="636315"/>
                  <a:pt x="443572" y="641090"/>
                  <a:pt x="447044" y="645431"/>
                </a:cubicBezTo>
                <a:cubicBezTo>
                  <a:pt x="449649" y="648903"/>
                  <a:pt x="449649" y="653244"/>
                  <a:pt x="447044" y="658453"/>
                </a:cubicBezTo>
                <a:cubicBezTo>
                  <a:pt x="442703" y="663662"/>
                  <a:pt x="437061" y="672778"/>
                  <a:pt x="430115" y="685800"/>
                </a:cubicBezTo>
                <a:cubicBezTo>
                  <a:pt x="428378" y="688405"/>
                  <a:pt x="427077" y="690575"/>
                  <a:pt x="426209" y="692312"/>
                </a:cubicBezTo>
                <a:cubicBezTo>
                  <a:pt x="428813" y="694916"/>
                  <a:pt x="430983" y="697087"/>
                  <a:pt x="432719" y="698823"/>
                </a:cubicBezTo>
                <a:cubicBezTo>
                  <a:pt x="435324" y="704032"/>
                  <a:pt x="434890" y="707939"/>
                  <a:pt x="431417" y="710543"/>
                </a:cubicBezTo>
                <a:cubicBezTo>
                  <a:pt x="423603" y="713148"/>
                  <a:pt x="409714" y="715318"/>
                  <a:pt x="389745" y="717054"/>
                </a:cubicBezTo>
                <a:cubicBezTo>
                  <a:pt x="387141" y="725736"/>
                  <a:pt x="384103" y="734852"/>
                  <a:pt x="380629" y="744402"/>
                </a:cubicBezTo>
                <a:cubicBezTo>
                  <a:pt x="379761" y="745270"/>
                  <a:pt x="379328" y="746138"/>
                  <a:pt x="379328" y="747006"/>
                </a:cubicBezTo>
                <a:cubicBezTo>
                  <a:pt x="388009" y="742665"/>
                  <a:pt x="394520" y="740061"/>
                  <a:pt x="398861" y="739193"/>
                </a:cubicBezTo>
                <a:cubicBezTo>
                  <a:pt x="403202" y="738324"/>
                  <a:pt x="408845" y="739193"/>
                  <a:pt x="415790" y="741797"/>
                </a:cubicBezTo>
                <a:cubicBezTo>
                  <a:pt x="418395" y="743533"/>
                  <a:pt x="422736" y="747440"/>
                  <a:pt x="428813" y="753517"/>
                </a:cubicBezTo>
                <a:cubicBezTo>
                  <a:pt x="429681" y="754385"/>
                  <a:pt x="430550" y="755254"/>
                  <a:pt x="431417" y="756122"/>
                </a:cubicBezTo>
                <a:cubicBezTo>
                  <a:pt x="434890" y="758726"/>
                  <a:pt x="435324" y="763067"/>
                  <a:pt x="432719" y="769144"/>
                </a:cubicBezTo>
                <a:cubicBezTo>
                  <a:pt x="430983" y="775221"/>
                  <a:pt x="429681" y="785205"/>
                  <a:pt x="428813" y="799096"/>
                </a:cubicBezTo>
                <a:cubicBezTo>
                  <a:pt x="421867" y="831218"/>
                  <a:pt x="406240" y="853356"/>
                  <a:pt x="381931" y="865510"/>
                </a:cubicBezTo>
                <a:cubicBezTo>
                  <a:pt x="376723" y="867247"/>
                  <a:pt x="371948" y="862472"/>
                  <a:pt x="367607" y="851186"/>
                </a:cubicBezTo>
                <a:cubicBezTo>
                  <a:pt x="364135" y="840768"/>
                  <a:pt x="356755" y="830784"/>
                  <a:pt x="345469" y="821234"/>
                </a:cubicBezTo>
                <a:cubicBezTo>
                  <a:pt x="344601" y="819498"/>
                  <a:pt x="344167" y="818630"/>
                  <a:pt x="344167" y="818630"/>
                </a:cubicBezTo>
                <a:cubicBezTo>
                  <a:pt x="345035" y="817761"/>
                  <a:pt x="346771" y="817327"/>
                  <a:pt x="349376" y="817327"/>
                </a:cubicBezTo>
                <a:cubicBezTo>
                  <a:pt x="352849" y="817327"/>
                  <a:pt x="358058" y="817761"/>
                  <a:pt x="365003" y="818630"/>
                </a:cubicBezTo>
                <a:cubicBezTo>
                  <a:pt x="371948" y="819498"/>
                  <a:pt x="376723" y="820366"/>
                  <a:pt x="379328" y="821234"/>
                </a:cubicBezTo>
                <a:cubicBezTo>
                  <a:pt x="381931" y="822970"/>
                  <a:pt x="384536" y="821234"/>
                  <a:pt x="387141" y="816025"/>
                </a:cubicBezTo>
                <a:cubicBezTo>
                  <a:pt x="392350" y="800398"/>
                  <a:pt x="395388" y="786507"/>
                  <a:pt x="396257" y="774353"/>
                </a:cubicBezTo>
                <a:cubicBezTo>
                  <a:pt x="397124" y="768276"/>
                  <a:pt x="394086" y="765672"/>
                  <a:pt x="387141" y="766540"/>
                </a:cubicBezTo>
                <a:cubicBezTo>
                  <a:pt x="381064" y="768276"/>
                  <a:pt x="373684" y="772183"/>
                  <a:pt x="365003" y="778260"/>
                </a:cubicBezTo>
                <a:cubicBezTo>
                  <a:pt x="361530" y="780864"/>
                  <a:pt x="358491" y="781298"/>
                  <a:pt x="355887" y="779562"/>
                </a:cubicBezTo>
                <a:cubicBezTo>
                  <a:pt x="355887" y="779562"/>
                  <a:pt x="355453" y="779128"/>
                  <a:pt x="354585" y="778260"/>
                </a:cubicBezTo>
                <a:cubicBezTo>
                  <a:pt x="347639" y="773051"/>
                  <a:pt x="343299" y="768276"/>
                  <a:pt x="341562" y="763935"/>
                </a:cubicBezTo>
                <a:cubicBezTo>
                  <a:pt x="339825" y="758726"/>
                  <a:pt x="340695" y="754819"/>
                  <a:pt x="344167" y="752215"/>
                </a:cubicBezTo>
                <a:cubicBezTo>
                  <a:pt x="350244" y="744402"/>
                  <a:pt x="355019" y="732681"/>
                  <a:pt x="358491" y="717054"/>
                </a:cubicBezTo>
                <a:cubicBezTo>
                  <a:pt x="358491" y="710109"/>
                  <a:pt x="358058" y="704032"/>
                  <a:pt x="357189" y="698823"/>
                </a:cubicBezTo>
                <a:cubicBezTo>
                  <a:pt x="354585" y="691878"/>
                  <a:pt x="355887" y="688839"/>
                  <a:pt x="361096" y="689707"/>
                </a:cubicBezTo>
                <a:cubicBezTo>
                  <a:pt x="370646" y="692312"/>
                  <a:pt x="377592" y="695350"/>
                  <a:pt x="381931" y="698823"/>
                </a:cubicBezTo>
                <a:cubicBezTo>
                  <a:pt x="386273" y="697087"/>
                  <a:pt x="390180" y="695784"/>
                  <a:pt x="393652" y="694916"/>
                </a:cubicBezTo>
                <a:cubicBezTo>
                  <a:pt x="396257" y="683630"/>
                  <a:pt x="399730" y="670608"/>
                  <a:pt x="404070" y="655849"/>
                </a:cubicBezTo>
                <a:cubicBezTo>
                  <a:pt x="404070" y="654981"/>
                  <a:pt x="403202" y="654112"/>
                  <a:pt x="401466" y="653244"/>
                </a:cubicBezTo>
                <a:cubicBezTo>
                  <a:pt x="396257" y="655849"/>
                  <a:pt x="389745" y="658453"/>
                  <a:pt x="381931" y="661058"/>
                </a:cubicBezTo>
                <a:cubicBezTo>
                  <a:pt x="376723" y="661926"/>
                  <a:pt x="372816" y="662360"/>
                  <a:pt x="370212" y="662360"/>
                </a:cubicBezTo>
                <a:cubicBezTo>
                  <a:pt x="362399" y="656283"/>
                  <a:pt x="356755" y="650640"/>
                  <a:pt x="353283" y="645431"/>
                </a:cubicBezTo>
                <a:cubicBezTo>
                  <a:pt x="351547" y="641090"/>
                  <a:pt x="352414" y="638920"/>
                  <a:pt x="355887" y="638920"/>
                </a:cubicBezTo>
                <a:cubicBezTo>
                  <a:pt x="361964" y="638920"/>
                  <a:pt x="369343" y="638051"/>
                  <a:pt x="378025" y="636315"/>
                </a:cubicBezTo>
                <a:cubicBezTo>
                  <a:pt x="383234" y="635447"/>
                  <a:pt x="391481" y="632842"/>
                  <a:pt x="402768" y="628502"/>
                </a:cubicBezTo>
                <a:cubicBezTo>
                  <a:pt x="408845" y="626765"/>
                  <a:pt x="412318" y="625897"/>
                  <a:pt x="413186" y="625897"/>
                </a:cubicBezTo>
                <a:cubicBezTo>
                  <a:pt x="415790" y="624161"/>
                  <a:pt x="418395" y="623401"/>
                  <a:pt x="421000" y="623618"/>
                </a:cubicBezTo>
                <a:close/>
                <a:moveTo>
                  <a:pt x="547317" y="619711"/>
                </a:moveTo>
                <a:cubicBezTo>
                  <a:pt x="549922" y="619928"/>
                  <a:pt x="552526" y="620688"/>
                  <a:pt x="555131" y="621990"/>
                </a:cubicBezTo>
                <a:cubicBezTo>
                  <a:pt x="559471" y="625463"/>
                  <a:pt x="565549" y="631974"/>
                  <a:pt x="573362" y="641524"/>
                </a:cubicBezTo>
                <a:cubicBezTo>
                  <a:pt x="576835" y="645865"/>
                  <a:pt x="576835" y="650640"/>
                  <a:pt x="573362" y="655849"/>
                </a:cubicBezTo>
                <a:cubicBezTo>
                  <a:pt x="569890" y="657585"/>
                  <a:pt x="563813" y="661926"/>
                  <a:pt x="555131" y="668871"/>
                </a:cubicBezTo>
                <a:cubicBezTo>
                  <a:pt x="553394" y="670608"/>
                  <a:pt x="552092" y="671910"/>
                  <a:pt x="551224" y="672778"/>
                </a:cubicBezTo>
                <a:cubicBezTo>
                  <a:pt x="553829" y="675382"/>
                  <a:pt x="556433" y="677987"/>
                  <a:pt x="559038" y="680591"/>
                </a:cubicBezTo>
                <a:cubicBezTo>
                  <a:pt x="561643" y="684932"/>
                  <a:pt x="561208" y="688405"/>
                  <a:pt x="557735" y="691009"/>
                </a:cubicBezTo>
                <a:cubicBezTo>
                  <a:pt x="554262" y="691878"/>
                  <a:pt x="544713" y="693180"/>
                  <a:pt x="529086" y="694916"/>
                </a:cubicBezTo>
                <a:cubicBezTo>
                  <a:pt x="528218" y="694916"/>
                  <a:pt x="526916" y="694916"/>
                  <a:pt x="525179" y="694916"/>
                </a:cubicBezTo>
                <a:cubicBezTo>
                  <a:pt x="521706" y="695784"/>
                  <a:pt x="519102" y="696218"/>
                  <a:pt x="517366" y="696218"/>
                </a:cubicBezTo>
                <a:cubicBezTo>
                  <a:pt x="518234" y="696218"/>
                  <a:pt x="518668" y="696652"/>
                  <a:pt x="518668" y="697521"/>
                </a:cubicBezTo>
                <a:cubicBezTo>
                  <a:pt x="520404" y="698389"/>
                  <a:pt x="522140" y="698823"/>
                  <a:pt x="523877" y="698823"/>
                </a:cubicBezTo>
                <a:cubicBezTo>
                  <a:pt x="523877" y="698823"/>
                  <a:pt x="524311" y="699257"/>
                  <a:pt x="525179" y="700125"/>
                </a:cubicBezTo>
                <a:cubicBezTo>
                  <a:pt x="526916" y="703598"/>
                  <a:pt x="527349" y="707070"/>
                  <a:pt x="526482" y="710543"/>
                </a:cubicBezTo>
                <a:cubicBezTo>
                  <a:pt x="526482" y="710543"/>
                  <a:pt x="526482" y="711411"/>
                  <a:pt x="526482" y="713148"/>
                </a:cubicBezTo>
                <a:cubicBezTo>
                  <a:pt x="525613" y="714884"/>
                  <a:pt x="525179" y="716186"/>
                  <a:pt x="525179" y="717054"/>
                </a:cubicBezTo>
                <a:cubicBezTo>
                  <a:pt x="537334" y="714450"/>
                  <a:pt x="545582" y="712279"/>
                  <a:pt x="549922" y="710543"/>
                </a:cubicBezTo>
                <a:cubicBezTo>
                  <a:pt x="555131" y="708807"/>
                  <a:pt x="560774" y="709241"/>
                  <a:pt x="566851" y="711845"/>
                </a:cubicBezTo>
                <a:cubicBezTo>
                  <a:pt x="576401" y="718791"/>
                  <a:pt x="582912" y="724868"/>
                  <a:pt x="586385" y="730077"/>
                </a:cubicBezTo>
                <a:cubicBezTo>
                  <a:pt x="589857" y="736154"/>
                  <a:pt x="590291" y="741363"/>
                  <a:pt x="587687" y="745704"/>
                </a:cubicBezTo>
                <a:cubicBezTo>
                  <a:pt x="586818" y="746572"/>
                  <a:pt x="585517" y="747874"/>
                  <a:pt x="583779" y="749611"/>
                </a:cubicBezTo>
                <a:cubicBezTo>
                  <a:pt x="575098" y="757424"/>
                  <a:pt x="569890" y="763067"/>
                  <a:pt x="568153" y="766540"/>
                </a:cubicBezTo>
                <a:cubicBezTo>
                  <a:pt x="569890" y="769144"/>
                  <a:pt x="571192" y="770881"/>
                  <a:pt x="572061" y="771749"/>
                </a:cubicBezTo>
                <a:cubicBezTo>
                  <a:pt x="574665" y="776958"/>
                  <a:pt x="574230" y="779996"/>
                  <a:pt x="570757" y="780864"/>
                </a:cubicBezTo>
                <a:cubicBezTo>
                  <a:pt x="567286" y="783469"/>
                  <a:pt x="557735" y="784771"/>
                  <a:pt x="542109" y="784771"/>
                </a:cubicBezTo>
                <a:cubicBezTo>
                  <a:pt x="541240" y="784771"/>
                  <a:pt x="539070" y="784771"/>
                  <a:pt x="535596" y="784771"/>
                </a:cubicBezTo>
                <a:cubicBezTo>
                  <a:pt x="528652" y="785639"/>
                  <a:pt x="523009" y="786073"/>
                  <a:pt x="518668" y="786073"/>
                </a:cubicBezTo>
                <a:cubicBezTo>
                  <a:pt x="518668" y="789546"/>
                  <a:pt x="518234" y="794755"/>
                  <a:pt x="517366" y="801700"/>
                </a:cubicBezTo>
                <a:cubicBezTo>
                  <a:pt x="517366" y="808646"/>
                  <a:pt x="516931" y="813855"/>
                  <a:pt x="516064" y="817327"/>
                </a:cubicBezTo>
                <a:cubicBezTo>
                  <a:pt x="523009" y="815591"/>
                  <a:pt x="529520" y="814723"/>
                  <a:pt x="535596" y="814723"/>
                </a:cubicBezTo>
                <a:cubicBezTo>
                  <a:pt x="534730" y="812118"/>
                  <a:pt x="533427" y="809080"/>
                  <a:pt x="531690" y="805607"/>
                </a:cubicBezTo>
                <a:cubicBezTo>
                  <a:pt x="529954" y="801266"/>
                  <a:pt x="528652" y="798228"/>
                  <a:pt x="527783" y="796491"/>
                </a:cubicBezTo>
                <a:cubicBezTo>
                  <a:pt x="526916" y="794755"/>
                  <a:pt x="526916" y="793887"/>
                  <a:pt x="527783" y="793887"/>
                </a:cubicBezTo>
                <a:cubicBezTo>
                  <a:pt x="528652" y="793019"/>
                  <a:pt x="530388" y="793019"/>
                  <a:pt x="532992" y="793887"/>
                </a:cubicBezTo>
                <a:cubicBezTo>
                  <a:pt x="551224" y="797359"/>
                  <a:pt x="566417" y="805173"/>
                  <a:pt x="578571" y="817327"/>
                </a:cubicBezTo>
                <a:cubicBezTo>
                  <a:pt x="584648" y="822536"/>
                  <a:pt x="587687" y="827745"/>
                  <a:pt x="587687" y="832954"/>
                </a:cubicBezTo>
                <a:cubicBezTo>
                  <a:pt x="588555" y="842504"/>
                  <a:pt x="586818" y="850752"/>
                  <a:pt x="582478" y="857697"/>
                </a:cubicBezTo>
                <a:cubicBezTo>
                  <a:pt x="578137" y="862906"/>
                  <a:pt x="573796" y="865076"/>
                  <a:pt x="569456" y="864208"/>
                </a:cubicBezTo>
                <a:cubicBezTo>
                  <a:pt x="562510" y="861604"/>
                  <a:pt x="557735" y="857697"/>
                  <a:pt x="555131" y="852488"/>
                </a:cubicBezTo>
                <a:cubicBezTo>
                  <a:pt x="552526" y="849015"/>
                  <a:pt x="549053" y="843372"/>
                  <a:pt x="544713" y="835559"/>
                </a:cubicBezTo>
                <a:cubicBezTo>
                  <a:pt x="542976" y="832086"/>
                  <a:pt x="541674" y="829482"/>
                  <a:pt x="540806" y="827745"/>
                </a:cubicBezTo>
                <a:cubicBezTo>
                  <a:pt x="502607" y="843372"/>
                  <a:pt x="474826" y="855092"/>
                  <a:pt x="457462" y="862906"/>
                </a:cubicBezTo>
                <a:cubicBezTo>
                  <a:pt x="453122" y="865510"/>
                  <a:pt x="448781" y="865076"/>
                  <a:pt x="444440" y="861604"/>
                </a:cubicBezTo>
                <a:cubicBezTo>
                  <a:pt x="440099" y="856395"/>
                  <a:pt x="434022" y="846845"/>
                  <a:pt x="426209" y="832954"/>
                </a:cubicBezTo>
                <a:cubicBezTo>
                  <a:pt x="425340" y="827745"/>
                  <a:pt x="426642" y="825141"/>
                  <a:pt x="430115" y="825141"/>
                </a:cubicBezTo>
                <a:cubicBezTo>
                  <a:pt x="437061" y="826877"/>
                  <a:pt x="444440" y="826877"/>
                  <a:pt x="452253" y="825141"/>
                </a:cubicBezTo>
                <a:cubicBezTo>
                  <a:pt x="456594" y="825141"/>
                  <a:pt x="463106" y="824273"/>
                  <a:pt x="471787" y="822536"/>
                </a:cubicBezTo>
                <a:cubicBezTo>
                  <a:pt x="476128" y="821668"/>
                  <a:pt x="479600" y="821234"/>
                  <a:pt x="482204" y="821234"/>
                </a:cubicBezTo>
                <a:cubicBezTo>
                  <a:pt x="483073" y="818630"/>
                  <a:pt x="483508" y="813421"/>
                  <a:pt x="483508" y="805607"/>
                </a:cubicBezTo>
                <a:cubicBezTo>
                  <a:pt x="484375" y="797794"/>
                  <a:pt x="484810" y="792151"/>
                  <a:pt x="484810" y="788678"/>
                </a:cubicBezTo>
                <a:cubicBezTo>
                  <a:pt x="483073" y="788678"/>
                  <a:pt x="480469" y="789112"/>
                  <a:pt x="476996" y="789980"/>
                </a:cubicBezTo>
                <a:cubicBezTo>
                  <a:pt x="475259" y="789980"/>
                  <a:pt x="473957" y="789980"/>
                  <a:pt x="473089" y="789980"/>
                </a:cubicBezTo>
                <a:cubicBezTo>
                  <a:pt x="472221" y="792585"/>
                  <a:pt x="470919" y="795189"/>
                  <a:pt x="469182" y="797794"/>
                </a:cubicBezTo>
                <a:cubicBezTo>
                  <a:pt x="466578" y="799530"/>
                  <a:pt x="463539" y="800398"/>
                  <a:pt x="460067" y="800398"/>
                </a:cubicBezTo>
                <a:cubicBezTo>
                  <a:pt x="452253" y="796925"/>
                  <a:pt x="448346" y="792585"/>
                  <a:pt x="448346" y="787376"/>
                </a:cubicBezTo>
                <a:cubicBezTo>
                  <a:pt x="447478" y="778694"/>
                  <a:pt x="444874" y="766974"/>
                  <a:pt x="440533" y="752215"/>
                </a:cubicBezTo>
                <a:cubicBezTo>
                  <a:pt x="439665" y="750479"/>
                  <a:pt x="439231" y="749176"/>
                  <a:pt x="439231" y="748308"/>
                </a:cubicBezTo>
                <a:cubicBezTo>
                  <a:pt x="439231" y="747440"/>
                  <a:pt x="438796" y="746138"/>
                  <a:pt x="437928" y="744402"/>
                </a:cubicBezTo>
                <a:cubicBezTo>
                  <a:pt x="436192" y="736588"/>
                  <a:pt x="434456" y="731813"/>
                  <a:pt x="432719" y="730077"/>
                </a:cubicBezTo>
                <a:cubicBezTo>
                  <a:pt x="430983" y="725736"/>
                  <a:pt x="432285" y="723131"/>
                  <a:pt x="436626" y="722263"/>
                </a:cubicBezTo>
                <a:cubicBezTo>
                  <a:pt x="444440" y="721395"/>
                  <a:pt x="451819" y="722263"/>
                  <a:pt x="458765" y="724868"/>
                </a:cubicBezTo>
                <a:cubicBezTo>
                  <a:pt x="461370" y="725736"/>
                  <a:pt x="462671" y="727038"/>
                  <a:pt x="462671" y="728775"/>
                </a:cubicBezTo>
                <a:cubicBezTo>
                  <a:pt x="463539" y="728775"/>
                  <a:pt x="464407" y="728775"/>
                  <a:pt x="465276" y="728775"/>
                </a:cubicBezTo>
                <a:cubicBezTo>
                  <a:pt x="474826" y="727038"/>
                  <a:pt x="481771" y="725302"/>
                  <a:pt x="486112" y="723566"/>
                </a:cubicBezTo>
                <a:cubicBezTo>
                  <a:pt x="486112" y="715752"/>
                  <a:pt x="485678" y="709675"/>
                  <a:pt x="484810" y="705334"/>
                </a:cubicBezTo>
                <a:cubicBezTo>
                  <a:pt x="481336" y="710543"/>
                  <a:pt x="477430" y="711845"/>
                  <a:pt x="473089" y="709241"/>
                </a:cubicBezTo>
                <a:cubicBezTo>
                  <a:pt x="466144" y="705768"/>
                  <a:pt x="462237" y="700125"/>
                  <a:pt x="461370" y="692312"/>
                </a:cubicBezTo>
                <a:cubicBezTo>
                  <a:pt x="460500" y="689707"/>
                  <a:pt x="459632" y="685800"/>
                  <a:pt x="458765" y="680591"/>
                </a:cubicBezTo>
                <a:cubicBezTo>
                  <a:pt x="457029" y="671910"/>
                  <a:pt x="455292" y="664965"/>
                  <a:pt x="453556" y="659756"/>
                </a:cubicBezTo>
                <a:cubicBezTo>
                  <a:pt x="450951" y="651942"/>
                  <a:pt x="448346" y="645431"/>
                  <a:pt x="445742" y="640222"/>
                </a:cubicBezTo>
                <a:cubicBezTo>
                  <a:pt x="442270" y="634145"/>
                  <a:pt x="443572" y="630672"/>
                  <a:pt x="449649" y="629804"/>
                </a:cubicBezTo>
                <a:cubicBezTo>
                  <a:pt x="458331" y="629804"/>
                  <a:pt x="465710" y="631106"/>
                  <a:pt x="471787" y="633711"/>
                </a:cubicBezTo>
                <a:cubicBezTo>
                  <a:pt x="471787" y="633711"/>
                  <a:pt x="472221" y="634145"/>
                  <a:pt x="473089" y="635013"/>
                </a:cubicBezTo>
                <a:cubicBezTo>
                  <a:pt x="473957" y="635013"/>
                  <a:pt x="474392" y="635447"/>
                  <a:pt x="474392" y="636315"/>
                </a:cubicBezTo>
                <a:cubicBezTo>
                  <a:pt x="496096" y="631974"/>
                  <a:pt x="517800" y="626765"/>
                  <a:pt x="539504" y="620688"/>
                </a:cubicBezTo>
                <a:cubicBezTo>
                  <a:pt x="542109" y="619820"/>
                  <a:pt x="544713" y="619494"/>
                  <a:pt x="547317" y="619711"/>
                </a:cubicBezTo>
                <a:close/>
                <a:moveTo>
                  <a:pt x="6884212" y="618084"/>
                </a:moveTo>
                <a:cubicBezTo>
                  <a:pt x="6888553" y="618518"/>
                  <a:pt x="6892676" y="619820"/>
                  <a:pt x="6896584" y="621990"/>
                </a:cubicBezTo>
                <a:cubicBezTo>
                  <a:pt x="6901792" y="623727"/>
                  <a:pt x="6908304" y="629804"/>
                  <a:pt x="6916117" y="640222"/>
                </a:cubicBezTo>
                <a:cubicBezTo>
                  <a:pt x="6918722" y="643694"/>
                  <a:pt x="6919590" y="646733"/>
                  <a:pt x="6918722" y="649338"/>
                </a:cubicBezTo>
                <a:cubicBezTo>
                  <a:pt x="6917854" y="651942"/>
                  <a:pt x="6915249" y="653244"/>
                  <a:pt x="6910908" y="653244"/>
                </a:cubicBezTo>
                <a:cubicBezTo>
                  <a:pt x="6852741" y="659321"/>
                  <a:pt x="6801520" y="662794"/>
                  <a:pt x="6757243" y="663662"/>
                </a:cubicBezTo>
                <a:cubicBezTo>
                  <a:pt x="6756375" y="695784"/>
                  <a:pt x="6753336" y="740929"/>
                  <a:pt x="6748127" y="799096"/>
                </a:cubicBezTo>
                <a:cubicBezTo>
                  <a:pt x="6775908" y="780864"/>
                  <a:pt x="6796744" y="762633"/>
                  <a:pt x="6810635" y="744402"/>
                </a:cubicBezTo>
                <a:cubicBezTo>
                  <a:pt x="6809767" y="743533"/>
                  <a:pt x="6808465" y="742231"/>
                  <a:pt x="6806728" y="740495"/>
                </a:cubicBezTo>
                <a:cubicBezTo>
                  <a:pt x="6794574" y="727472"/>
                  <a:pt x="6780684" y="711845"/>
                  <a:pt x="6765056" y="693614"/>
                </a:cubicBezTo>
                <a:cubicBezTo>
                  <a:pt x="6763320" y="691878"/>
                  <a:pt x="6762886" y="690141"/>
                  <a:pt x="6763754" y="688405"/>
                </a:cubicBezTo>
                <a:cubicBezTo>
                  <a:pt x="6764622" y="687537"/>
                  <a:pt x="6766358" y="687537"/>
                  <a:pt x="6768963" y="688405"/>
                </a:cubicBezTo>
                <a:cubicBezTo>
                  <a:pt x="6792404" y="697087"/>
                  <a:pt x="6812806" y="706202"/>
                  <a:pt x="6830168" y="715752"/>
                </a:cubicBezTo>
                <a:cubicBezTo>
                  <a:pt x="6834510" y="708807"/>
                  <a:pt x="6837982" y="701861"/>
                  <a:pt x="6840586" y="694916"/>
                </a:cubicBezTo>
                <a:cubicBezTo>
                  <a:pt x="6844928" y="684498"/>
                  <a:pt x="6846230" y="675817"/>
                  <a:pt x="6844494" y="668871"/>
                </a:cubicBezTo>
                <a:cubicBezTo>
                  <a:pt x="6844494" y="661926"/>
                  <a:pt x="6849268" y="659756"/>
                  <a:pt x="6858818" y="662360"/>
                </a:cubicBezTo>
                <a:cubicBezTo>
                  <a:pt x="6870972" y="667569"/>
                  <a:pt x="6880522" y="675817"/>
                  <a:pt x="6887468" y="687103"/>
                </a:cubicBezTo>
                <a:cubicBezTo>
                  <a:pt x="6890940" y="691443"/>
                  <a:pt x="6890072" y="695784"/>
                  <a:pt x="6884863" y="700125"/>
                </a:cubicBezTo>
                <a:cubicBezTo>
                  <a:pt x="6880522" y="704466"/>
                  <a:pt x="6874880" y="711845"/>
                  <a:pt x="6867934" y="722263"/>
                </a:cubicBezTo>
                <a:cubicBezTo>
                  <a:pt x="6865330" y="725736"/>
                  <a:pt x="6862725" y="729643"/>
                  <a:pt x="6860120" y="733984"/>
                </a:cubicBezTo>
                <a:cubicBezTo>
                  <a:pt x="6874880" y="744402"/>
                  <a:pt x="6887902" y="756122"/>
                  <a:pt x="6899188" y="769144"/>
                </a:cubicBezTo>
                <a:cubicBezTo>
                  <a:pt x="6905264" y="774353"/>
                  <a:pt x="6907001" y="780864"/>
                  <a:pt x="6904397" y="788678"/>
                </a:cubicBezTo>
                <a:cubicBezTo>
                  <a:pt x="6904397" y="796491"/>
                  <a:pt x="6901792" y="803871"/>
                  <a:pt x="6896584" y="810816"/>
                </a:cubicBezTo>
                <a:cubicBezTo>
                  <a:pt x="6892242" y="816893"/>
                  <a:pt x="6887034" y="817327"/>
                  <a:pt x="6880956" y="812118"/>
                </a:cubicBezTo>
                <a:cubicBezTo>
                  <a:pt x="6870538" y="803437"/>
                  <a:pt x="6854044" y="787810"/>
                  <a:pt x="6831471" y="765237"/>
                </a:cubicBezTo>
                <a:cubicBezTo>
                  <a:pt x="6827998" y="769578"/>
                  <a:pt x="6824092" y="773051"/>
                  <a:pt x="6819751" y="775655"/>
                </a:cubicBezTo>
                <a:cubicBezTo>
                  <a:pt x="6798047" y="791282"/>
                  <a:pt x="6773738" y="802568"/>
                  <a:pt x="6746825" y="809514"/>
                </a:cubicBezTo>
                <a:cubicBezTo>
                  <a:pt x="6746825" y="811250"/>
                  <a:pt x="6746825" y="813855"/>
                  <a:pt x="6746825" y="817327"/>
                </a:cubicBezTo>
                <a:cubicBezTo>
                  <a:pt x="6745957" y="821668"/>
                  <a:pt x="6745522" y="825141"/>
                  <a:pt x="6745522" y="827745"/>
                </a:cubicBezTo>
                <a:cubicBezTo>
                  <a:pt x="6782854" y="824273"/>
                  <a:pt x="6816712" y="822102"/>
                  <a:pt x="6847098" y="821234"/>
                </a:cubicBezTo>
                <a:cubicBezTo>
                  <a:pt x="6854912" y="821234"/>
                  <a:pt x="6864895" y="820800"/>
                  <a:pt x="6877050" y="819932"/>
                </a:cubicBezTo>
                <a:cubicBezTo>
                  <a:pt x="6883126" y="819932"/>
                  <a:pt x="6887034" y="819932"/>
                  <a:pt x="6888770" y="819932"/>
                </a:cubicBezTo>
                <a:cubicBezTo>
                  <a:pt x="6902660" y="818195"/>
                  <a:pt x="6911776" y="819498"/>
                  <a:pt x="6916117" y="823839"/>
                </a:cubicBezTo>
                <a:cubicBezTo>
                  <a:pt x="6923062" y="828179"/>
                  <a:pt x="6928705" y="835559"/>
                  <a:pt x="6933046" y="845977"/>
                </a:cubicBezTo>
                <a:cubicBezTo>
                  <a:pt x="6935650" y="853790"/>
                  <a:pt x="6932612" y="858131"/>
                  <a:pt x="6923930" y="858999"/>
                </a:cubicBezTo>
                <a:cubicBezTo>
                  <a:pt x="6921326" y="858131"/>
                  <a:pt x="6916985" y="857263"/>
                  <a:pt x="6910908" y="856395"/>
                </a:cubicBezTo>
                <a:cubicBezTo>
                  <a:pt x="6903962" y="855527"/>
                  <a:pt x="6899188" y="855092"/>
                  <a:pt x="6896584" y="855092"/>
                </a:cubicBezTo>
                <a:cubicBezTo>
                  <a:pt x="6873143" y="851620"/>
                  <a:pt x="6831471" y="851186"/>
                  <a:pt x="6771568" y="853790"/>
                </a:cubicBezTo>
                <a:cubicBezTo>
                  <a:pt x="6755940" y="853790"/>
                  <a:pt x="6743786" y="856395"/>
                  <a:pt x="6735105" y="861604"/>
                </a:cubicBezTo>
                <a:cubicBezTo>
                  <a:pt x="6727292" y="865945"/>
                  <a:pt x="6722082" y="866813"/>
                  <a:pt x="6719478" y="864208"/>
                </a:cubicBezTo>
                <a:cubicBezTo>
                  <a:pt x="6711664" y="858131"/>
                  <a:pt x="6706021" y="852488"/>
                  <a:pt x="6702548" y="847279"/>
                </a:cubicBezTo>
                <a:cubicBezTo>
                  <a:pt x="6699944" y="842070"/>
                  <a:pt x="6700378" y="836427"/>
                  <a:pt x="6703851" y="830350"/>
                </a:cubicBezTo>
                <a:cubicBezTo>
                  <a:pt x="6710796" y="819932"/>
                  <a:pt x="6714703" y="807777"/>
                  <a:pt x="6715571" y="793887"/>
                </a:cubicBezTo>
                <a:cubicBezTo>
                  <a:pt x="6719044" y="749611"/>
                  <a:pt x="6720780" y="710543"/>
                  <a:pt x="6720780" y="676685"/>
                </a:cubicBezTo>
                <a:cubicBezTo>
                  <a:pt x="6720780" y="661926"/>
                  <a:pt x="6717742" y="649338"/>
                  <a:pt x="6711664" y="638920"/>
                </a:cubicBezTo>
                <a:cubicBezTo>
                  <a:pt x="6709928" y="631974"/>
                  <a:pt x="6712532" y="628502"/>
                  <a:pt x="6719478" y="628502"/>
                </a:cubicBezTo>
                <a:cubicBezTo>
                  <a:pt x="6729896" y="631106"/>
                  <a:pt x="6739012" y="634579"/>
                  <a:pt x="6746825" y="638920"/>
                </a:cubicBezTo>
                <a:cubicBezTo>
                  <a:pt x="6778947" y="634579"/>
                  <a:pt x="6808030" y="630672"/>
                  <a:pt x="6834076" y="627199"/>
                </a:cubicBezTo>
                <a:cubicBezTo>
                  <a:pt x="6841021" y="626331"/>
                  <a:pt x="6853175" y="623727"/>
                  <a:pt x="6870538" y="619386"/>
                </a:cubicBezTo>
                <a:cubicBezTo>
                  <a:pt x="6875313" y="618084"/>
                  <a:pt x="6879871" y="617650"/>
                  <a:pt x="6884212" y="618084"/>
                </a:cubicBezTo>
                <a:close/>
                <a:moveTo>
                  <a:pt x="3149854" y="617758"/>
                </a:moveTo>
                <a:cubicBezTo>
                  <a:pt x="3151156" y="617541"/>
                  <a:pt x="3152676" y="617650"/>
                  <a:pt x="3154412" y="618084"/>
                </a:cubicBezTo>
                <a:cubicBezTo>
                  <a:pt x="3166567" y="621556"/>
                  <a:pt x="3176550" y="628067"/>
                  <a:pt x="3184364" y="637617"/>
                </a:cubicBezTo>
                <a:cubicBezTo>
                  <a:pt x="3186968" y="641090"/>
                  <a:pt x="3186968" y="644563"/>
                  <a:pt x="3184364" y="648035"/>
                </a:cubicBezTo>
                <a:cubicBezTo>
                  <a:pt x="3183496" y="648903"/>
                  <a:pt x="3182194" y="650640"/>
                  <a:pt x="3180457" y="653244"/>
                </a:cubicBezTo>
                <a:cubicBezTo>
                  <a:pt x="3175248" y="660190"/>
                  <a:pt x="3171341" y="665399"/>
                  <a:pt x="3168737" y="668871"/>
                </a:cubicBezTo>
                <a:cubicBezTo>
                  <a:pt x="3167869" y="669739"/>
                  <a:pt x="3167000" y="671476"/>
                  <a:pt x="3166132" y="674080"/>
                </a:cubicBezTo>
                <a:cubicBezTo>
                  <a:pt x="3164396" y="675817"/>
                  <a:pt x="3163094" y="677553"/>
                  <a:pt x="3162226" y="679289"/>
                </a:cubicBezTo>
                <a:cubicBezTo>
                  <a:pt x="3165698" y="678421"/>
                  <a:pt x="3170473" y="677119"/>
                  <a:pt x="3176550" y="675382"/>
                </a:cubicBezTo>
                <a:cubicBezTo>
                  <a:pt x="3189573" y="672778"/>
                  <a:pt x="3200859" y="669739"/>
                  <a:pt x="3210409" y="666267"/>
                </a:cubicBezTo>
                <a:cubicBezTo>
                  <a:pt x="3219958" y="665399"/>
                  <a:pt x="3228640" y="669739"/>
                  <a:pt x="3236454" y="679289"/>
                </a:cubicBezTo>
                <a:cubicBezTo>
                  <a:pt x="3240795" y="684498"/>
                  <a:pt x="3239926" y="687971"/>
                  <a:pt x="3233849" y="689707"/>
                </a:cubicBezTo>
                <a:cubicBezTo>
                  <a:pt x="3215618" y="694916"/>
                  <a:pt x="3191743" y="699257"/>
                  <a:pt x="3162226" y="702730"/>
                </a:cubicBezTo>
                <a:cubicBezTo>
                  <a:pt x="3156149" y="703598"/>
                  <a:pt x="3151374" y="701861"/>
                  <a:pt x="3147901" y="697521"/>
                </a:cubicBezTo>
                <a:cubicBezTo>
                  <a:pt x="3137483" y="710543"/>
                  <a:pt x="3124460" y="721829"/>
                  <a:pt x="3108833" y="731379"/>
                </a:cubicBezTo>
                <a:cubicBezTo>
                  <a:pt x="3106229" y="733115"/>
                  <a:pt x="3104493" y="733549"/>
                  <a:pt x="3103625" y="732681"/>
                </a:cubicBezTo>
                <a:cubicBezTo>
                  <a:pt x="3102757" y="730945"/>
                  <a:pt x="3103191" y="729209"/>
                  <a:pt x="3104927" y="727472"/>
                </a:cubicBezTo>
                <a:cubicBezTo>
                  <a:pt x="3104927" y="726604"/>
                  <a:pt x="3105361" y="726170"/>
                  <a:pt x="3106229" y="726170"/>
                </a:cubicBezTo>
                <a:cubicBezTo>
                  <a:pt x="3106229" y="725302"/>
                  <a:pt x="3106229" y="724868"/>
                  <a:pt x="3106229" y="724868"/>
                </a:cubicBezTo>
                <a:cubicBezTo>
                  <a:pt x="3095811" y="727472"/>
                  <a:pt x="3085827" y="729643"/>
                  <a:pt x="3076277" y="731379"/>
                </a:cubicBezTo>
                <a:cubicBezTo>
                  <a:pt x="3078014" y="733115"/>
                  <a:pt x="3079316" y="733984"/>
                  <a:pt x="3080184" y="733984"/>
                </a:cubicBezTo>
                <a:cubicBezTo>
                  <a:pt x="3085393" y="735720"/>
                  <a:pt x="3086261" y="739193"/>
                  <a:pt x="3082789" y="744402"/>
                </a:cubicBezTo>
                <a:cubicBezTo>
                  <a:pt x="3080184" y="749611"/>
                  <a:pt x="3078014" y="753517"/>
                  <a:pt x="3076277" y="756122"/>
                </a:cubicBezTo>
                <a:cubicBezTo>
                  <a:pt x="3078014" y="755254"/>
                  <a:pt x="3080618" y="754385"/>
                  <a:pt x="3084091" y="753517"/>
                </a:cubicBezTo>
                <a:cubicBezTo>
                  <a:pt x="3086695" y="752649"/>
                  <a:pt x="3088866" y="752215"/>
                  <a:pt x="3090602" y="752215"/>
                </a:cubicBezTo>
                <a:cubicBezTo>
                  <a:pt x="3094075" y="750479"/>
                  <a:pt x="3097113" y="750479"/>
                  <a:pt x="3099718" y="752215"/>
                </a:cubicBezTo>
                <a:cubicBezTo>
                  <a:pt x="3104927" y="754819"/>
                  <a:pt x="3108833" y="757424"/>
                  <a:pt x="3111438" y="760028"/>
                </a:cubicBezTo>
                <a:cubicBezTo>
                  <a:pt x="3115779" y="764369"/>
                  <a:pt x="3117081" y="767842"/>
                  <a:pt x="3115345" y="770446"/>
                </a:cubicBezTo>
                <a:cubicBezTo>
                  <a:pt x="3115345" y="771315"/>
                  <a:pt x="3114911" y="772617"/>
                  <a:pt x="3114042" y="774353"/>
                </a:cubicBezTo>
                <a:cubicBezTo>
                  <a:pt x="3114042" y="776089"/>
                  <a:pt x="3113608" y="777392"/>
                  <a:pt x="3112740" y="778260"/>
                </a:cubicBezTo>
                <a:cubicBezTo>
                  <a:pt x="3117949" y="777392"/>
                  <a:pt x="3125763" y="776524"/>
                  <a:pt x="3136181" y="775655"/>
                </a:cubicBezTo>
                <a:cubicBezTo>
                  <a:pt x="3144862" y="773919"/>
                  <a:pt x="3151374" y="773051"/>
                  <a:pt x="3155714" y="773051"/>
                </a:cubicBezTo>
                <a:cubicBezTo>
                  <a:pt x="3156583" y="764369"/>
                  <a:pt x="3157017" y="758292"/>
                  <a:pt x="3157017" y="754819"/>
                </a:cubicBezTo>
                <a:cubicBezTo>
                  <a:pt x="3155280" y="753083"/>
                  <a:pt x="3153110" y="751781"/>
                  <a:pt x="3150505" y="750913"/>
                </a:cubicBezTo>
                <a:cubicBezTo>
                  <a:pt x="3140955" y="758726"/>
                  <a:pt x="3131840" y="764369"/>
                  <a:pt x="3123158" y="767842"/>
                </a:cubicBezTo>
                <a:cubicBezTo>
                  <a:pt x="3120554" y="769578"/>
                  <a:pt x="3118817" y="770012"/>
                  <a:pt x="3117949" y="769144"/>
                </a:cubicBezTo>
                <a:cubicBezTo>
                  <a:pt x="3117081" y="767408"/>
                  <a:pt x="3117515" y="765237"/>
                  <a:pt x="3119251" y="762633"/>
                </a:cubicBezTo>
                <a:cubicBezTo>
                  <a:pt x="3123592" y="754819"/>
                  <a:pt x="3129669" y="743099"/>
                  <a:pt x="3137483" y="727472"/>
                </a:cubicBezTo>
                <a:cubicBezTo>
                  <a:pt x="3140087" y="719659"/>
                  <a:pt x="3141390" y="714016"/>
                  <a:pt x="3141390" y="710543"/>
                </a:cubicBezTo>
                <a:cubicBezTo>
                  <a:pt x="3141390" y="706202"/>
                  <a:pt x="3143560" y="704466"/>
                  <a:pt x="3147901" y="705334"/>
                </a:cubicBezTo>
                <a:cubicBezTo>
                  <a:pt x="3159187" y="705334"/>
                  <a:pt x="3168737" y="708373"/>
                  <a:pt x="3176550" y="714450"/>
                </a:cubicBezTo>
                <a:cubicBezTo>
                  <a:pt x="3180023" y="717922"/>
                  <a:pt x="3180023" y="720961"/>
                  <a:pt x="3176550" y="723566"/>
                </a:cubicBezTo>
                <a:cubicBezTo>
                  <a:pt x="3175682" y="724434"/>
                  <a:pt x="3173946" y="726170"/>
                  <a:pt x="3171341" y="728775"/>
                </a:cubicBezTo>
                <a:cubicBezTo>
                  <a:pt x="3170473" y="729643"/>
                  <a:pt x="3169605" y="730511"/>
                  <a:pt x="3168737" y="731379"/>
                </a:cubicBezTo>
                <a:cubicBezTo>
                  <a:pt x="3183496" y="727038"/>
                  <a:pt x="3196518" y="723131"/>
                  <a:pt x="3207804" y="719659"/>
                </a:cubicBezTo>
                <a:cubicBezTo>
                  <a:pt x="3217354" y="717054"/>
                  <a:pt x="3225602" y="722263"/>
                  <a:pt x="3232547" y="735286"/>
                </a:cubicBezTo>
                <a:cubicBezTo>
                  <a:pt x="3235151" y="739627"/>
                  <a:pt x="3233415" y="742665"/>
                  <a:pt x="3227338" y="744402"/>
                </a:cubicBezTo>
                <a:cubicBezTo>
                  <a:pt x="3215183" y="747006"/>
                  <a:pt x="3201727" y="749611"/>
                  <a:pt x="3186968" y="752215"/>
                </a:cubicBezTo>
                <a:cubicBezTo>
                  <a:pt x="3189573" y="753083"/>
                  <a:pt x="3192177" y="754819"/>
                  <a:pt x="3194782" y="757424"/>
                </a:cubicBezTo>
                <a:cubicBezTo>
                  <a:pt x="3196518" y="760028"/>
                  <a:pt x="3196518" y="763501"/>
                  <a:pt x="3194782" y="767842"/>
                </a:cubicBezTo>
                <a:cubicBezTo>
                  <a:pt x="3210409" y="765237"/>
                  <a:pt x="3224299" y="761765"/>
                  <a:pt x="3236454" y="757424"/>
                </a:cubicBezTo>
                <a:cubicBezTo>
                  <a:pt x="3242531" y="756556"/>
                  <a:pt x="3249910" y="760897"/>
                  <a:pt x="3258592" y="770446"/>
                </a:cubicBezTo>
                <a:cubicBezTo>
                  <a:pt x="3262933" y="776524"/>
                  <a:pt x="3261196" y="780864"/>
                  <a:pt x="3253383" y="783469"/>
                </a:cubicBezTo>
                <a:cubicBezTo>
                  <a:pt x="3226470" y="785205"/>
                  <a:pt x="3205634" y="786942"/>
                  <a:pt x="3190875" y="788678"/>
                </a:cubicBezTo>
                <a:cubicBezTo>
                  <a:pt x="3203029" y="805173"/>
                  <a:pt x="3219958" y="820800"/>
                  <a:pt x="3241663" y="835559"/>
                </a:cubicBezTo>
                <a:cubicBezTo>
                  <a:pt x="3243399" y="836427"/>
                  <a:pt x="3245569" y="837729"/>
                  <a:pt x="3248174" y="839466"/>
                </a:cubicBezTo>
                <a:cubicBezTo>
                  <a:pt x="3262933" y="849015"/>
                  <a:pt x="3273785" y="855092"/>
                  <a:pt x="3280730" y="857697"/>
                </a:cubicBezTo>
                <a:cubicBezTo>
                  <a:pt x="3283334" y="858565"/>
                  <a:pt x="3284637" y="859867"/>
                  <a:pt x="3284637" y="861604"/>
                </a:cubicBezTo>
                <a:cubicBezTo>
                  <a:pt x="3284637" y="862472"/>
                  <a:pt x="3283334" y="862906"/>
                  <a:pt x="3280730" y="862906"/>
                </a:cubicBezTo>
                <a:cubicBezTo>
                  <a:pt x="3258158" y="864642"/>
                  <a:pt x="3239926" y="865510"/>
                  <a:pt x="3226036" y="865510"/>
                </a:cubicBezTo>
                <a:cubicBezTo>
                  <a:pt x="3219090" y="865510"/>
                  <a:pt x="3213881" y="863774"/>
                  <a:pt x="3210409" y="860301"/>
                </a:cubicBezTo>
                <a:cubicBezTo>
                  <a:pt x="3199123" y="849883"/>
                  <a:pt x="3187837" y="833388"/>
                  <a:pt x="3176550" y="810816"/>
                </a:cubicBezTo>
                <a:cubicBezTo>
                  <a:pt x="3169605" y="822102"/>
                  <a:pt x="3163962" y="830784"/>
                  <a:pt x="3159621" y="836861"/>
                </a:cubicBezTo>
                <a:cubicBezTo>
                  <a:pt x="3148335" y="850752"/>
                  <a:pt x="3124026" y="862038"/>
                  <a:pt x="3086695" y="870719"/>
                </a:cubicBezTo>
                <a:cubicBezTo>
                  <a:pt x="3084959" y="871588"/>
                  <a:pt x="3084091" y="871153"/>
                  <a:pt x="3084091" y="869417"/>
                </a:cubicBezTo>
                <a:cubicBezTo>
                  <a:pt x="3084091" y="867681"/>
                  <a:pt x="3084525" y="866379"/>
                  <a:pt x="3085393" y="865510"/>
                </a:cubicBezTo>
                <a:cubicBezTo>
                  <a:pt x="3119251" y="848147"/>
                  <a:pt x="3140955" y="824707"/>
                  <a:pt x="3150505" y="795189"/>
                </a:cubicBezTo>
                <a:lnTo>
                  <a:pt x="3128367" y="799096"/>
                </a:lnTo>
                <a:cubicBezTo>
                  <a:pt x="3122290" y="800832"/>
                  <a:pt x="3116213" y="798228"/>
                  <a:pt x="3110136" y="791282"/>
                </a:cubicBezTo>
                <a:cubicBezTo>
                  <a:pt x="3110136" y="792151"/>
                  <a:pt x="3110136" y="793019"/>
                  <a:pt x="3110136" y="793887"/>
                </a:cubicBezTo>
                <a:cubicBezTo>
                  <a:pt x="3107531" y="802568"/>
                  <a:pt x="3103191" y="813855"/>
                  <a:pt x="3097113" y="827745"/>
                </a:cubicBezTo>
                <a:cubicBezTo>
                  <a:pt x="3089300" y="845977"/>
                  <a:pt x="3078882" y="856829"/>
                  <a:pt x="3065859" y="860301"/>
                </a:cubicBezTo>
                <a:cubicBezTo>
                  <a:pt x="3062387" y="861170"/>
                  <a:pt x="3058480" y="857263"/>
                  <a:pt x="3054139" y="848581"/>
                </a:cubicBezTo>
                <a:cubicBezTo>
                  <a:pt x="3049798" y="838163"/>
                  <a:pt x="3043721" y="828179"/>
                  <a:pt x="3035908" y="818630"/>
                </a:cubicBezTo>
                <a:cubicBezTo>
                  <a:pt x="3035040" y="816025"/>
                  <a:pt x="3035908" y="814723"/>
                  <a:pt x="3038512" y="814723"/>
                </a:cubicBezTo>
                <a:cubicBezTo>
                  <a:pt x="3041117" y="815591"/>
                  <a:pt x="3044589" y="816459"/>
                  <a:pt x="3048930" y="817327"/>
                </a:cubicBezTo>
                <a:cubicBezTo>
                  <a:pt x="3054139" y="819064"/>
                  <a:pt x="3057612" y="820366"/>
                  <a:pt x="3059348" y="821234"/>
                </a:cubicBezTo>
                <a:cubicBezTo>
                  <a:pt x="3061953" y="821234"/>
                  <a:pt x="3064123" y="820366"/>
                  <a:pt x="3065859" y="818630"/>
                </a:cubicBezTo>
                <a:cubicBezTo>
                  <a:pt x="3073673" y="809080"/>
                  <a:pt x="3078014" y="794755"/>
                  <a:pt x="3078882" y="775655"/>
                </a:cubicBezTo>
                <a:cubicBezTo>
                  <a:pt x="3078882" y="773051"/>
                  <a:pt x="3078448" y="772183"/>
                  <a:pt x="3077580" y="773051"/>
                </a:cubicBezTo>
                <a:cubicBezTo>
                  <a:pt x="3075843" y="773051"/>
                  <a:pt x="3072805" y="773919"/>
                  <a:pt x="3068464" y="775655"/>
                </a:cubicBezTo>
                <a:cubicBezTo>
                  <a:pt x="3068464" y="775655"/>
                  <a:pt x="3067596" y="775655"/>
                  <a:pt x="3065859" y="775655"/>
                </a:cubicBezTo>
                <a:cubicBezTo>
                  <a:pt x="3050232" y="803437"/>
                  <a:pt x="3024622" y="825575"/>
                  <a:pt x="2989027" y="842070"/>
                </a:cubicBezTo>
                <a:cubicBezTo>
                  <a:pt x="2986422" y="842938"/>
                  <a:pt x="2984686" y="842938"/>
                  <a:pt x="2983818" y="842070"/>
                </a:cubicBezTo>
                <a:cubicBezTo>
                  <a:pt x="2982950" y="840334"/>
                  <a:pt x="2983818" y="838597"/>
                  <a:pt x="2986422" y="836861"/>
                </a:cubicBezTo>
                <a:cubicBezTo>
                  <a:pt x="3011599" y="810816"/>
                  <a:pt x="3029396" y="785639"/>
                  <a:pt x="3039814" y="761331"/>
                </a:cubicBezTo>
                <a:cubicBezTo>
                  <a:pt x="3040683" y="757858"/>
                  <a:pt x="3041985" y="752649"/>
                  <a:pt x="3043721" y="745704"/>
                </a:cubicBezTo>
                <a:cubicBezTo>
                  <a:pt x="3044589" y="743099"/>
                  <a:pt x="3045023" y="741363"/>
                  <a:pt x="3045023" y="740495"/>
                </a:cubicBezTo>
                <a:cubicBezTo>
                  <a:pt x="3039814" y="741363"/>
                  <a:pt x="3034605" y="742665"/>
                  <a:pt x="3029396" y="744402"/>
                </a:cubicBezTo>
                <a:cubicBezTo>
                  <a:pt x="3020715" y="745270"/>
                  <a:pt x="3011599" y="740495"/>
                  <a:pt x="3002049" y="730077"/>
                </a:cubicBezTo>
                <a:cubicBezTo>
                  <a:pt x="3000313" y="728340"/>
                  <a:pt x="2999879" y="726604"/>
                  <a:pt x="3000747" y="724868"/>
                </a:cubicBezTo>
                <a:cubicBezTo>
                  <a:pt x="3000747" y="723131"/>
                  <a:pt x="3002484" y="721829"/>
                  <a:pt x="3005956" y="720961"/>
                </a:cubicBezTo>
                <a:cubicBezTo>
                  <a:pt x="3029396" y="716620"/>
                  <a:pt x="3059348" y="709675"/>
                  <a:pt x="3095811" y="700125"/>
                </a:cubicBezTo>
                <a:cubicBezTo>
                  <a:pt x="3105361" y="699257"/>
                  <a:pt x="3112306" y="702296"/>
                  <a:pt x="3116647" y="709241"/>
                </a:cubicBezTo>
                <a:cubicBezTo>
                  <a:pt x="3126197" y="694482"/>
                  <a:pt x="3134010" y="677987"/>
                  <a:pt x="3140087" y="659756"/>
                </a:cubicBezTo>
                <a:cubicBezTo>
                  <a:pt x="3144428" y="648469"/>
                  <a:pt x="3146599" y="637183"/>
                  <a:pt x="3146599" y="625897"/>
                </a:cubicBezTo>
                <a:cubicBezTo>
                  <a:pt x="3145730" y="622424"/>
                  <a:pt x="3145730" y="620254"/>
                  <a:pt x="3146599" y="619386"/>
                </a:cubicBezTo>
                <a:cubicBezTo>
                  <a:pt x="3147467" y="618518"/>
                  <a:pt x="3148552" y="617975"/>
                  <a:pt x="3149854" y="617758"/>
                </a:cubicBezTo>
                <a:close/>
                <a:moveTo>
                  <a:pt x="2537473" y="617758"/>
                </a:moveTo>
                <a:cubicBezTo>
                  <a:pt x="2539426" y="617975"/>
                  <a:pt x="2541922" y="618518"/>
                  <a:pt x="2544961" y="619386"/>
                </a:cubicBezTo>
                <a:cubicBezTo>
                  <a:pt x="2558852" y="627199"/>
                  <a:pt x="2567967" y="634145"/>
                  <a:pt x="2572308" y="640222"/>
                </a:cubicBezTo>
                <a:cubicBezTo>
                  <a:pt x="2576649" y="645431"/>
                  <a:pt x="2577083" y="650640"/>
                  <a:pt x="2573610" y="655849"/>
                </a:cubicBezTo>
                <a:cubicBezTo>
                  <a:pt x="2570138" y="667135"/>
                  <a:pt x="2567967" y="686669"/>
                  <a:pt x="2567099" y="714450"/>
                </a:cubicBezTo>
                <a:cubicBezTo>
                  <a:pt x="2567099" y="779562"/>
                  <a:pt x="2567533" y="817327"/>
                  <a:pt x="2568401" y="827745"/>
                </a:cubicBezTo>
                <a:cubicBezTo>
                  <a:pt x="2567533" y="839900"/>
                  <a:pt x="2563192" y="852054"/>
                  <a:pt x="2555379" y="864208"/>
                </a:cubicBezTo>
                <a:cubicBezTo>
                  <a:pt x="2551038" y="868549"/>
                  <a:pt x="2545829" y="868983"/>
                  <a:pt x="2539752" y="865510"/>
                </a:cubicBezTo>
                <a:cubicBezTo>
                  <a:pt x="2534543" y="859433"/>
                  <a:pt x="2530636" y="852488"/>
                  <a:pt x="2528032" y="844675"/>
                </a:cubicBezTo>
                <a:cubicBezTo>
                  <a:pt x="2528032" y="843806"/>
                  <a:pt x="2528032" y="842504"/>
                  <a:pt x="2528032" y="840768"/>
                </a:cubicBezTo>
                <a:cubicBezTo>
                  <a:pt x="2527163" y="838163"/>
                  <a:pt x="2526729" y="835993"/>
                  <a:pt x="2526729" y="834257"/>
                </a:cubicBezTo>
                <a:cubicBezTo>
                  <a:pt x="2491135" y="831652"/>
                  <a:pt x="2452935" y="833388"/>
                  <a:pt x="2412132" y="839466"/>
                </a:cubicBezTo>
                <a:cubicBezTo>
                  <a:pt x="2406923" y="839466"/>
                  <a:pt x="2403016" y="838597"/>
                  <a:pt x="2400412" y="836861"/>
                </a:cubicBezTo>
                <a:cubicBezTo>
                  <a:pt x="2400412" y="836861"/>
                  <a:pt x="2399543" y="836427"/>
                  <a:pt x="2397807" y="835559"/>
                </a:cubicBezTo>
                <a:cubicBezTo>
                  <a:pt x="2395203" y="833822"/>
                  <a:pt x="2393466" y="832520"/>
                  <a:pt x="2392598" y="831652"/>
                </a:cubicBezTo>
                <a:cubicBezTo>
                  <a:pt x="2391730" y="844675"/>
                  <a:pt x="2389126" y="852488"/>
                  <a:pt x="2384785" y="855092"/>
                </a:cubicBezTo>
                <a:cubicBezTo>
                  <a:pt x="2381312" y="858565"/>
                  <a:pt x="2376971" y="858999"/>
                  <a:pt x="2371762" y="856395"/>
                </a:cubicBezTo>
                <a:cubicBezTo>
                  <a:pt x="2371762" y="856395"/>
                  <a:pt x="2371328" y="855961"/>
                  <a:pt x="2370460" y="855092"/>
                </a:cubicBezTo>
                <a:cubicBezTo>
                  <a:pt x="2364383" y="852488"/>
                  <a:pt x="2360476" y="848581"/>
                  <a:pt x="2358740" y="843372"/>
                </a:cubicBezTo>
                <a:cubicBezTo>
                  <a:pt x="2355267" y="832086"/>
                  <a:pt x="2354399" y="822536"/>
                  <a:pt x="2356135" y="814723"/>
                </a:cubicBezTo>
                <a:cubicBezTo>
                  <a:pt x="2360476" y="796491"/>
                  <a:pt x="2363080" y="752215"/>
                  <a:pt x="2363949" y="681894"/>
                </a:cubicBezTo>
                <a:cubicBezTo>
                  <a:pt x="2363949" y="662794"/>
                  <a:pt x="2360476" y="648035"/>
                  <a:pt x="2353531" y="637617"/>
                </a:cubicBezTo>
                <a:cubicBezTo>
                  <a:pt x="2351795" y="632408"/>
                  <a:pt x="2354399" y="629370"/>
                  <a:pt x="2361344" y="628502"/>
                </a:cubicBezTo>
                <a:cubicBezTo>
                  <a:pt x="2369158" y="630238"/>
                  <a:pt x="2376971" y="632408"/>
                  <a:pt x="2384785" y="635013"/>
                </a:cubicBezTo>
                <a:cubicBezTo>
                  <a:pt x="2402148" y="633276"/>
                  <a:pt x="2429495" y="630672"/>
                  <a:pt x="2466826" y="627199"/>
                </a:cubicBezTo>
                <a:cubicBezTo>
                  <a:pt x="2476376" y="625463"/>
                  <a:pt x="2483321" y="624595"/>
                  <a:pt x="2487662" y="624595"/>
                </a:cubicBezTo>
                <a:cubicBezTo>
                  <a:pt x="2500685" y="623727"/>
                  <a:pt x="2515878" y="621556"/>
                  <a:pt x="2533241" y="618084"/>
                </a:cubicBezTo>
                <a:cubicBezTo>
                  <a:pt x="2534109" y="617650"/>
                  <a:pt x="2535520" y="617541"/>
                  <a:pt x="2537473" y="617758"/>
                </a:cubicBezTo>
                <a:close/>
                <a:moveTo>
                  <a:pt x="2089176" y="612224"/>
                </a:moveTo>
                <a:cubicBezTo>
                  <a:pt x="2090913" y="611355"/>
                  <a:pt x="2093517" y="611572"/>
                  <a:pt x="2096990" y="612875"/>
                </a:cubicBezTo>
                <a:cubicBezTo>
                  <a:pt x="2109144" y="618084"/>
                  <a:pt x="2119128" y="625029"/>
                  <a:pt x="2126942" y="633711"/>
                </a:cubicBezTo>
                <a:cubicBezTo>
                  <a:pt x="2129546" y="636315"/>
                  <a:pt x="2129546" y="640222"/>
                  <a:pt x="2126942" y="645431"/>
                </a:cubicBezTo>
                <a:cubicBezTo>
                  <a:pt x="2126942" y="646299"/>
                  <a:pt x="2126942" y="646733"/>
                  <a:pt x="2126942" y="646733"/>
                </a:cubicBezTo>
                <a:cubicBezTo>
                  <a:pt x="2124337" y="650206"/>
                  <a:pt x="2122601" y="653678"/>
                  <a:pt x="2121732" y="657151"/>
                </a:cubicBezTo>
                <a:cubicBezTo>
                  <a:pt x="2166877" y="701427"/>
                  <a:pt x="2217231" y="731379"/>
                  <a:pt x="2272792" y="747006"/>
                </a:cubicBezTo>
                <a:cubicBezTo>
                  <a:pt x="2277132" y="748742"/>
                  <a:pt x="2279303" y="750045"/>
                  <a:pt x="2279303" y="750913"/>
                </a:cubicBezTo>
                <a:cubicBezTo>
                  <a:pt x="2280171" y="752649"/>
                  <a:pt x="2278435" y="753951"/>
                  <a:pt x="2274094" y="754819"/>
                </a:cubicBezTo>
                <a:cubicBezTo>
                  <a:pt x="2272357" y="754819"/>
                  <a:pt x="2270187" y="755254"/>
                  <a:pt x="2267583" y="756122"/>
                </a:cubicBezTo>
                <a:cubicBezTo>
                  <a:pt x="2247615" y="760463"/>
                  <a:pt x="2225912" y="764369"/>
                  <a:pt x="2202472" y="767842"/>
                </a:cubicBezTo>
                <a:cubicBezTo>
                  <a:pt x="2195527" y="768710"/>
                  <a:pt x="2189450" y="766974"/>
                  <a:pt x="2184240" y="762633"/>
                </a:cubicBezTo>
                <a:cubicBezTo>
                  <a:pt x="2175559" y="756556"/>
                  <a:pt x="2167311" y="749611"/>
                  <a:pt x="2159497" y="741797"/>
                </a:cubicBezTo>
                <a:lnTo>
                  <a:pt x="2163404" y="747006"/>
                </a:lnTo>
                <a:cubicBezTo>
                  <a:pt x="2166877" y="751347"/>
                  <a:pt x="2165575" y="754819"/>
                  <a:pt x="2159497" y="757424"/>
                </a:cubicBezTo>
                <a:cubicBezTo>
                  <a:pt x="2157761" y="757424"/>
                  <a:pt x="2154723" y="757858"/>
                  <a:pt x="2150382" y="758726"/>
                </a:cubicBezTo>
                <a:cubicBezTo>
                  <a:pt x="2147778" y="759594"/>
                  <a:pt x="2139096" y="760897"/>
                  <a:pt x="2124337" y="762633"/>
                </a:cubicBezTo>
                <a:cubicBezTo>
                  <a:pt x="2127810" y="766974"/>
                  <a:pt x="2129546" y="771749"/>
                  <a:pt x="2129546" y="776958"/>
                </a:cubicBezTo>
                <a:cubicBezTo>
                  <a:pt x="2128678" y="777826"/>
                  <a:pt x="2128244" y="779562"/>
                  <a:pt x="2128244" y="782167"/>
                </a:cubicBezTo>
                <a:cubicBezTo>
                  <a:pt x="2134321" y="780430"/>
                  <a:pt x="2139963" y="779562"/>
                  <a:pt x="2145173" y="779562"/>
                </a:cubicBezTo>
                <a:cubicBezTo>
                  <a:pt x="2155591" y="776958"/>
                  <a:pt x="2163839" y="782167"/>
                  <a:pt x="2169916" y="795189"/>
                </a:cubicBezTo>
                <a:cubicBezTo>
                  <a:pt x="2172521" y="800398"/>
                  <a:pt x="2171652" y="803437"/>
                  <a:pt x="2167311" y="804305"/>
                </a:cubicBezTo>
                <a:cubicBezTo>
                  <a:pt x="2162971" y="805173"/>
                  <a:pt x="2156025" y="806041"/>
                  <a:pt x="2146475" y="806909"/>
                </a:cubicBezTo>
                <a:cubicBezTo>
                  <a:pt x="2136925" y="808646"/>
                  <a:pt x="2129546" y="809948"/>
                  <a:pt x="2124337" y="810816"/>
                </a:cubicBezTo>
                <a:cubicBezTo>
                  <a:pt x="2124337" y="820366"/>
                  <a:pt x="2123469" y="829916"/>
                  <a:pt x="2121732" y="839466"/>
                </a:cubicBezTo>
                <a:cubicBezTo>
                  <a:pt x="2126942" y="839466"/>
                  <a:pt x="2131282" y="839466"/>
                  <a:pt x="2134755" y="839466"/>
                </a:cubicBezTo>
                <a:cubicBezTo>
                  <a:pt x="2135623" y="839466"/>
                  <a:pt x="2136925" y="839466"/>
                  <a:pt x="2138662" y="839466"/>
                </a:cubicBezTo>
                <a:cubicBezTo>
                  <a:pt x="2149948" y="838597"/>
                  <a:pt x="2162102" y="836861"/>
                  <a:pt x="2175125" y="834257"/>
                </a:cubicBezTo>
                <a:cubicBezTo>
                  <a:pt x="2182939" y="833388"/>
                  <a:pt x="2190752" y="835125"/>
                  <a:pt x="2198565" y="839466"/>
                </a:cubicBezTo>
                <a:cubicBezTo>
                  <a:pt x="2205510" y="845543"/>
                  <a:pt x="2211154" y="852488"/>
                  <a:pt x="2215495" y="860301"/>
                </a:cubicBezTo>
                <a:cubicBezTo>
                  <a:pt x="2217231" y="868115"/>
                  <a:pt x="2214192" y="871588"/>
                  <a:pt x="2206379" y="870719"/>
                </a:cubicBezTo>
                <a:cubicBezTo>
                  <a:pt x="2177729" y="865510"/>
                  <a:pt x="2146475" y="863774"/>
                  <a:pt x="2112617" y="865510"/>
                </a:cubicBezTo>
                <a:cubicBezTo>
                  <a:pt x="2083968" y="865510"/>
                  <a:pt x="2059225" y="867681"/>
                  <a:pt x="2038389" y="872022"/>
                </a:cubicBezTo>
                <a:cubicBezTo>
                  <a:pt x="2030575" y="873758"/>
                  <a:pt x="2025366" y="872890"/>
                  <a:pt x="2022762" y="869417"/>
                </a:cubicBezTo>
                <a:cubicBezTo>
                  <a:pt x="2017553" y="865945"/>
                  <a:pt x="2012778" y="860736"/>
                  <a:pt x="2008437" y="853790"/>
                </a:cubicBezTo>
                <a:cubicBezTo>
                  <a:pt x="2006701" y="852054"/>
                  <a:pt x="2005833" y="850318"/>
                  <a:pt x="2005833" y="848581"/>
                </a:cubicBezTo>
                <a:cubicBezTo>
                  <a:pt x="2006701" y="847713"/>
                  <a:pt x="2008437" y="847279"/>
                  <a:pt x="2011042" y="847279"/>
                </a:cubicBezTo>
                <a:cubicBezTo>
                  <a:pt x="2016251" y="846411"/>
                  <a:pt x="2023630" y="845977"/>
                  <a:pt x="2033180" y="845977"/>
                </a:cubicBezTo>
                <a:cubicBezTo>
                  <a:pt x="2042730" y="845109"/>
                  <a:pt x="2049675" y="844675"/>
                  <a:pt x="2054016" y="844675"/>
                </a:cubicBezTo>
                <a:cubicBezTo>
                  <a:pt x="2054884" y="844675"/>
                  <a:pt x="2055753" y="844675"/>
                  <a:pt x="2056620" y="844675"/>
                </a:cubicBezTo>
                <a:cubicBezTo>
                  <a:pt x="2066170" y="842938"/>
                  <a:pt x="2076588" y="842070"/>
                  <a:pt x="2087874" y="842070"/>
                </a:cubicBezTo>
                <a:cubicBezTo>
                  <a:pt x="2087874" y="833388"/>
                  <a:pt x="2088309" y="823839"/>
                  <a:pt x="2089176" y="813421"/>
                </a:cubicBezTo>
                <a:cubicBezTo>
                  <a:pt x="2083099" y="814289"/>
                  <a:pt x="2076588" y="814723"/>
                  <a:pt x="2069643" y="814723"/>
                </a:cubicBezTo>
                <a:cubicBezTo>
                  <a:pt x="2060093" y="815591"/>
                  <a:pt x="2051412" y="811250"/>
                  <a:pt x="2043598" y="801700"/>
                </a:cubicBezTo>
                <a:cubicBezTo>
                  <a:pt x="2040993" y="796491"/>
                  <a:pt x="2041862" y="793887"/>
                  <a:pt x="2046203" y="793887"/>
                </a:cubicBezTo>
                <a:cubicBezTo>
                  <a:pt x="2051412" y="793019"/>
                  <a:pt x="2058791" y="791716"/>
                  <a:pt x="2068341" y="789980"/>
                </a:cubicBezTo>
                <a:cubicBezTo>
                  <a:pt x="2077890" y="789112"/>
                  <a:pt x="2084835" y="788244"/>
                  <a:pt x="2089176" y="787376"/>
                </a:cubicBezTo>
                <a:cubicBezTo>
                  <a:pt x="2089176" y="786507"/>
                  <a:pt x="2089176" y="785205"/>
                  <a:pt x="2089176" y="783469"/>
                </a:cubicBezTo>
                <a:cubicBezTo>
                  <a:pt x="2088309" y="782601"/>
                  <a:pt x="2087874" y="781733"/>
                  <a:pt x="2087874" y="780864"/>
                </a:cubicBezTo>
                <a:cubicBezTo>
                  <a:pt x="2087874" y="775655"/>
                  <a:pt x="2087440" y="771315"/>
                  <a:pt x="2086572" y="767842"/>
                </a:cubicBezTo>
                <a:cubicBezTo>
                  <a:pt x="2085704" y="767842"/>
                  <a:pt x="2083968" y="767842"/>
                  <a:pt x="2081363" y="767842"/>
                </a:cubicBezTo>
                <a:cubicBezTo>
                  <a:pt x="2077890" y="768710"/>
                  <a:pt x="2075285" y="769144"/>
                  <a:pt x="2073549" y="769144"/>
                </a:cubicBezTo>
                <a:cubicBezTo>
                  <a:pt x="2064000" y="768276"/>
                  <a:pt x="2055753" y="762633"/>
                  <a:pt x="2048807" y="752215"/>
                </a:cubicBezTo>
                <a:cubicBezTo>
                  <a:pt x="2047939" y="751347"/>
                  <a:pt x="2047070" y="750479"/>
                  <a:pt x="2046203" y="749611"/>
                </a:cubicBezTo>
                <a:cubicBezTo>
                  <a:pt x="2045334" y="748742"/>
                  <a:pt x="2044900" y="748308"/>
                  <a:pt x="2044900" y="748308"/>
                </a:cubicBezTo>
                <a:cubicBezTo>
                  <a:pt x="2029273" y="761331"/>
                  <a:pt x="2011042" y="771315"/>
                  <a:pt x="1990206" y="778260"/>
                </a:cubicBezTo>
                <a:cubicBezTo>
                  <a:pt x="1984997" y="779996"/>
                  <a:pt x="1982392" y="779996"/>
                  <a:pt x="1982392" y="778260"/>
                </a:cubicBezTo>
                <a:cubicBezTo>
                  <a:pt x="1981525" y="777392"/>
                  <a:pt x="1983260" y="775221"/>
                  <a:pt x="1987601" y="771749"/>
                </a:cubicBezTo>
                <a:cubicBezTo>
                  <a:pt x="2023196" y="744836"/>
                  <a:pt x="2053582" y="706202"/>
                  <a:pt x="2078759" y="655849"/>
                </a:cubicBezTo>
                <a:cubicBezTo>
                  <a:pt x="2085704" y="643694"/>
                  <a:pt x="2088309" y="631106"/>
                  <a:pt x="2086572" y="618084"/>
                </a:cubicBezTo>
                <a:cubicBezTo>
                  <a:pt x="2086572" y="615045"/>
                  <a:pt x="2087440" y="613092"/>
                  <a:pt x="2089176" y="612224"/>
                </a:cubicBezTo>
                <a:close/>
                <a:moveTo>
                  <a:pt x="8158460" y="611572"/>
                </a:moveTo>
                <a:cubicBezTo>
                  <a:pt x="8168878" y="613309"/>
                  <a:pt x="8178428" y="618952"/>
                  <a:pt x="8187109" y="628502"/>
                </a:cubicBezTo>
                <a:cubicBezTo>
                  <a:pt x="8189714" y="632842"/>
                  <a:pt x="8188846" y="636749"/>
                  <a:pt x="8184504" y="640222"/>
                </a:cubicBezTo>
                <a:cubicBezTo>
                  <a:pt x="8182768" y="641090"/>
                  <a:pt x="8178862" y="643694"/>
                  <a:pt x="8172784" y="648035"/>
                </a:cubicBezTo>
                <a:cubicBezTo>
                  <a:pt x="8168444" y="650640"/>
                  <a:pt x="8165406" y="652810"/>
                  <a:pt x="8163668" y="654547"/>
                </a:cubicBezTo>
                <a:cubicBezTo>
                  <a:pt x="8161933" y="657151"/>
                  <a:pt x="8159762" y="658887"/>
                  <a:pt x="8157158" y="659756"/>
                </a:cubicBezTo>
                <a:cubicBezTo>
                  <a:pt x="8162366" y="658887"/>
                  <a:pt x="8168878" y="657585"/>
                  <a:pt x="8176691" y="655849"/>
                </a:cubicBezTo>
                <a:cubicBezTo>
                  <a:pt x="8179296" y="654981"/>
                  <a:pt x="8181466" y="654547"/>
                  <a:pt x="8183202" y="654547"/>
                </a:cubicBezTo>
                <a:cubicBezTo>
                  <a:pt x="8191884" y="652810"/>
                  <a:pt x="8202302" y="650206"/>
                  <a:pt x="8214456" y="646733"/>
                </a:cubicBezTo>
                <a:cubicBezTo>
                  <a:pt x="8214456" y="646733"/>
                  <a:pt x="8215325" y="646733"/>
                  <a:pt x="8217061" y="646733"/>
                </a:cubicBezTo>
                <a:cubicBezTo>
                  <a:pt x="8221402" y="645865"/>
                  <a:pt x="8224874" y="646299"/>
                  <a:pt x="8227479" y="648035"/>
                </a:cubicBezTo>
                <a:cubicBezTo>
                  <a:pt x="8234424" y="653244"/>
                  <a:pt x="8241370" y="660624"/>
                  <a:pt x="8248314" y="670174"/>
                </a:cubicBezTo>
                <a:cubicBezTo>
                  <a:pt x="8250051" y="671910"/>
                  <a:pt x="8249617" y="675382"/>
                  <a:pt x="8247012" y="680591"/>
                </a:cubicBezTo>
                <a:cubicBezTo>
                  <a:pt x="8246144" y="682328"/>
                  <a:pt x="8245710" y="686235"/>
                  <a:pt x="8245710" y="692312"/>
                </a:cubicBezTo>
                <a:cubicBezTo>
                  <a:pt x="8244842" y="697521"/>
                  <a:pt x="8244408" y="701427"/>
                  <a:pt x="8244408" y="704032"/>
                </a:cubicBezTo>
                <a:cubicBezTo>
                  <a:pt x="8242672" y="746572"/>
                  <a:pt x="8240068" y="769144"/>
                  <a:pt x="8236594" y="771749"/>
                </a:cubicBezTo>
                <a:cubicBezTo>
                  <a:pt x="8237463" y="771749"/>
                  <a:pt x="8238331" y="771315"/>
                  <a:pt x="8239199" y="770446"/>
                </a:cubicBezTo>
                <a:cubicBezTo>
                  <a:pt x="8240068" y="770446"/>
                  <a:pt x="8240501" y="770446"/>
                  <a:pt x="8240501" y="770446"/>
                </a:cubicBezTo>
                <a:cubicBezTo>
                  <a:pt x="8246579" y="769578"/>
                  <a:pt x="8252222" y="770012"/>
                  <a:pt x="8257430" y="771749"/>
                </a:cubicBezTo>
                <a:cubicBezTo>
                  <a:pt x="8265244" y="776089"/>
                  <a:pt x="8270887" y="780864"/>
                  <a:pt x="8274360" y="786073"/>
                </a:cubicBezTo>
                <a:cubicBezTo>
                  <a:pt x="8278701" y="793887"/>
                  <a:pt x="8276530" y="798228"/>
                  <a:pt x="8267848" y="799096"/>
                </a:cubicBezTo>
                <a:cubicBezTo>
                  <a:pt x="8250486" y="797359"/>
                  <a:pt x="8220968" y="797359"/>
                  <a:pt x="8179296" y="799096"/>
                </a:cubicBezTo>
                <a:cubicBezTo>
                  <a:pt x="8201000" y="824273"/>
                  <a:pt x="8236594" y="845977"/>
                  <a:pt x="8286080" y="864208"/>
                </a:cubicBezTo>
                <a:cubicBezTo>
                  <a:pt x="8289553" y="865076"/>
                  <a:pt x="8291723" y="866379"/>
                  <a:pt x="8292591" y="868115"/>
                </a:cubicBezTo>
                <a:cubicBezTo>
                  <a:pt x="8291723" y="868983"/>
                  <a:pt x="8289553" y="869851"/>
                  <a:pt x="8286080" y="870719"/>
                </a:cubicBezTo>
                <a:cubicBezTo>
                  <a:pt x="8280871" y="871588"/>
                  <a:pt x="8270887" y="872456"/>
                  <a:pt x="8256128" y="873324"/>
                </a:cubicBezTo>
                <a:cubicBezTo>
                  <a:pt x="8241370" y="874192"/>
                  <a:pt x="8230952" y="874626"/>
                  <a:pt x="8224874" y="874626"/>
                </a:cubicBezTo>
                <a:cubicBezTo>
                  <a:pt x="8213588" y="874626"/>
                  <a:pt x="8205775" y="872456"/>
                  <a:pt x="8201434" y="868115"/>
                </a:cubicBezTo>
                <a:cubicBezTo>
                  <a:pt x="8190148" y="854224"/>
                  <a:pt x="8178862" y="837729"/>
                  <a:pt x="8167576" y="818630"/>
                </a:cubicBezTo>
                <a:cubicBezTo>
                  <a:pt x="8161498" y="827311"/>
                  <a:pt x="8152817" y="836427"/>
                  <a:pt x="8141530" y="845977"/>
                </a:cubicBezTo>
                <a:cubicBezTo>
                  <a:pt x="8123299" y="858999"/>
                  <a:pt x="8100293" y="866813"/>
                  <a:pt x="8072512" y="869417"/>
                </a:cubicBezTo>
                <a:cubicBezTo>
                  <a:pt x="8066434" y="870285"/>
                  <a:pt x="8063396" y="869851"/>
                  <a:pt x="8063396" y="868115"/>
                </a:cubicBezTo>
                <a:cubicBezTo>
                  <a:pt x="8063396" y="866379"/>
                  <a:pt x="8066000" y="864642"/>
                  <a:pt x="8071210" y="862906"/>
                </a:cubicBezTo>
                <a:cubicBezTo>
                  <a:pt x="8110276" y="844675"/>
                  <a:pt x="8133717" y="824273"/>
                  <a:pt x="8141530" y="801700"/>
                </a:cubicBezTo>
                <a:cubicBezTo>
                  <a:pt x="8135454" y="802568"/>
                  <a:pt x="8125904" y="803437"/>
                  <a:pt x="8112881" y="804305"/>
                </a:cubicBezTo>
                <a:cubicBezTo>
                  <a:pt x="8104200" y="806041"/>
                  <a:pt x="8097688" y="806909"/>
                  <a:pt x="8093348" y="806909"/>
                </a:cubicBezTo>
                <a:cubicBezTo>
                  <a:pt x="8089007" y="806909"/>
                  <a:pt x="8085534" y="806041"/>
                  <a:pt x="8082930" y="804305"/>
                </a:cubicBezTo>
                <a:cubicBezTo>
                  <a:pt x="8080325" y="802568"/>
                  <a:pt x="8076852" y="799964"/>
                  <a:pt x="8072512" y="796491"/>
                </a:cubicBezTo>
                <a:cubicBezTo>
                  <a:pt x="8071644" y="799964"/>
                  <a:pt x="8069907" y="805607"/>
                  <a:pt x="8067302" y="813421"/>
                </a:cubicBezTo>
                <a:cubicBezTo>
                  <a:pt x="8065566" y="817761"/>
                  <a:pt x="8064264" y="820800"/>
                  <a:pt x="8063396" y="822536"/>
                </a:cubicBezTo>
                <a:cubicBezTo>
                  <a:pt x="8062528" y="826009"/>
                  <a:pt x="8061226" y="831218"/>
                  <a:pt x="8059489" y="838163"/>
                </a:cubicBezTo>
                <a:cubicBezTo>
                  <a:pt x="8057753" y="845977"/>
                  <a:pt x="8056451" y="851186"/>
                  <a:pt x="8055582" y="853790"/>
                </a:cubicBezTo>
                <a:cubicBezTo>
                  <a:pt x="8051242" y="863340"/>
                  <a:pt x="8045598" y="865510"/>
                  <a:pt x="8038653" y="860301"/>
                </a:cubicBezTo>
                <a:cubicBezTo>
                  <a:pt x="8025630" y="850752"/>
                  <a:pt x="8018252" y="839031"/>
                  <a:pt x="8016515" y="825141"/>
                </a:cubicBezTo>
                <a:cubicBezTo>
                  <a:pt x="8015647" y="819064"/>
                  <a:pt x="8016949" y="816025"/>
                  <a:pt x="8020422" y="816025"/>
                </a:cubicBezTo>
                <a:cubicBezTo>
                  <a:pt x="8023026" y="816893"/>
                  <a:pt x="8026933" y="813855"/>
                  <a:pt x="8032142" y="806909"/>
                </a:cubicBezTo>
                <a:cubicBezTo>
                  <a:pt x="8039956" y="797359"/>
                  <a:pt x="8057753" y="773485"/>
                  <a:pt x="8085534" y="735286"/>
                </a:cubicBezTo>
                <a:cubicBezTo>
                  <a:pt x="8087270" y="732681"/>
                  <a:pt x="8088572" y="731813"/>
                  <a:pt x="8089440" y="732681"/>
                </a:cubicBezTo>
                <a:cubicBezTo>
                  <a:pt x="8090310" y="733549"/>
                  <a:pt x="8090310" y="734852"/>
                  <a:pt x="8089440" y="736588"/>
                </a:cubicBezTo>
                <a:cubicBezTo>
                  <a:pt x="8087705" y="751347"/>
                  <a:pt x="8083364" y="767842"/>
                  <a:pt x="8076418" y="786073"/>
                </a:cubicBezTo>
                <a:cubicBezTo>
                  <a:pt x="8079022" y="786073"/>
                  <a:pt x="8084232" y="786073"/>
                  <a:pt x="8092045" y="786073"/>
                </a:cubicBezTo>
                <a:cubicBezTo>
                  <a:pt x="8099858" y="785205"/>
                  <a:pt x="8105502" y="784771"/>
                  <a:pt x="8108974" y="784771"/>
                </a:cubicBezTo>
                <a:cubicBezTo>
                  <a:pt x="8106370" y="781298"/>
                  <a:pt x="8104200" y="778260"/>
                  <a:pt x="8102463" y="775655"/>
                </a:cubicBezTo>
                <a:cubicBezTo>
                  <a:pt x="8099858" y="773051"/>
                  <a:pt x="8099425" y="769578"/>
                  <a:pt x="8101161" y="765237"/>
                </a:cubicBezTo>
                <a:cubicBezTo>
                  <a:pt x="8102030" y="760028"/>
                  <a:pt x="8103332" y="743099"/>
                  <a:pt x="8105068" y="714450"/>
                </a:cubicBezTo>
                <a:cubicBezTo>
                  <a:pt x="8105068" y="689273"/>
                  <a:pt x="8103332" y="673646"/>
                  <a:pt x="8099858" y="667569"/>
                </a:cubicBezTo>
                <a:cubicBezTo>
                  <a:pt x="8098990" y="662360"/>
                  <a:pt x="8100727" y="659756"/>
                  <a:pt x="8105068" y="659756"/>
                </a:cubicBezTo>
                <a:cubicBezTo>
                  <a:pt x="8108540" y="660624"/>
                  <a:pt x="8112448" y="661926"/>
                  <a:pt x="8116788" y="663662"/>
                </a:cubicBezTo>
                <a:cubicBezTo>
                  <a:pt x="8119392" y="664530"/>
                  <a:pt x="8121129" y="664965"/>
                  <a:pt x="8121997" y="664965"/>
                </a:cubicBezTo>
                <a:cubicBezTo>
                  <a:pt x="8122866" y="664965"/>
                  <a:pt x="8124602" y="664965"/>
                  <a:pt x="8127206" y="664965"/>
                </a:cubicBezTo>
                <a:cubicBezTo>
                  <a:pt x="8130679" y="664096"/>
                  <a:pt x="8133284" y="663662"/>
                  <a:pt x="8135020" y="663662"/>
                </a:cubicBezTo>
                <a:cubicBezTo>
                  <a:pt x="8136756" y="661058"/>
                  <a:pt x="8138926" y="656283"/>
                  <a:pt x="8141530" y="649338"/>
                </a:cubicBezTo>
                <a:cubicBezTo>
                  <a:pt x="8143267" y="644997"/>
                  <a:pt x="8144570" y="641524"/>
                  <a:pt x="8145438" y="638920"/>
                </a:cubicBezTo>
                <a:cubicBezTo>
                  <a:pt x="8150646" y="626765"/>
                  <a:pt x="8152383" y="618952"/>
                  <a:pt x="8150646" y="615479"/>
                </a:cubicBezTo>
                <a:cubicBezTo>
                  <a:pt x="8149778" y="612006"/>
                  <a:pt x="8152383" y="610704"/>
                  <a:pt x="8158460" y="611572"/>
                </a:cubicBezTo>
                <a:close/>
                <a:moveTo>
                  <a:pt x="6499072" y="611247"/>
                </a:moveTo>
                <a:cubicBezTo>
                  <a:pt x="6500592" y="611030"/>
                  <a:pt x="6502437" y="611138"/>
                  <a:pt x="6504607" y="611572"/>
                </a:cubicBezTo>
                <a:cubicBezTo>
                  <a:pt x="6517630" y="615045"/>
                  <a:pt x="6528916" y="621556"/>
                  <a:pt x="6538466" y="631106"/>
                </a:cubicBezTo>
                <a:cubicBezTo>
                  <a:pt x="6542806" y="636315"/>
                  <a:pt x="6543240" y="641958"/>
                  <a:pt x="6539768" y="648035"/>
                </a:cubicBezTo>
                <a:cubicBezTo>
                  <a:pt x="6533691" y="658453"/>
                  <a:pt x="6528048" y="670608"/>
                  <a:pt x="6522838" y="684498"/>
                </a:cubicBezTo>
                <a:cubicBezTo>
                  <a:pt x="6521970" y="686235"/>
                  <a:pt x="6520234" y="689707"/>
                  <a:pt x="6517630" y="694916"/>
                </a:cubicBezTo>
                <a:cubicBezTo>
                  <a:pt x="6516762" y="697521"/>
                  <a:pt x="6515893" y="699257"/>
                  <a:pt x="6515025" y="700125"/>
                </a:cubicBezTo>
                <a:cubicBezTo>
                  <a:pt x="6520234" y="698389"/>
                  <a:pt x="6527614" y="695784"/>
                  <a:pt x="6537164" y="692312"/>
                </a:cubicBezTo>
                <a:cubicBezTo>
                  <a:pt x="6549318" y="687971"/>
                  <a:pt x="6558868" y="684498"/>
                  <a:pt x="6565813" y="681894"/>
                </a:cubicBezTo>
                <a:cubicBezTo>
                  <a:pt x="6576230" y="676685"/>
                  <a:pt x="6587516" y="681894"/>
                  <a:pt x="6599671" y="697521"/>
                </a:cubicBezTo>
                <a:cubicBezTo>
                  <a:pt x="6603144" y="703598"/>
                  <a:pt x="6601408" y="707939"/>
                  <a:pt x="6594462" y="710543"/>
                </a:cubicBezTo>
                <a:cubicBezTo>
                  <a:pt x="6572758" y="714016"/>
                  <a:pt x="6550620" y="717922"/>
                  <a:pt x="6528048" y="722263"/>
                </a:cubicBezTo>
                <a:cubicBezTo>
                  <a:pt x="6528916" y="722263"/>
                  <a:pt x="6529784" y="722697"/>
                  <a:pt x="6530652" y="723566"/>
                </a:cubicBezTo>
                <a:cubicBezTo>
                  <a:pt x="6541938" y="725302"/>
                  <a:pt x="6551488" y="731813"/>
                  <a:pt x="6559302" y="743099"/>
                </a:cubicBezTo>
                <a:cubicBezTo>
                  <a:pt x="6561906" y="747440"/>
                  <a:pt x="6561906" y="752215"/>
                  <a:pt x="6559302" y="757424"/>
                </a:cubicBezTo>
                <a:cubicBezTo>
                  <a:pt x="6558434" y="760028"/>
                  <a:pt x="6556263" y="765672"/>
                  <a:pt x="6552790" y="774353"/>
                </a:cubicBezTo>
                <a:cubicBezTo>
                  <a:pt x="6551922" y="778694"/>
                  <a:pt x="6551054" y="781733"/>
                  <a:pt x="6550186" y="783469"/>
                </a:cubicBezTo>
                <a:cubicBezTo>
                  <a:pt x="6547582" y="791282"/>
                  <a:pt x="6544542" y="798662"/>
                  <a:pt x="6541070" y="805607"/>
                </a:cubicBezTo>
                <a:cubicBezTo>
                  <a:pt x="6553224" y="816025"/>
                  <a:pt x="6570588" y="828179"/>
                  <a:pt x="6593160" y="842070"/>
                </a:cubicBezTo>
                <a:cubicBezTo>
                  <a:pt x="6596632" y="843806"/>
                  <a:pt x="6601408" y="846411"/>
                  <a:pt x="6607484" y="849883"/>
                </a:cubicBezTo>
                <a:cubicBezTo>
                  <a:pt x="6620507" y="856829"/>
                  <a:pt x="6629188" y="861604"/>
                  <a:pt x="6633530" y="864208"/>
                </a:cubicBezTo>
                <a:cubicBezTo>
                  <a:pt x="6637002" y="865945"/>
                  <a:pt x="6638738" y="867681"/>
                  <a:pt x="6638738" y="869417"/>
                </a:cubicBezTo>
                <a:cubicBezTo>
                  <a:pt x="6638738" y="871153"/>
                  <a:pt x="6637002" y="872022"/>
                  <a:pt x="6633530" y="872022"/>
                </a:cubicBezTo>
                <a:cubicBezTo>
                  <a:pt x="6630925" y="872022"/>
                  <a:pt x="6627018" y="872022"/>
                  <a:pt x="6621810" y="872022"/>
                </a:cubicBezTo>
                <a:cubicBezTo>
                  <a:pt x="6600106" y="873758"/>
                  <a:pt x="6581440" y="874626"/>
                  <a:pt x="6565813" y="874626"/>
                </a:cubicBezTo>
                <a:cubicBezTo>
                  <a:pt x="6562340" y="874626"/>
                  <a:pt x="6558434" y="873324"/>
                  <a:pt x="6554092" y="870719"/>
                </a:cubicBezTo>
                <a:cubicBezTo>
                  <a:pt x="6541070" y="857697"/>
                  <a:pt x="6529784" y="845543"/>
                  <a:pt x="6520234" y="834257"/>
                </a:cubicBezTo>
                <a:cubicBezTo>
                  <a:pt x="6498530" y="852488"/>
                  <a:pt x="6464238" y="864642"/>
                  <a:pt x="6417357" y="870719"/>
                </a:cubicBezTo>
                <a:cubicBezTo>
                  <a:pt x="6413885" y="871588"/>
                  <a:pt x="6412148" y="871153"/>
                  <a:pt x="6412148" y="869417"/>
                </a:cubicBezTo>
                <a:cubicBezTo>
                  <a:pt x="6412148" y="867681"/>
                  <a:pt x="6413450" y="866379"/>
                  <a:pt x="6416055" y="865510"/>
                </a:cubicBezTo>
                <a:cubicBezTo>
                  <a:pt x="6460331" y="845543"/>
                  <a:pt x="6488546" y="826443"/>
                  <a:pt x="6500700" y="808212"/>
                </a:cubicBezTo>
                <a:cubicBezTo>
                  <a:pt x="6496360" y="801266"/>
                  <a:pt x="6492887" y="794755"/>
                  <a:pt x="6490282" y="788678"/>
                </a:cubicBezTo>
                <a:cubicBezTo>
                  <a:pt x="6489414" y="786942"/>
                  <a:pt x="6488112" y="784771"/>
                  <a:pt x="6486376" y="782167"/>
                </a:cubicBezTo>
                <a:cubicBezTo>
                  <a:pt x="6480299" y="770881"/>
                  <a:pt x="6476392" y="764369"/>
                  <a:pt x="6474656" y="762633"/>
                </a:cubicBezTo>
                <a:cubicBezTo>
                  <a:pt x="6472051" y="760897"/>
                  <a:pt x="6470749" y="759594"/>
                  <a:pt x="6470749" y="758726"/>
                </a:cubicBezTo>
                <a:cubicBezTo>
                  <a:pt x="6465540" y="759594"/>
                  <a:pt x="6459896" y="760897"/>
                  <a:pt x="6453820" y="762633"/>
                </a:cubicBezTo>
                <a:cubicBezTo>
                  <a:pt x="6449478" y="762633"/>
                  <a:pt x="6446006" y="762633"/>
                  <a:pt x="6443402" y="762633"/>
                </a:cubicBezTo>
                <a:cubicBezTo>
                  <a:pt x="6443402" y="766106"/>
                  <a:pt x="6443402" y="771749"/>
                  <a:pt x="6443402" y="779562"/>
                </a:cubicBezTo>
                <a:cubicBezTo>
                  <a:pt x="6442534" y="787376"/>
                  <a:pt x="6442100" y="793019"/>
                  <a:pt x="6442100" y="796491"/>
                </a:cubicBezTo>
                <a:cubicBezTo>
                  <a:pt x="6442100" y="798228"/>
                  <a:pt x="6441665" y="799096"/>
                  <a:pt x="6440797" y="799096"/>
                </a:cubicBezTo>
                <a:cubicBezTo>
                  <a:pt x="6444270" y="798228"/>
                  <a:pt x="6449478" y="796925"/>
                  <a:pt x="6456424" y="795189"/>
                </a:cubicBezTo>
                <a:cubicBezTo>
                  <a:pt x="6461633" y="794321"/>
                  <a:pt x="6470314" y="792151"/>
                  <a:pt x="6482469" y="788678"/>
                </a:cubicBezTo>
                <a:cubicBezTo>
                  <a:pt x="6485074" y="789546"/>
                  <a:pt x="6485942" y="791282"/>
                  <a:pt x="6485074" y="793887"/>
                </a:cubicBezTo>
                <a:cubicBezTo>
                  <a:pt x="6442534" y="819064"/>
                  <a:pt x="6405202" y="841636"/>
                  <a:pt x="6373081" y="861604"/>
                </a:cubicBezTo>
                <a:cubicBezTo>
                  <a:pt x="6366135" y="865076"/>
                  <a:pt x="6360058" y="865076"/>
                  <a:pt x="6354849" y="861604"/>
                </a:cubicBezTo>
                <a:cubicBezTo>
                  <a:pt x="6343563" y="852054"/>
                  <a:pt x="6336183" y="842504"/>
                  <a:pt x="6332711" y="832954"/>
                </a:cubicBezTo>
                <a:cubicBezTo>
                  <a:pt x="6330974" y="827745"/>
                  <a:pt x="6332711" y="825141"/>
                  <a:pt x="6337920" y="825141"/>
                </a:cubicBezTo>
                <a:cubicBezTo>
                  <a:pt x="6340524" y="824273"/>
                  <a:pt x="6345733" y="823404"/>
                  <a:pt x="6353547" y="822536"/>
                </a:cubicBezTo>
                <a:cubicBezTo>
                  <a:pt x="6360492" y="820800"/>
                  <a:pt x="6365267" y="819932"/>
                  <a:pt x="6367872" y="819932"/>
                </a:cubicBezTo>
                <a:cubicBezTo>
                  <a:pt x="6367872" y="799964"/>
                  <a:pt x="6367437" y="784337"/>
                  <a:pt x="6366569" y="773051"/>
                </a:cubicBezTo>
                <a:cubicBezTo>
                  <a:pt x="6365701" y="758292"/>
                  <a:pt x="6363097" y="747874"/>
                  <a:pt x="6358756" y="741797"/>
                </a:cubicBezTo>
                <a:cubicBezTo>
                  <a:pt x="6355283" y="734852"/>
                  <a:pt x="6356586" y="730511"/>
                  <a:pt x="6362663" y="728775"/>
                </a:cubicBezTo>
                <a:cubicBezTo>
                  <a:pt x="6375685" y="730511"/>
                  <a:pt x="6386971" y="735286"/>
                  <a:pt x="6396521" y="743099"/>
                </a:cubicBezTo>
                <a:cubicBezTo>
                  <a:pt x="6401730" y="746572"/>
                  <a:pt x="6402598" y="751781"/>
                  <a:pt x="6399126" y="758726"/>
                </a:cubicBezTo>
                <a:cubicBezTo>
                  <a:pt x="6397389" y="764803"/>
                  <a:pt x="6396521" y="772617"/>
                  <a:pt x="6396521" y="782167"/>
                </a:cubicBezTo>
                <a:cubicBezTo>
                  <a:pt x="6398258" y="790848"/>
                  <a:pt x="6398258" y="800398"/>
                  <a:pt x="6396521" y="810816"/>
                </a:cubicBezTo>
                <a:cubicBezTo>
                  <a:pt x="6398258" y="809948"/>
                  <a:pt x="6401296" y="809080"/>
                  <a:pt x="6405637" y="808212"/>
                </a:cubicBezTo>
                <a:cubicBezTo>
                  <a:pt x="6409109" y="807343"/>
                  <a:pt x="6411714" y="806909"/>
                  <a:pt x="6413450" y="806909"/>
                </a:cubicBezTo>
                <a:cubicBezTo>
                  <a:pt x="6411714" y="800832"/>
                  <a:pt x="6411280" y="795623"/>
                  <a:pt x="6412148" y="791282"/>
                </a:cubicBezTo>
                <a:cubicBezTo>
                  <a:pt x="6412148" y="766106"/>
                  <a:pt x="6411714" y="746572"/>
                  <a:pt x="6410846" y="732681"/>
                </a:cubicBezTo>
                <a:cubicBezTo>
                  <a:pt x="6410846" y="719659"/>
                  <a:pt x="6409543" y="710109"/>
                  <a:pt x="6406939" y="704032"/>
                </a:cubicBezTo>
                <a:cubicBezTo>
                  <a:pt x="6401730" y="704900"/>
                  <a:pt x="6396955" y="706202"/>
                  <a:pt x="6392614" y="707939"/>
                </a:cubicBezTo>
                <a:cubicBezTo>
                  <a:pt x="6383064" y="708807"/>
                  <a:pt x="6372646" y="704466"/>
                  <a:pt x="6361360" y="694916"/>
                </a:cubicBezTo>
                <a:cubicBezTo>
                  <a:pt x="6357888" y="689707"/>
                  <a:pt x="6359190" y="685800"/>
                  <a:pt x="6365267" y="683196"/>
                </a:cubicBezTo>
                <a:cubicBezTo>
                  <a:pt x="6378290" y="680591"/>
                  <a:pt x="6393917" y="677119"/>
                  <a:pt x="6412148" y="672778"/>
                </a:cubicBezTo>
                <a:cubicBezTo>
                  <a:pt x="6423434" y="669305"/>
                  <a:pt x="6434286" y="664965"/>
                  <a:pt x="6444704" y="659756"/>
                </a:cubicBezTo>
                <a:cubicBezTo>
                  <a:pt x="6455990" y="657151"/>
                  <a:pt x="6466842" y="661492"/>
                  <a:pt x="6477260" y="672778"/>
                </a:cubicBezTo>
                <a:cubicBezTo>
                  <a:pt x="6478996" y="677119"/>
                  <a:pt x="6478128" y="681026"/>
                  <a:pt x="6474656" y="684498"/>
                </a:cubicBezTo>
                <a:cubicBezTo>
                  <a:pt x="6470314" y="686235"/>
                  <a:pt x="6463370" y="688405"/>
                  <a:pt x="6453820" y="691009"/>
                </a:cubicBezTo>
                <a:cubicBezTo>
                  <a:pt x="6446874" y="692746"/>
                  <a:pt x="6441665" y="694048"/>
                  <a:pt x="6438192" y="694916"/>
                </a:cubicBezTo>
                <a:cubicBezTo>
                  <a:pt x="6439060" y="694916"/>
                  <a:pt x="6439929" y="695350"/>
                  <a:pt x="6440797" y="696218"/>
                </a:cubicBezTo>
                <a:cubicBezTo>
                  <a:pt x="6442534" y="697087"/>
                  <a:pt x="6443402" y="697955"/>
                  <a:pt x="6443402" y="698823"/>
                </a:cubicBezTo>
                <a:cubicBezTo>
                  <a:pt x="6451215" y="704032"/>
                  <a:pt x="6452952" y="710109"/>
                  <a:pt x="6448610" y="717054"/>
                </a:cubicBezTo>
                <a:cubicBezTo>
                  <a:pt x="6446006" y="722263"/>
                  <a:pt x="6444704" y="728775"/>
                  <a:pt x="6444704" y="736588"/>
                </a:cubicBezTo>
                <a:cubicBezTo>
                  <a:pt x="6451650" y="734852"/>
                  <a:pt x="6457726" y="732681"/>
                  <a:pt x="6462936" y="730077"/>
                </a:cubicBezTo>
                <a:cubicBezTo>
                  <a:pt x="6464672" y="730077"/>
                  <a:pt x="6468144" y="730511"/>
                  <a:pt x="6473354" y="731379"/>
                </a:cubicBezTo>
                <a:cubicBezTo>
                  <a:pt x="6485508" y="699257"/>
                  <a:pt x="6492887" y="674514"/>
                  <a:pt x="6495492" y="657151"/>
                </a:cubicBezTo>
                <a:cubicBezTo>
                  <a:pt x="6498096" y="640656"/>
                  <a:pt x="6497662" y="628936"/>
                  <a:pt x="6494189" y="621990"/>
                </a:cubicBezTo>
                <a:cubicBezTo>
                  <a:pt x="6492887" y="615479"/>
                  <a:pt x="6494515" y="611898"/>
                  <a:pt x="6499072" y="611247"/>
                </a:cubicBezTo>
                <a:close/>
                <a:moveTo>
                  <a:pt x="5884981" y="611247"/>
                </a:moveTo>
                <a:cubicBezTo>
                  <a:pt x="5886282" y="611030"/>
                  <a:pt x="5887802" y="611138"/>
                  <a:pt x="5889538" y="611572"/>
                </a:cubicBezTo>
                <a:cubicBezTo>
                  <a:pt x="5903429" y="614177"/>
                  <a:pt x="5915583" y="621990"/>
                  <a:pt x="5926001" y="635013"/>
                </a:cubicBezTo>
                <a:cubicBezTo>
                  <a:pt x="5930342" y="638485"/>
                  <a:pt x="5931210" y="644129"/>
                  <a:pt x="5928605" y="651942"/>
                </a:cubicBezTo>
                <a:cubicBezTo>
                  <a:pt x="5925133" y="667569"/>
                  <a:pt x="5923396" y="681894"/>
                  <a:pt x="5923396" y="694916"/>
                </a:cubicBezTo>
                <a:cubicBezTo>
                  <a:pt x="5925133" y="746138"/>
                  <a:pt x="5926001" y="789112"/>
                  <a:pt x="5926001" y="823839"/>
                </a:cubicBezTo>
                <a:cubicBezTo>
                  <a:pt x="5926001" y="831652"/>
                  <a:pt x="5925133" y="839031"/>
                  <a:pt x="5923396" y="845977"/>
                </a:cubicBezTo>
                <a:cubicBezTo>
                  <a:pt x="5921660" y="852054"/>
                  <a:pt x="5917754" y="858999"/>
                  <a:pt x="5911676" y="866813"/>
                </a:cubicBezTo>
                <a:cubicBezTo>
                  <a:pt x="5902127" y="877231"/>
                  <a:pt x="5893879" y="876797"/>
                  <a:pt x="5886934" y="865510"/>
                </a:cubicBezTo>
                <a:cubicBezTo>
                  <a:pt x="5882593" y="851620"/>
                  <a:pt x="5871307" y="838163"/>
                  <a:pt x="5853075" y="825141"/>
                </a:cubicBezTo>
                <a:cubicBezTo>
                  <a:pt x="5850471" y="824273"/>
                  <a:pt x="5849168" y="822970"/>
                  <a:pt x="5849168" y="821234"/>
                </a:cubicBezTo>
                <a:cubicBezTo>
                  <a:pt x="5850037" y="820366"/>
                  <a:pt x="5851773" y="820366"/>
                  <a:pt x="5854377" y="821234"/>
                </a:cubicBezTo>
                <a:cubicBezTo>
                  <a:pt x="5855246" y="821234"/>
                  <a:pt x="5856982" y="821668"/>
                  <a:pt x="5859586" y="822536"/>
                </a:cubicBezTo>
                <a:cubicBezTo>
                  <a:pt x="5870004" y="824273"/>
                  <a:pt x="5878252" y="825141"/>
                  <a:pt x="5884329" y="825141"/>
                </a:cubicBezTo>
                <a:cubicBezTo>
                  <a:pt x="5889538" y="825141"/>
                  <a:pt x="5892143" y="822970"/>
                  <a:pt x="5892143" y="818630"/>
                </a:cubicBezTo>
                <a:cubicBezTo>
                  <a:pt x="5893011" y="796925"/>
                  <a:pt x="5893011" y="767408"/>
                  <a:pt x="5892143" y="730077"/>
                </a:cubicBezTo>
                <a:cubicBezTo>
                  <a:pt x="5892143" y="709241"/>
                  <a:pt x="5892143" y="693180"/>
                  <a:pt x="5892143" y="681894"/>
                </a:cubicBezTo>
                <a:cubicBezTo>
                  <a:pt x="5891275" y="653244"/>
                  <a:pt x="5887802" y="633276"/>
                  <a:pt x="5881725" y="621990"/>
                </a:cubicBezTo>
                <a:cubicBezTo>
                  <a:pt x="5879989" y="618518"/>
                  <a:pt x="5879989" y="615479"/>
                  <a:pt x="5881725" y="612875"/>
                </a:cubicBezTo>
                <a:cubicBezTo>
                  <a:pt x="5882593" y="612006"/>
                  <a:pt x="5883678" y="611464"/>
                  <a:pt x="5884981" y="611247"/>
                </a:cubicBezTo>
                <a:close/>
                <a:moveTo>
                  <a:pt x="4383817" y="611247"/>
                </a:moveTo>
                <a:cubicBezTo>
                  <a:pt x="4385336" y="611030"/>
                  <a:pt x="4387181" y="611138"/>
                  <a:pt x="4389351" y="611572"/>
                </a:cubicBezTo>
                <a:cubicBezTo>
                  <a:pt x="4402373" y="611572"/>
                  <a:pt x="4414962" y="618084"/>
                  <a:pt x="4427116" y="631106"/>
                </a:cubicBezTo>
                <a:cubicBezTo>
                  <a:pt x="4430589" y="634579"/>
                  <a:pt x="4431023" y="639354"/>
                  <a:pt x="4428418" y="645431"/>
                </a:cubicBezTo>
                <a:cubicBezTo>
                  <a:pt x="4424946" y="655849"/>
                  <a:pt x="4422341" y="671910"/>
                  <a:pt x="4420605" y="693614"/>
                </a:cubicBezTo>
                <a:cubicBezTo>
                  <a:pt x="4421473" y="693614"/>
                  <a:pt x="4422341" y="693180"/>
                  <a:pt x="4423209" y="692312"/>
                </a:cubicBezTo>
                <a:cubicBezTo>
                  <a:pt x="4424077" y="692312"/>
                  <a:pt x="4424511" y="692312"/>
                  <a:pt x="4424511" y="692312"/>
                </a:cubicBezTo>
                <a:cubicBezTo>
                  <a:pt x="4434061" y="688839"/>
                  <a:pt x="4441441" y="688839"/>
                  <a:pt x="4446650" y="692312"/>
                </a:cubicBezTo>
                <a:cubicBezTo>
                  <a:pt x="4449254" y="693180"/>
                  <a:pt x="4451859" y="695784"/>
                  <a:pt x="4454463" y="700125"/>
                </a:cubicBezTo>
                <a:cubicBezTo>
                  <a:pt x="4454463" y="699257"/>
                  <a:pt x="4454463" y="698823"/>
                  <a:pt x="4454463" y="698823"/>
                </a:cubicBezTo>
                <a:cubicBezTo>
                  <a:pt x="4469222" y="689273"/>
                  <a:pt x="4485717" y="676251"/>
                  <a:pt x="4503948" y="659756"/>
                </a:cubicBezTo>
                <a:cubicBezTo>
                  <a:pt x="4511762" y="651942"/>
                  <a:pt x="4516971" y="645431"/>
                  <a:pt x="4519575" y="640222"/>
                </a:cubicBezTo>
                <a:cubicBezTo>
                  <a:pt x="4523048" y="636749"/>
                  <a:pt x="4526955" y="635447"/>
                  <a:pt x="4531296" y="636315"/>
                </a:cubicBezTo>
                <a:cubicBezTo>
                  <a:pt x="4543450" y="638920"/>
                  <a:pt x="4554302" y="643260"/>
                  <a:pt x="4563852" y="649338"/>
                </a:cubicBezTo>
                <a:cubicBezTo>
                  <a:pt x="4569929" y="654547"/>
                  <a:pt x="4569929" y="658887"/>
                  <a:pt x="4563852" y="662360"/>
                </a:cubicBezTo>
                <a:cubicBezTo>
                  <a:pt x="4552566" y="671042"/>
                  <a:pt x="4543016" y="676685"/>
                  <a:pt x="4535202" y="679289"/>
                </a:cubicBezTo>
                <a:cubicBezTo>
                  <a:pt x="4533466" y="680157"/>
                  <a:pt x="4531296" y="681026"/>
                  <a:pt x="4528691" y="681894"/>
                </a:cubicBezTo>
                <a:cubicBezTo>
                  <a:pt x="4525219" y="683630"/>
                  <a:pt x="4522614" y="684932"/>
                  <a:pt x="4520878" y="685800"/>
                </a:cubicBezTo>
                <a:cubicBezTo>
                  <a:pt x="4527823" y="688405"/>
                  <a:pt x="4533466" y="691443"/>
                  <a:pt x="4537807" y="694916"/>
                </a:cubicBezTo>
                <a:cubicBezTo>
                  <a:pt x="4542148" y="698389"/>
                  <a:pt x="4542582" y="702730"/>
                  <a:pt x="4539109" y="707939"/>
                </a:cubicBezTo>
                <a:cubicBezTo>
                  <a:pt x="4539109" y="708807"/>
                  <a:pt x="4538241" y="712279"/>
                  <a:pt x="4536505" y="718357"/>
                </a:cubicBezTo>
                <a:cubicBezTo>
                  <a:pt x="4535637" y="720961"/>
                  <a:pt x="4534768" y="723131"/>
                  <a:pt x="4533900" y="724868"/>
                </a:cubicBezTo>
                <a:cubicBezTo>
                  <a:pt x="4534768" y="724868"/>
                  <a:pt x="4535637" y="724434"/>
                  <a:pt x="4536505" y="723566"/>
                </a:cubicBezTo>
                <a:cubicBezTo>
                  <a:pt x="4551264" y="721829"/>
                  <a:pt x="4563418" y="719659"/>
                  <a:pt x="4572968" y="717054"/>
                </a:cubicBezTo>
                <a:cubicBezTo>
                  <a:pt x="4584254" y="713582"/>
                  <a:pt x="4593369" y="713148"/>
                  <a:pt x="4600315" y="715752"/>
                </a:cubicBezTo>
                <a:cubicBezTo>
                  <a:pt x="4608996" y="720093"/>
                  <a:pt x="4615508" y="725736"/>
                  <a:pt x="4619848" y="732681"/>
                </a:cubicBezTo>
                <a:cubicBezTo>
                  <a:pt x="4623321" y="741363"/>
                  <a:pt x="4621151" y="745704"/>
                  <a:pt x="4613337" y="745704"/>
                </a:cubicBezTo>
                <a:cubicBezTo>
                  <a:pt x="4603787" y="744836"/>
                  <a:pt x="4580781" y="745704"/>
                  <a:pt x="4544318" y="748308"/>
                </a:cubicBezTo>
                <a:cubicBezTo>
                  <a:pt x="4540846" y="749176"/>
                  <a:pt x="4538241" y="749611"/>
                  <a:pt x="4536505" y="749611"/>
                </a:cubicBezTo>
                <a:cubicBezTo>
                  <a:pt x="4533900" y="750479"/>
                  <a:pt x="4531296" y="750913"/>
                  <a:pt x="4528691" y="750913"/>
                </a:cubicBezTo>
                <a:cubicBezTo>
                  <a:pt x="4527823" y="753517"/>
                  <a:pt x="4526955" y="756990"/>
                  <a:pt x="4526087" y="761331"/>
                </a:cubicBezTo>
                <a:cubicBezTo>
                  <a:pt x="4526087" y="765672"/>
                  <a:pt x="4524784" y="771749"/>
                  <a:pt x="4522180" y="779562"/>
                </a:cubicBezTo>
                <a:cubicBezTo>
                  <a:pt x="4523048" y="779562"/>
                  <a:pt x="4523482" y="779562"/>
                  <a:pt x="4523482" y="779562"/>
                </a:cubicBezTo>
                <a:cubicBezTo>
                  <a:pt x="4524350" y="779562"/>
                  <a:pt x="4526521" y="779128"/>
                  <a:pt x="4529993" y="778260"/>
                </a:cubicBezTo>
                <a:cubicBezTo>
                  <a:pt x="4542148" y="776524"/>
                  <a:pt x="4549961" y="774787"/>
                  <a:pt x="4553434" y="773051"/>
                </a:cubicBezTo>
                <a:cubicBezTo>
                  <a:pt x="4558643" y="771315"/>
                  <a:pt x="4563418" y="771749"/>
                  <a:pt x="4567759" y="774353"/>
                </a:cubicBezTo>
                <a:cubicBezTo>
                  <a:pt x="4577309" y="778694"/>
                  <a:pt x="4584254" y="784771"/>
                  <a:pt x="4588594" y="792585"/>
                </a:cubicBezTo>
                <a:cubicBezTo>
                  <a:pt x="4592935" y="797794"/>
                  <a:pt x="4593369" y="802568"/>
                  <a:pt x="4589897" y="806909"/>
                </a:cubicBezTo>
                <a:cubicBezTo>
                  <a:pt x="4582951" y="815591"/>
                  <a:pt x="4576440" y="827311"/>
                  <a:pt x="4570363" y="842070"/>
                </a:cubicBezTo>
                <a:cubicBezTo>
                  <a:pt x="4572968" y="845543"/>
                  <a:pt x="4575138" y="848147"/>
                  <a:pt x="4576874" y="849883"/>
                </a:cubicBezTo>
                <a:cubicBezTo>
                  <a:pt x="4581215" y="857697"/>
                  <a:pt x="4579045" y="862038"/>
                  <a:pt x="4570363" y="862906"/>
                </a:cubicBezTo>
                <a:cubicBezTo>
                  <a:pt x="4562550" y="863774"/>
                  <a:pt x="4549527" y="864208"/>
                  <a:pt x="4531296" y="864208"/>
                </a:cubicBezTo>
                <a:cubicBezTo>
                  <a:pt x="4513064" y="865076"/>
                  <a:pt x="4500042" y="865510"/>
                  <a:pt x="4492228" y="865510"/>
                </a:cubicBezTo>
                <a:cubicBezTo>
                  <a:pt x="4492228" y="868115"/>
                  <a:pt x="4490492" y="871588"/>
                  <a:pt x="4487019" y="875928"/>
                </a:cubicBezTo>
                <a:cubicBezTo>
                  <a:pt x="4484415" y="880269"/>
                  <a:pt x="4480508" y="880703"/>
                  <a:pt x="4475299" y="877231"/>
                </a:cubicBezTo>
                <a:cubicBezTo>
                  <a:pt x="4468354" y="874626"/>
                  <a:pt x="4464447" y="868115"/>
                  <a:pt x="4463579" y="857697"/>
                </a:cubicBezTo>
                <a:cubicBezTo>
                  <a:pt x="4459238" y="826443"/>
                  <a:pt x="4454029" y="803437"/>
                  <a:pt x="4447952" y="788678"/>
                </a:cubicBezTo>
                <a:cubicBezTo>
                  <a:pt x="4443611" y="781733"/>
                  <a:pt x="4445347" y="777826"/>
                  <a:pt x="4453161" y="776958"/>
                </a:cubicBezTo>
                <a:cubicBezTo>
                  <a:pt x="4460974" y="777826"/>
                  <a:pt x="4468354" y="779996"/>
                  <a:pt x="4475299" y="783469"/>
                </a:cubicBezTo>
                <a:cubicBezTo>
                  <a:pt x="4476167" y="783469"/>
                  <a:pt x="4476601" y="783469"/>
                  <a:pt x="4476601" y="783469"/>
                </a:cubicBezTo>
                <a:cubicBezTo>
                  <a:pt x="4477470" y="784337"/>
                  <a:pt x="4477904" y="784771"/>
                  <a:pt x="4477904" y="784771"/>
                </a:cubicBezTo>
                <a:cubicBezTo>
                  <a:pt x="4479640" y="784771"/>
                  <a:pt x="4482245" y="784337"/>
                  <a:pt x="4485717" y="783469"/>
                </a:cubicBezTo>
                <a:cubicBezTo>
                  <a:pt x="4489190" y="783469"/>
                  <a:pt x="4491794" y="783469"/>
                  <a:pt x="4493530" y="783469"/>
                </a:cubicBezTo>
                <a:cubicBezTo>
                  <a:pt x="4493530" y="781733"/>
                  <a:pt x="4493965" y="779562"/>
                  <a:pt x="4494833" y="776958"/>
                </a:cubicBezTo>
                <a:cubicBezTo>
                  <a:pt x="4495701" y="770012"/>
                  <a:pt x="4496135" y="762633"/>
                  <a:pt x="4496135" y="754819"/>
                </a:cubicBezTo>
                <a:cubicBezTo>
                  <a:pt x="4489190" y="755688"/>
                  <a:pt x="4480074" y="756990"/>
                  <a:pt x="4468788" y="758726"/>
                </a:cubicBezTo>
                <a:cubicBezTo>
                  <a:pt x="4465315" y="759594"/>
                  <a:pt x="4463145" y="760028"/>
                  <a:pt x="4462277" y="760028"/>
                </a:cubicBezTo>
                <a:cubicBezTo>
                  <a:pt x="4457068" y="761765"/>
                  <a:pt x="4453161" y="761331"/>
                  <a:pt x="4450556" y="758726"/>
                </a:cubicBezTo>
                <a:cubicBezTo>
                  <a:pt x="4449688" y="757858"/>
                  <a:pt x="4448386" y="756990"/>
                  <a:pt x="4446650" y="756122"/>
                </a:cubicBezTo>
                <a:cubicBezTo>
                  <a:pt x="4444045" y="754385"/>
                  <a:pt x="4441875" y="752649"/>
                  <a:pt x="4440138" y="750913"/>
                </a:cubicBezTo>
                <a:cubicBezTo>
                  <a:pt x="4440138" y="751781"/>
                  <a:pt x="4439704" y="752215"/>
                  <a:pt x="4438836" y="752215"/>
                </a:cubicBezTo>
                <a:cubicBezTo>
                  <a:pt x="4432759" y="757424"/>
                  <a:pt x="4425814" y="762633"/>
                  <a:pt x="4418000" y="767842"/>
                </a:cubicBezTo>
                <a:cubicBezTo>
                  <a:pt x="4418000" y="777392"/>
                  <a:pt x="4418435" y="791716"/>
                  <a:pt x="4419302" y="810816"/>
                </a:cubicBezTo>
                <a:cubicBezTo>
                  <a:pt x="4419302" y="822970"/>
                  <a:pt x="4419302" y="831218"/>
                  <a:pt x="4419302" y="835559"/>
                </a:cubicBezTo>
                <a:cubicBezTo>
                  <a:pt x="4420171" y="855527"/>
                  <a:pt x="4412357" y="870719"/>
                  <a:pt x="4395862" y="881137"/>
                </a:cubicBezTo>
                <a:cubicBezTo>
                  <a:pt x="4390653" y="882874"/>
                  <a:pt x="4385878" y="880703"/>
                  <a:pt x="4381537" y="874626"/>
                </a:cubicBezTo>
                <a:cubicBezTo>
                  <a:pt x="4376328" y="853790"/>
                  <a:pt x="4366779" y="839466"/>
                  <a:pt x="4352888" y="831652"/>
                </a:cubicBezTo>
                <a:cubicBezTo>
                  <a:pt x="4351152" y="829916"/>
                  <a:pt x="4350718" y="828179"/>
                  <a:pt x="4351586" y="826443"/>
                </a:cubicBezTo>
                <a:cubicBezTo>
                  <a:pt x="4352454" y="825575"/>
                  <a:pt x="4354624" y="825575"/>
                  <a:pt x="4358097" y="826443"/>
                </a:cubicBezTo>
                <a:cubicBezTo>
                  <a:pt x="4359833" y="827311"/>
                  <a:pt x="4363740" y="828179"/>
                  <a:pt x="4369817" y="829048"/>
                </a:cubicBezTo>
                <a:cubicBezTo>
                  <a:pt x="4374158" y="829916"/>
                  <a:pt x="4377197" y="830350"/>
                  <a:pt x="4378933" y="830350"/>
                </a:cubicBezTo>
                <a:cubicBezTo>
                  <a:pt x="4383274" y="830350"/>
                  <a:pt x="4385444" y="828613"/>
                  <a:pt x="4385444" y="825141"/>
                </a:cubicBezTo>
                <a:cubicBezTo>
                  <a:pt x="4385444" y="815591"/>
                  <a:pt x="4385444" y="804305"/>
                  <a:pt x="4385444" y="791282"/>
                </a:cubicBezTo>
                <a:cubicBezTo>
                  <a:pt x="4382840" y="793019"/>
                  <a:pt x="4378933" y="796057"/>
                  <a:pt x="4373724" y="800398"/>
                </a:cubicBezTo>
                <a:cubicBezTo>
                  <a:pt x="4365042" y="808212"/>
                  <a:pt x="4358965" y="813855"/>
                  <a:pt x="4355492" y="817327"/>
                </a:cubicBezTo>
                <a:cubicBezTo>
                  <a:pt x="4351152" y="820800"/>
                  <a:pt x="4347245" y="821234"/>
                  <a:pt x="4343772" y="818630"/>
                </a:cubicBezTo>
                <a:cubicBezTo>
                  <a:pt x="4334222" y="809948"/>
                  <a:pt x="4327711" y="799530"/>
                  <a:pt x="4324239" y="787376"/>
                </a:cubicBezTo>
                <a:cubicBezTo>
                  <a:pt x="4323371" y="782167"/>
                  <a:pt x="4325107" y="779562"/>
                  <a:pt x="4329447" y="779562"/>
                </a:cubicBezTo>
                <a:cubicBezTo>
                  <a:pt x="4337261" y="778694"/>
                  <a:pt x="4343772" y="776958"/>
                  <a:pt x="4348981" y="774353"/>
                </a:cubicBezTo>
                <a:cubicBezTo>
                  <a:pt x="4356795" y="770881"/>
                  <a:pt x="4359399" y="770012"/>
                  <a:pt x="4356795" y="771749"/>
                </a:cubicBezTo>
                <a:cubicBezTo>
                  <a:pt x="4369817" y="766540"/>
                  <a:pt x="4379801" y="762633"/>
                  <a:pt x="4386746" y="760028"/>
                </a:cubicBezTo>
                <a:lnTo>
                  <a:pt x="4388049" y="730077"/>
                </a:lnTo>
                <a:cubicBezTo>
                  <a:pt x="4386312" y="730945"/>
                  <a:pt x="4383274" y="731813"/>
                  <a:pt x="4378933" y="732681"/>
                </a:cubicBezTo>
                <a:cubicBezTo>
                  <a:pt x="4373724" y="734418"/>
                  <a:pt x="4370251" y="735720"/>
                  <a:pt x="4368515" y="736588"/>
                </a:cubicBezTo>
                <a:cubicBezTo>
                  <a:pt x="4363306" y="737456"/>
                  <a:pt x="4358965" y="736154"/>
                  <a:pt x="4355492" y="732681"/>
                </a:cubicBezTo>
                <a:cubicBezTo>
                  <a:pt x="4347679" y="728340"/>
                  <a:pt x="4342470" y="723131"/>
                  <a:pt x="4339865" y="717054"/>
                </a:cubicBezTo>
                <a:cubicBezTo>
                  <a:pt x="4338129" y="713582"/>
                  <a:pt x="4337261" y="711411"/>
                  <a:pt x="4337261" y="710543"/>
                </a:cubicBezTo>
                <a:cubicBezTo>
                  <a:pt x="4338129" y="709675"/>
                  <a:pt x="4340300" y="708807"/>
                  <a:pt x="4343772" y="707939"/>
                </a:cubicBezTo>
                <a:cubicBezTo>
                  <a:pt x="4348113" y="707939"/>
                  <a:pt x="4358097" y="706202"/>
                  <a:pt x="4373724" y="702730"/>
                </a:cubicBezTo>
                <a:cubicBezTo>
                  <a:pt x="4380669" y="701861"/>
                  <a:pt x="4385444" y="700993"/>
                  <a:pt x="4388049" y="700125"/>
                </a:cubicBezTo>
                <a:cubicBezTo>
                  <a:pt x="4388917" y="690575"/>
                  <a:pt x="4389351" y="681894"/>
                  <a:pt x="4389351" y="674080"/>
                </a:cubicBezTo>
                <a:cubicBezTo>
                  <a:pt x="4389351" y="643694"/>
                  <a:pt x="4386746" y="625897"/>
                  <a:pt x="4381537" y="620688"/>
                </a:cubicBezTo>
                <a:cubicBezTo>
                  <a:pt x="4378933" y="618084"/>
                  <a:pt x="4378499" y="615479"/>
                  <a:pt x="4380235" y="612875"/>
                </a:cubicBezTo>
                <a:cubicBezTo>
                  <a:pt x="4381103" y="612006"/>
                  <a:pt x="4382297" y="611464"/>
                  <a:pt x="4383817" y="611247"/>
                </a:cubicBezTo>
                <a:close/>
                <a:moveTo>
                  <a:pt x="3812130" y="611247"/>
                </a:moveTo>
                <a:cubicBezTo>
                  <a:pt x="3814952" y="611030"/>
                  <a:pt x="3817665" y="611572"/>
                  <a:pt x="3820269" y="612875"/>
                </a:cubicBezTo>
                <a:cubicBezTo>
                  <a:pt x="3829819" y="617215"/>
                  <a:pt x="3838501" y="622424"/>
                  <a:pt x="3846314" y="628502"/>
                </a:cubicBezTo>
                <a:cubicBezTo>
                  <a:pt x="3851523" y="632842"/>
                  <a:pt x="3851957" y="638051"/>
                  <a:pt x="3847616" y="644129"/>
                </a:cubicBezTo>
                <a:cubicBezTo>
                  <a:pt x="3842407" y="651074"/>
                  <a:pt x="3836330" y="659756"/>
                  <a:pt x="3829385" y="670174"/>
                </a:cubicBezTo>
                <a:cubicBezTo>
                  <a:pt x="3831989" y="670174"/>
                  <a:pt x="3834160" y="671042"/>
                  <a:pt x="3835896" y="672778"/>
                </a:cubicBezTo>
                <a:cubicBezTo>
                  <a:pt x="3842841" y="681460"/>
                  <a:pt x="3841539" y="687537"/>
                  <a:pt x="3831989" y="691009"/>
                </a:cubicBezTo>
                <a:cubicBezTo>
                  <a:pt x="3829385" y="691878"/>
                  <a:pt x="3824176" y="693180"/>
                  <a:pt x="3816362" y="694916"/>
                </a:cubicBezTo>
                <a:cubicBezTo>
                  <a:pt x="3811153" y="695784"/>
                  <a:pt x="3807247" y="696652"/>
                  <a:pt x="3804642" y="697521"/>
                </a:cubicBezTo>
                <a:cubicBezTo>
                  <a:pt x="3813324" y="703598"/>
                  <a:pt x="3816796" y="709241"/>
                  <a:pt x="3815060" y="714450"/>
                </a:cubicBezTo>
                <a:cubicBezTo>
                  <a:pt x="3814192" y="715318"/>
                  <a:pt x="3814192" y="716186"/>
                  <a:pt x="3815060" y="717054"/>
                </a:cubicBezTo>
                <a:cubicBezTo>
                  <a:pt x="3815060" y="717922"/>
                  <a:pt x="3815060" y="718791"/>
                  <a:pt x="3815060" y="719659"/>
                </a:cubicBezTo>
                <a:cubicBezTo>
                  <a:pt x="3818533" y="718791"/>
                  <a:pt x="3822439" y="717488"/>
                  <a:pt x="3826780" y="715752"/>
                </a:cubicBezTo>
                <a:cubicBezTo>
                  <a:pt x="3830253" y="714016"/>
                  <a:pt x="3832423" y="713148"/>
                  <a:pt x="3833292" y="713148"/>
                </a:cubicBezTo>
                <a:cubicBezTo>
                  <a:pt x="3843710" y="709675"/>
                  <a:pt x="3851523" y="709241"/>
                  <a:pt x="3856732" y="711845"/>
                </a:cubicBezTo>
                <a:cubicBezTo>
                  <a:pt x="3861941" y="713582"/>
                  <a:pt x="3865414" y="715752"/>
                  <a:pt x="3867150" y="718357"/>
                </a:cubicBezTo>
                <a:cubicBezTo>
                  <a:pt x="3868018" y="720093"/>
                  <a:pt x="3868886" y="721395"/>
                  <a:pt x="3869754" y="722263"/>
                </a:cubicBezTo>
                <a:cubicBezTo>
                  <a:pt x="3874963" y="729209"/>
                  <a:pt x="3874095" y="734418"/>
                  <a:pt x="3867150" y="737890"/>
                </a:cubicBezTo>
                <a:cubicBezTo>
                  <a:pt x="3862809" y="738758"/>
                  <a:pt x="3856298" y="740495"/>
                  <a:pt x="3847616" y="743099"/>
                </a:cubicBezTo>
                <a:cubicBezTo>
                  <a:pt x="3836330" y="744836"/>
                  <a:pt x="3828083" y="746572"/>
                  <a:pt x="3822874" y="748308"/>
                </a:cubicBezTo>
                <a:cubicBezTo>
                  <a:pt x="3822874" y="748308"/>
                  <a:pt x="3823308" y="748742"/>
                  <a:pt x="3824176" y="749611"/>
                </a:cubicBezTo>
                <a:cubicBezTo>
                  <a:pt x="3837198" y="786073"/>
                  <a:pt x="3857166" y="811684"/>
                  <a:pt x="3884079" y="826443"/>
                </a:cubicBezTo>
                <a:cubicBezTo>
                  <a:pt x="3890156" y="828179"/>
                  <a:pt x="3894063" y="827311"/>
                  <a:pt x="3895799" y="823839"/>
                </a:cubicBezTo>
                <a:cubicBezTo>
                  <a:pt x="3902745" y="809080"/>
                  <a:pt x="3908388" y="795189"/>
                  <a:pt x="3912729" y="782167"/>
                </a:cubicBezTo>
                <a:cubicBezTo>
                  <a:pt x="3913597" y="780430"/>
                  <a:pt x="3914465" y="779562"/>
                  <a:pt x="3915333" y="779562"/>
                </a:cubicBezTo>
                <a:cubicBezTo>
                  <a:pt x="3917069" y="779562"/>
                  <a:pt x="3917938" y="780430"/>
                  <a:pt x="3917938" y="782167"/>
                </a:cubicBezTo>
                <a:cubicBezTo>
                  <a:pt x="3920542" y="796925"/>
                  <a:pt x="3922278" y="809080"/>
                  <a:pt x="3923147" y="818630"/>
                </a:cubicBezTo>
                <a:cubicBezTo>
                  <a:pt x="3924883" y="831652"/>
                  <a:pt x="3927922" y="845543"/>
                  <a:pt x="3932262" y="860301"/>
                </a:cubicBezTo>
                <a:cubicBezTo>
                  <a:pt x="3933999" y="869851"/>
                  <a:pt x="3929224" y="874626"/>
                  <a:pt x="3917938" y="874626"/>
                </a:cubicBezTo>
                <a:cubicBezTo>
                  <a:pt x="3880606" y="869417"/>
                  <a:pt x="3849353" y="852054"/>
                  <a:pt x="3824176" y="822536"/>
                </a:cubicBezTo>
                <a:cubicBezTo>
                  <a:pt x="3808549" y="802568"/>
                  <a:pt x="3796829" y="780430"/>
                  <a:pt x="3789015" y="756122"/>
                </a:cubicBezTo>
                <a:cubicBezTo>
                  <a:pt x="3787279" y="756122"/>
                  <a:pt x="3783806" y="756990"/>
                  <a:pt x="3778597" y="758726"/>
                </a:cubicBezTo>
                <a:cubicBezTo>
                  <a:pt x="3774256" y="759594"/>
                  <a:pt x="3770784" y="760463"/>
                  <a:pt x="3768179" y="761331"/>
                </a:cubicBezTo>
                <a:cubicBezTo>
                  <a:pt x="3759498" y="764803"/>
                  <a:pt x="3752552" y="764803"/>
                  <a:pt x="3747343" y="761331"/>
                </a:cubicBezTo>
                <a:cubicBezTo>
                  <a:pt x="3744739" y="759594"/>
                  <a:pt x="3741700" y="757424"/>
                  <a:pt x="3738228" y="754819"/>
                </a:cubicBezTo>
                <a:cubicBezTo>
                  <a:pt x="3735623" y="753951"/>
                  <a:pt x="3733887" y="753083"/>
                  <a:pt x="3733019" y="752215"/>
                </a:cubicBezTo>
                <a:cubicBezTo>
                  <a:pt x="3732150" y="765237"/>
                  <a:pt x="3730414" y="780430"/>
                  <a:pt x="3727810" y="797794"/>
                </a:cubicBezTo>
                <a:cubicBezTo>
                  <a:pt x="3727810" y="800398"/>
                  <a:pt x="3727810" y="802134"/>
                  <a:pt x="3727810" y="803003"/>
                </a:cubicBezTo>
                <a:cubicBezTo>
                  <a:pt x="3732150" y="802134"/>
                  <a:pt x="3745173" y="798662"/>
                  <a:pt x="3766877" y="792585"/>
                </a:cubicBezTo>
                <a:cubicBezTo>
                  <a:pt x="3772086" y="791716"/>
                  <a:pt x="3775559" y="790848"/>
                  <a:pt x="3777295" y="789980"/>
                </a:cubicBezTo>
                <a:cubicBezTo>
                  <a:pt x="3781636" y="788244"/>
                  <a:pt x="3784240" y="787810"/>
                  <a:pt x="3785108" y="788678"/>
                </a:cubicBezTo>
                <a:cubicBezTo>
                  <a:pt x="3785977" y="790414"/>
                  <a:pt x="3785108" y="792585"/>
                  <a:pt x="3782504" y="795189"/>
                </a:cubicBezTo>
                <a:cubicBezTo>
                  <a:pt x="3779900" y="797794"/>
                  <a:pt x="3775993" y="801700"/>
                  <a:pt x="3770784" y="806909"/>
                </a:cubicBezTo>
                <a:cubicBezTo>
                  <a:pt x="3760366" y="817327"/>
                  <a:pt x="3751684" y="824707"/>
                  <a:pt x="3744739" y="829048"/>
                </a:cubicBezTo>
                <a:cubicBezTo>
                  <a:pt x="3743871" y="829916"/>
                  <a:pt x="3743003" y="830784"/>
                  <a:pt x="3742134" y="831652"/>
                </a:cubicBezTo>
                <a:cubicBezTo>
                  <a:pt x="3730848" y="840334"/>
                  <a:pt x="3720864" y="849015"/>
                  <a:pt x="3712183" y="857697"/>
                </a:cubicBezTo>
                <a:cubicBezTo>
                  <a:pt x="3706974" y="862038"/>
                  <a:pt x="3702633" y="862038"/>
                  <a:pt x="3699160" y="857697"/>
                </a:cubicBezTo>
                <a:cubicBezTo>
                  <a:pt x="3693951" y="854224"/>
                  <a:pt x="3688742" y="845543"/>
                  <a:pt x="3683533" y="831652"/>
                </a:cubicBezTo>
                <a:cubicBezTo>
                  <a:pt x="3682665" y="830784"/>
                  <a:pt x="3682231" y="830350"/>
                  <a:pt x="3682231" y="830350"/>
                </a:cubicBezTo>
                <a:cubicBezTo>
                  <a:pt x="3680495" y="825141"/>
                  <a:pt x="3681363" y="821668"/>
                  <a:pt x="3684836" y="819932"/>
                </a:cubicBezTo>
                <a:cubicBezTo>
                  <a:pt x="3690913" y="818195"/>
                  <a:pt x="3694820" y="807777"/>
                  <a:pt x="3696556" y="788678"/>
                </a:cubicBezTo>
                <a:cubicBezTo>
                  <a:pt x="3700028" y="759160"/>
                  <a:pt x="3701331" y="728775"/>
                  <a:pt x="3700463" y="697521"/>
                </a:cubicBezTo>
                <a:cubicBezTo>
                  <a:pt x="3699594" y="667135"/>
                  <a:pt x="3695688" y="647601"/>
                  <a:pt x="3688742" y="638920"/>
                </a:cubicBezTo>
                <a:cubicBezTo>
                  <a:pt x="3686138" y="633711"/>
                  <a:pt x="3687874" y="630672"/>
                  <a:pt x="3693951" y="629804"/>
                </a:cubicBezTo>
                <a:cubicBezTo>
                  <a:pt x="3702633" y="631540"/>
                  <a:pt x="3711749" y="633711"/>
                  <a:pt x="3721298" y="636315"/>
                </a:cubicBezTo>
                <a:cubicBezTo>
                  <a:pt x="3725639" y="635447"/>
                  <a:pt x="3733019" y="633711"/>
                  <a:pt x="3743437" y="631106"/>
                </a:cubicBezTo>
                <a:cubicBezTo>
                  <a:pt x="3753855" y="627633"/>
                  <a:pt x="3761668" y="625463"/>
                  <a:pt x="3766877" y="624595"/>
                </a:cubicBezTo>
                <a:cubicBezTo>
                  <a:pt x="3768613" y="623727"/>
                  <a:pt x="3772520" y="622859"/>
                  <a:pt x="3778597" y="621990"/>
                </a:cubicBezTo>
                <a:cubicBezTo>
                  <a:pt x="3794224" y="617650"/>
                  <a:pt x="3802472" y="615045"/>
                  <a:pt x="3803340" y="614177"/>
                </a:cubicBezTo>
                <a:cubicBezTo>
                  <a:pt x="3806378" y="612441"/>
                  <a:pt x="3809308" y="611464"/>
                  <a:pt x="3812130" y="611247"/>
                </a:cubicBezTo>
                <a:close/>
                <a:moveTo>
                  <a:pt x="70695" y="610270"/>
                </a:moveTo>
                <a:cubicBezTo>
                  <a:pt x="87190" y="615479"/>
                  <a:pt x="98476" y="622859"/>
                  <a:pt x="104554" y="632408"/>
                </a:cubicBezTo>
                <a:cubicBezTo>
                  <a:pt x="107158" y="636749"/>
                  <a:pt x="107592" y="640656"/>
                  <a:pt x="105856" y="644129"/>
                </a:cubicBezTo>
                <a:cubicBezTo>
                  <a:pt x="101515" y="652810"/>
                  <a:pt x="100213" y="674514"/>
                  <a:pt x="101949" y="709241"/>
                </a:cubicBezTo>
                <a:cubicBezTo>
                  <a:pt x="101949" y="720527"/>
                  <a:pt x="101515" y="730077"/>
                  <a:pt x="100647" y="737890"/>
                </a:cubicBezTo>
                <a:cubicBezTo>
                  <a:pt x="118878" y="730945"/>
                  <a:pt x="134505" y="720961"/>
                  <a:pt x="147528" y="707939"/>
                </a:cubicBezTo>
                <a:cubicBezTo>
                  <a:pt x="137110" y="698389"/>
                  <a:pt x="128862" y="689707"/>
                  <a:pt x="122785" y="681894"/>
                </a:cubicBezTo>
                <a:cubicBezTo>
                  <a:pt x="121917" y="681894"/>
                  <a:pt x="120180" y="680591"/>
                  <a:pt x="117576" y="677987"/>
                </a:cubicBezTo>
                <a:cubicBezTo>
                  <a:pt x="114972" y="675382"/>
                  <a:pt x="113235" y="674080"/>
                  <a:pt x="112367" y="674080"/>
                </a:cubicBezTo>
                <a:cubicBezTo>
                  <a:pt x="108894" y="673212"/>
                  <a:pt x="107158" y="671476"/>
                  <a:pt x="107158" y="668871"/>
                </a:cubicBezTo>
                <a:cubicBezTo>
                  <a:pt x="107158" y="667135"/>
                  <a:pt x="108460" y="665399"/>
                  <a:pt x="111065" y="663662"/>
                </a:cubicBezTo>
                <a:cubicBezTo>
                  <a:pt x="112801" y="662794"/>
                  <a:pt x="116708" y="662360"/>
                  <a:pt x="122785" y="662360"/>
                </a:cubicBezTo>
                <a:cubicBezTo>
                  <a:pt x="128862" y="662360"/>
                  <a:pt x="138412" y="668003"/>
                  <a:pt x="151435" y="679289"/>
                </a:cubicBezTo>
                <a:cubicBezTo>
                  <a:pt x="155775" y="683630"/>
                  <a:pt x="160116" y="687103"/>
                  <a:pt x="164457" y="689707"/>
                </a:cubicBezTo>
                <a:cubicBezTo>
                  <a:pt x="173138" y="678421"/>
                  <a:pt x="179216" y="666267"/>
                  <a:pt x="182689" y="653244"/>
                </a:cubicBezTo>
                <a:cubicBezTo>
                  <a:pt x="184425" y="649772"/>
                  <a:pt x="183123" y="648035"/>
                  <a:pt x="178781" y="648035"/>
                </a:cubicBezTo>
                <a:cubicBezTo>
                  <a:pt x="177045" y="648903"/>
                  <a:pt x="174007" y="649772"/>
                  <a:pt x="169666" y="650640"/>
                </a:cubicBezTo>
                <a:cubicBezTo>
                  <a:pt x="160984" y="654112"/>
                  <a:pt x="154039" y="657151"/>
                  <a:pt x="148830" y="659756"/>
                </a:cubicBezTo>
                <a:cubicBezTo>
                  <a:pt x="145357" y="660624"/>
                  <a:pt x="141450" y="660624"/>
                  <a:pt x="137110" y="659756"/>
                </a:cubicBezTo>
                <a:cubicBezTo>
                  <a:pt x="131033" y="657151"/>
                  <a:pt x="125824" y="652810"/>
                  <a:pt x="121483" y="646733"/>
                </a:cubicBezTo>
                <a:cubicBezTo>
                  <a:pt x="119746" y="642392"/>
                  <a:pt x="121049" y="639788"/>
                  <a:pt x="125389" y="638920"/>
                </a:cubicBezTo>
                <a:cubicBezTo>
                  <a:pt x="129730" y="638051"/>
                  <a:pt x="137544" y="636315"/>
                  <a:pt x="148830" y="633711"/>
                </a:cubicBezTo>
                <a:cubicBezTo>
                  <a:pt x="153171" y="632842"/>
                  <a:pt x="156210" y="631974"/>
                  <a:pt x="157946" y="631106"/>
                </a:cubicBezTo>
                <a:cubicBezTo>
                  <a:pt x="164023" y="629370"/>
                  <a:pt x="170968" y="627199"/>
                  <a:pt x="178781" y="624595"/>
                </a:cubicBezTo>
                <a:cubicBezTo>
                  <a:pt x="180518" y="623727"/>
                  <a:pt x="181820" y="623293"/>
                  <a:pt x="182689" y="623293"/>
                </a:cubicBezTo>
                <a:cubicBezTo>
                  <a:pt x="187897" y="619820"/>
                  <a:pt x="193106" y="619386"/>
                  <a:pt x="198315" y="621990"/>
                </a:cubicBezTo>
                <a:cubicBezTo>
                  <a:pt x="211337" y="629804"/>
                  <a:pt x="219585" y="637617"/>
                  <a:pt x="223058" y="645431"/>
                </a:cubicBezTo>
                <a:cubicBezTo>
                  <a:pt x="226530" y="649772"/>
                  <a:pt x="226530" y="653678"/>
                  <a:pt x="223058" y="657151"/>
                </a:cubicBezTo>
                <a:cubicBezTo>
                  <a:pt x="217849" y="663228"/>
                  <a:pt x="212640" y="670608"/>
                  <a:pt x="207431" y="679289"/>
                </a:cubicBezTo>
                <a:cubicBezTo>
                  <a:pt x="202222" y="689707"/>
                  <a:pt x="196145" y="698823"/>
                  <a:pt x="189200" y="706636"/>
                </a:cubicBezTo>
                <a:cubicBezTo>
                  <a:pt x="215245" y="720527"/>
                  <a:pt x="243893" y="729643"/>
                  <a:pt x="275148" y="733984"/>
                </a:cubicBezTo>
                <a:cubicBezTo>
                  <a:pt x="277752" y="734852"/>
                  <a:pt x="279054" y="735720"/>
                  <a:pt x="279054" y="736588"/>
                </a:cubicBezTo>
                <a:cubicBezTo>
                  <a:pt x="279054" y="737456"/>
                  <a:pt x="277752" y="738324"/>
                  <a:pt x="275148" y="739193"/>
                </a:cubicBezTo>
                <a:cubicBezTo>
                  <a:pt x="251707" y="746138"/>
                  <a:pt x="231740" y="750045"/>
                  <a:pt x="215245" y="750913"/>
                </a:cubicBezTo>
                <a:cubicBezTo>
                  <a:pt x="209167" y="752649"/>
                  <a:pt x="204392" y="752215"/>
                  <a:pt x="200920" y="749611"/>
                </a:cubicBezTo>
                <a:cubicBezTo>
                  <a:pt x="200052" y="749611"/>
                  <a:pt x="199183" y="749176"/>
                  <a:pt x="198315" y="748308"/>
                </a:cubicBezTo>
                <a:cubicBezTo>
                  <a:pt x="189633" y="744836"/>
                  <a:pt x="182254" y="740061"/>
                  <a:pt x="176177" y="733984"/>
                </a:cubicBezTo>
                <a:cubicBezTo>
                  <a:pt x="175309" y="733115"/>
                  <a:pt x="174007" y="731813"/>
                  <a:pt x="172270" y="730077"/>
                </a:cubicBezTo>
                <a:cubicBezTo>
                  <a:pt x="169666" y="728340"/>
                  <a:pt x="167929" y="727038"/>
                  <a:pt x="167062" y="726170"/>
                </a:cubicBezTo>
                <a:cubicBezTo>
                  <a:pt x="167062" y="726170"/>
                  <a:pt x="166627" y="726604"/>
                  <a:pt x="165759" y="727472"/>
                </a:cubicBezTo>
                <a:cubicBezTo>
                  <a:pt x="151000" y="736154"/>
                  <a:pt x="129296" y="741797"/>
                  <a:pt x="100647" y="744402"/>
                </a:cubicBezTo>
                <a:cubicBezTo>
                  <a:pt x="99779" y="753083"/>
                  <a:pt x="97174" y="759594"/>
                  <a:pt x="92833" y="763935"/>
                </a:cubicBezTo>
                <a:cubicBezTo>
                  <a:pt x="88492" y="767408"/>
                  <a:pt x="83718" y="767408"/>
                  <a:pt x="78509" y="763935"/>
                </a:cubicBezTo>
                <a:cubicBezTo>
                  <a:pt x="70695" y="755254"/>
                  <a:pt x="67222" y="747006"/>
                  <a:pt x="68091" y="739193"/>
                </a:cubicBezTo>
                <a:cubicBezTo>
                  <a:pt x="70695" y="723566"/>
                  <a:pt x="71129" y="700559"/>
                  <a:pt x="69393" y="670174"/>
                </a:cubicBezTo>
                <a:cubicBezTo>
                  <a:pt x="69393" y="667569"/>
                  <a:pt x="69393" y="663662"/>
                  <a:pt x="69393" y="658453"/>
                </a:cubicBezTo>
                <a:cubicBezTo>
                  <a:pt x="68525" y="637617"/>
                  <a:pt x="65486" y="624161"/>
                  <a:pt x="60277" y="618084"/>
                </a:cubicBezTo>
                <a:cubicBezTo>
                  <a:pt x="58541" y="611138"/>
                  <a:pt x="62013" y="608534"/>
                  <a:pt x="70695" y="610270"/>
                </a:cubicBezTo>
                <a:close/>
                <a:moveTo>
                  <a:pt x="7214982" y="608968"/>
                </a:moveTo>
                <a:cubicBezTo>
                  <a:pt x="7218021" y="608968"/>
                  <a:pt x="7220842" y="609402"/>
                  <a:pt x="7223447" y="610270"/>
                </a:cubicBezTo>
                <a:cubicBezTo>
                  <a:pt x="7237338" y="615479"/>
                  <a:pt x="7247322" y="623293"/>
                  <a:pt x="7253398" y="633711"/>
                </a:cubicBezTo>
                <a:cubicBezTo>
                  <a:pt x="7256872" y="637183"/>
                  <a:pt x="7257306" y="641090"/>
                  <a:pt x="7254701" y="645431"/>
                </a:cubicBezTo>
                <a:cubicBezTo>
                  <a:pt x="7251228" y="655849"/>
                  <a:pt x="7249926" y="670608"/>
                  <a:pt x="7250794" y="689707"/>
                </a:cubicBezTo>
                <a:cubicBezTo>
                  <a:pt x="7250794" y="736588"/>
                  <a:pt x="7251663" y="773051"/>
                  <a:pt x="7253398" y="799096"/>
                </a:cubicBezTo>
                <a:cubicBezTo>
                  <a:pt x="7255135" y="817327"/>
                  <a:pt x="7253833" y="832520"/>
                  <a:pt x="7249492" y="844675"/>
                </a:cubicBezTo>
                <a:cubicBezTo>
                  <a:pt x="7242547" y="858565"/>
                  <a:pt x="7235168" y="865945"/>
                  <a:pt x="7227354" y="866813"/>
                </a:cubicBezTo>
                <a:cubicBezTo>
                  <a:pt x="7219540" y="865945"/>
                  <a:pt x="7213029" y="860736"/>
                  <a:pt x="7207820" y="851186"/>
                </a:cubicBezTo>
                <a:cubicBezTo>
                  <a:pt x="7200006" y="835559"/>
                  <a:pt x="7188720" y="823404"/>
                  <a:pt x="7173962" y="814723"/>
                </a:cubicBezTo>
                <a:cubicBezTo>
                  <a:pt x="7172226" y="813855"/>
                  <a:pt x="7171357" y="812986"/>
                  <a:pt x="7171357" y="812118"/>
                </a:cubicBezTo>
                <a:cubicBezTo>
                  <a:pt x="7172226" y="811250"/>
                  <a:pt x="7173962" y="810816"/>
                  <a:pt x="7176566" y="810816"/>
                </a:cubicBezTo>
                <a:cubicBezTo>
                  <a:pt x="7184380" y="810816"/>
                  <a:pt x="7194364" y="811684"/>
                  <a:pt x="7206518" y="813421"/>
                </a:cubicBezTo>
                <a:cubicBezTo>
                  <a:pt x="7210859" y="814289"/>
                  <a:pt x="7213029" y="812552"/>
                  <a:pt x="7213029" y="808212"/>
                </a:cubicBezTo>
                <a:cubicBezTo>
                  <a:pt x="7215634" y="755254"/>
                  <a:pt x="7215200" y="704032"/>
                  <a:pt x="7211727" y="654547"/>
                </a:cubicBezTo>
                <a:cubicBezTo>
                  <a:pt x="7210859" y="645865"/>
                  <a:pt x="7206084" y="641090"/>
                  <a:pt x="7197402" y="640222"/>
                </a:cubicBezTo>
                <a:cubicBezTo>
                  <a:pt x="7158334" y="643694"/>
                  <a:pt x="7119702" y="648903"/>
                  <a:pt x="7081502" y="655849"/>
                </a:cubicBezTo>
                <a:cubicBezTo>
                  <a:pt x="7080634" y="664530"/>
                  <a:pt x="7080200" y="677119"/>
                  <a:pt x="7080200" y="693614"/>
                </a:cubicBezTo>
                <a:cubicBezTo>
                  <a:pt x="7080200" y="738758"/>
                  <a:pt x="7078898" y="784337"/>
                  <a:pt x="7076293" y="830350"/>
                </a:cubicBezTo>
                <a:cubicBezTo>
                  <a:pt x="7074558" y="843372"/>
                  <a:pt x="7070216" y="850752"/>
                  <a:pt x="7063271" y="852488"/>
                </a:cubicBezTo>
                <a:cubicBezTo>
                  <a:pt x="7053722" y="851620"/>
                  <a:pt x="7045908" y="843806"/>
                  <a:pt x="7039830" y="829048"/>
                </a:cubicBezTo>
                <a:cubicBezTo>
                  <a:pt x="7038962" y="825575"/>
                  <a:pt x="7038962" y="822102"/>
                  <a:pt x="7039830" y="818630"/>
                </a:cubicBezTo>
                <a:cubicBezTo>
                  <a:pt x="7045040" y="796057"/>
                  <a:pt x="7048078" y="777392"/>
                  <a:pt x="7048946" y="762633"/>
                </a:cubicBezTo>
                <a:cubicBezTo>
                  <a:pt x="7049814" y="747874"/>
                  <a:pt x="7049814" y="720527"/>
                  <a:pt x="7048946" y="680591"/>
                </a:cubicBezTo>
                <a:cubicBezTo>
                  <a:pt x="7048946" y="665833"/>
                  <a:pt x="7046342" y="651942"/>
                  <a:pt x="7041132" y="638920"/>
                </a:cubicBezTo>
                <a:cubicBezTo>
                  <a:pt x="7039396" y="634579"/>
                  <a:pt x="7040699" y="631974"/>
                  <a:pt x="7045040" y="631106"/>
                </a:cubicBezTo>
                <a:cubicBezTo>
                  <a:pt x="7046776" y="631106"/>
                  <a:pt x="7051550" y="631974"/>
                  <a:pt x="7059364" y="633711"/>
                </a:cubicBezTo>
                <a:cubicBezTo>
                  <a:pt x="7062837" y="634579"/>
                  <a:pt x="7065008" y="635013"/>
                  <a:pt x="7065876" y="635013"/>
                </a:cubicBezTo>
                <a:cubicBezTo>
                  <a:pt x="7098866" y="628936"/>
                  <a:pt x="7128383" y="624161"/>
                  <a:pt x="7154428" y="620688"/>
                </a:cubicBezTo>
                <a:cubicBezTo>
                  <a:pt x="7171792" y="618952"/>
                  <a:pt x="7188720" y="615479"/>
                  <a:pt x="7205216" y="610270"/>
                </a:cubicBezTo>
                <a:cubicBezTo>
                  <a:pt x="7208688" y="609402"/>
                  <a:pt x="7211944" y="608968"/>
                  <a:pt x="7214982" y="608968"/>
                </a:cubicBezTo>
                <a:close/>
                <a:moveTo>
                  <a:pt x="6093260" y="605305"/>
                </a:moveTo>
                <a:cubicBezTo>
                  <a:pt x="6094671" y="605360"/>
                  <a:pt x="6096353" y="605712"/>
                  <a:pt x="6098307" y="606363"/>
                </a:cubicBezTo>
                <a:cubicBezTo>
                  <a:pt x="6110461" y="610704"/>
                  <a:pt x="6120879" y="618952"/>
                  <a:pt x="6129561" y="631106"/>
                </a:cubicBezTo>
                <a:cubicBezTo>
                  <a:pt x="6132165" y="634579"/>
                  <a:pt x="6131731" y="638051"/>
                  <a:pt x="6128258" y="641524"/>
                </a:cubicBezTo>
                <a:cubicBezTo>
                  <a:pt x="6124786" y="643260"/>
                  <a:pt x="6117840" y="648469"/>
                  <a:pt x="6107422" y="657151"/>
                </a:cubicBezTo>
                <a:cubicBezTo>
                  <a:pt x="6105686" y="658887"/>
                  <a:pt x="6104384" y="660190"/>
                  <a:pt x="6103516" y="661058"/>
                </a:cubicBezTo>
                <a:cubicBezTo>
                  <a:pt x="6081812" y="679289"/>
                  <a:pt x="6055333" y="695784"/>
                  <a:pt x="6024079" y="710543"/>
                </a:cubicBezTo>
                <a:cubicBezTo>
                  <a:pt x="6020606" y="711411"/>
                  <a:pt x="6018435" y="711845"/>
                  <a:pt x="6017567" y="711845"/>
                </a:cubicBezTo>
                <a:cubicBezTo>
                  <a:pt x="6016699" y="710977"/>
                  <a:pt x="6017133" y="709675"/>
                  <a:pt x="6018870" y="707939"/>
                </a:cubicBezTo>
                <a:cubicBezTo>
                  <a:pt x="6044047" y="682762"/>
                  <a:pt x="6063146" y="661058"/>
                  <a:pt x="6076168" y="642826"/>
                </a:cubicBezTo>
                <a:cubicBezTo>
                  <a:pt x="6083982" y="630672"/>
                  <a:pt x="6087889" y="620688"/>
                  <a:pt x="6087889" y="612875"/>
                </a:cubicBezTo>
                <a:cubicBezTo>
                  <a:pt x="6087238" y="607666"/>
                  <a:pt x="6089028" y="605143"/>
                  <a:pt x="6093260" y="605305"/>
                </a:cubicBezTo>
                <a:close/>
                <a:moveTo>
                  <a:pt x="7515150" y="605061"/>
                </a:moveTo>
                <a:cubicBezTo>
                  <a:pt x="7529909" y="610270"/>
                  <a:pt x="7540327" y="618084"/>
                  <a:pt x="7546404" y="628502"/>
                </a:cubicBezTo>
                <a:cubicBezTo>
                  <a:pt x="7548140" y="631974"/>
                  <a:pt x="7548140" y="635447"/>
                  <a:pt x="7546404" y="638920"/>
                </a:cubicBezTo>
                <a:cubicBezTo>
                  <a:pt x="7546404" y="638051"/>
                  <a:pt x="7545970" y="638485"/>
                  <a:pt x="7545102" y="640222"/>
                </a:cubicBezTo>
                <a:cubicBezTo>
                  <a:pt x="7542498" y="642826"/>
                  <a:pt x="7538157" y="648035"/>
                  <a:pt x="7532080" y="655849"/>
                </a:cubicBezTo>
                <a:cubicBezTo>
                  <a:pt x="7530344" y="659321"/>
                  <a:pt x="7528607" y="661926"/>
                  <a:pt x="7526870" y="663662"/>
                </a:cubicBezTo>
                <a:cubicBezTo>
                  <a:pt x="7526002" y="666267"/>
                  <a:pt x="7524266" y="668871"/>
                  <a:pt x="7521662" y="671476"/>
                </a:cubicBezTo>
                <a:cubicBezTo>
                  <a:pt x="7520794" y="673212"/>
                  <a:pt x="7519926" y="674514"/>
                  <a:pt x="7519057" y="675382"/>
                </a:cubicBezTo>
                <a:cubicBezTo>
                  <a:pt x="7519926" y="675382"/>
                  <a:pt x="7520794" y="674948"/>
                  <a:pt x="7521662" y="674080"/>
                </a:cubicBezTo>
                <a:cubicBezTo>
                  <a:pt x="7522530" y="674080"/>
                  <a:pt x="7522964" y="674080"/>
                  <a:pt x="7522964" y="674080"/>
                </a:cubicBezTo>
                <a:cubicBezTo>
                  <a:pt x="7535986" y="669739"/>
                  <a:pt x="7545102" y="666267"/>
                  <a:pt x="7550311" y="663662"/>
                </a:cubicBezTo>
                <a:cubicBezTo>
                  <a:pt x="7558124" y="661926"/>
                  <a:pt x="7565504" y="661926"/>
                  <a:pt x="7572449" y="663662"/>
                </a:cubicBezTo>
                <a:cubicBezTo>
                  <a:pt x="7584604" y="669739"/>
                  <a:pt x="7593719" y="677553"/>
                  <a:pt x="7599796" y="687103"/>
                </a:cubicBezTo>
                <a:cubicBezTo>
                  <a:pt x="7601532" y="691443"/>
                  <a:pt x="7601532" y="694916"/>
                  <a:pt x="7599796" y="697521"/>
                </a:cubicBezTo>
                <a:cubicBezTo>
                  <a:pt x="7595456" y="703598"/>
                  <a:pt x="7592851" y="715318"/>
                  <a:pt x="7591982" y="732681"/>
                </a:cubicBezTo>
                <a:cubicBezTo>
                  <a:pt x="7591114" y="766540"/>
                  <a:pt x="7582434" y="786942"/>
                  <a:pt x="7565938" y="793887"/>
                </a:cubicBezTo>
                <a:cubicBezTo>
                  <a:pt x="7558124" y="797359"/>
                  <a:pt x="7552482" y="795189"/>
                  <a:pt x="7549008" y="787376"/>
                </a:cubicBezTo>
                <a:cubicBezTo>
                  <a:pt x="7547706" y="781733"/>
                  <a:pt x="7545753" y="776849"/>
                  <a:pt x="7543148" y="772725"/>
                </a:cubicBezTo>
                <a:lnTo>
                  <a:pt x="7536030" y="765370"/>
                </a:lnTo>
                <a:lnTo>
                  <a:pt x="7537288" y="769144"/>
                </a:lnTo>
                <a:cubicBezTo>
                  <a:pt x="7538157" y="773485"/>
                  <a:pt x="7536420" y="777392"/>
                  <a:pt x="7532080" y="780864"/>
                </a:cubicBezTo>
                <a:cubicBezTo>
                  <a:pt x="7528607" y="780864"/>
                  <a:pt x="7522530" y="781733"/>
                  <a:pt x="7513848" y="783469"/>
                </a:cubicBezTo>
                <a:cubicBezTo>
                  <a:pt x="7506903" y="785205"/>
                  <a:pt x="7501694" y="786073"/>
                  <a:pt x="7498221" y="786073"/>
                </a:cubicBezTo>
                <a:cubicBezTo>
                  <a:pt x="7499090" y="792151"/>
                  <a:pt x="7499523" y="801266"/>
                  <a:pt x="7499523" y="813421"/>
                </a:cubicBezTo>
                <a:cubicBezTo>
                  <a:pt x="7500392" y="827311"/>
                  <a:pt x="7506034" y="835125"/>
                  <a:pt x="7516452" y="836861"/>
                </a:cubicBezTo>
                <a:cubicBezTo>
                  <a:pt x="7532948" y="842070"/>
                  <a:pt x="7553350" y="842504"/>
                  <a:pt x="7577658" y="838163"/>
                </a:cubicBezTo>
                <a:cubicBezTo>
                  <a:pt x="7588944" y="835559"/>
                  <a:pt x="7596758" y="829048"/>
                  <a:pt x="7601098" y="818630"/>
                </a:cubicBezTo>
                <a:cubicBezTo>
                  <a:pt x="7602835" y="814289"/>
                  <a:pt x="7605440" y="805173"/>
                  <a:pt x="7608912" y="791282"/>
                </a:cubicBezTo>
                <a:cubicBezTo>
                  <a:pt x="7610648" y="786073"/>
                  <a:pt x="7611516" y="783035"/>
                  <a:pt x="7611516" y="782167"/>
                </a:cubicBezTo>
                <a:cubicBezTo>
                  <a:pt x="7611516" y="779562"/>
                  <a:pt x="7612385" y="778260"/>
                  <a:pt x="7614121" y="778260"/>
                </a:cubicBezTo>
                <a:cubicBezTo>
                  <a:pt x="7615858" y="779128"/>
                  <a:pt x="7616726" y="780430"/>
                  <a:pt x="7616726" y="782167"/>
                </a:cubicBezTo>
                <a:cubicBezTo>
                  <a:pt x="7619330" y="796925"/>
                  <a:pt x="7625841" y="813421"/>
                  <a:pt x="7636259" y="831652"/>
                </a:cubicBezTo>
                <a:cubicBezTo>
                  <a:pt x="7640600" y="837729"/>
                  <a:pt x="7640600" y="843806"/>
                  <a:pt x="7636259" y="849883"/>
                </a:cubicBezTo>
                <a:cubicBezTo>
                  <a:pt x="7624973" y="862906"/>
                  <a:pt x="7608912" y="871588"/>
                  <a:pt x="7588076" y="875928"/>
                </a:cubicBezTo>
                <a:cubicBezTo>
                  <a:pt x="7568108" y="877665"/>
                  <a:pt x="7550311" y="878099"/>
                  <a:pt x="7534684" y="877231"/>
                </a:cubicBezTo>
                <a:cubicBezTo>
                  <a:pt x="7508639" y="876362"/>
                  <a:pt x="7491276" y="868549"/>
                  <a:pt x="7482594" y="853790"/>
                </a:cubicBezTo>
                <a:cubicBezTo>
                  <a:pt x="7475649" y="846845"/>
                  <a:pt x="7472176" y="829916"/>
                  <a:pt x="7472176" y="803003"/>
                </a:cubicBezTo>
                <a:cubicBezTo>
                  <a:pt x="7472176" y="785639"/>
                  <a:pt x="7472176" y="770012"/>
                  <a:pt x="7472176" y="756122"/>
                </a:cubicBezTo>
                <a:cubicBezTo>
                  <a:pt x="7471308" y="741363"/>
                  <a:pt x="7469572" y="730945"/>
                  <a:pt x="7466967" y="724868"/>
                </a:cubicBezTo>
                <a:lnTo>
                  <a:pt x="7465665" y="726170"/>
                </a:lnTo>
                <a:cubicBezTo>
                  <a:pt x="7461324" y="727906"/>
                  <a:pt x="7458720" y="728340"/>
                  <a:pt x="7457852" y="727472"/>
                </a:cubicBezTo>
                <a:cubicBezTo>
                  <a:pt x="7457852" y="726604"/>
                  <a:pt x="7459154" y="724434"/>
                  <a:pt x="7461758" y="720961"/>
                </a:cubicBezTo>
                <a:cubicBezTo>
                  <a:pt x="7472176" y="706202"/>
                  <a:pt x="7484330" y="683630"/>
                  <a:pt x="7498221" y="653244"/>
                </a:cubicBezTo>
                <a:cubicBezTo>
                  <a:pt x="7505166" y="634145"/>
                  <a:pt x="7507771" y="621122"/>
                  <a:pt x="7506034" y="614177"/>
                </a:cubicBezTo>
                <a:cubicBezTo>
                  <a:pt x="7504298" y="608100"/>
                  <a:pt x="7507336" y="605061"/>
                  <a:pt x="7515150" y="605061"/>
                </a:cubicBezTo>
                <a:close/>
                <a:moveTo>
                  <a:pt x="1155467" y="605061"/>
                </a:moveTo>
                <a:cubicBezTo>
                  <a:pt x="1168489" y="606798"/>
                  <a:pt x="1179774" y="612441"/>
                  <a:pt x="1189325" y="621990"/>
                </a:cubicBezTo>
                <a:cubicBezTo>
                  <a:pt x="1192797" y="627199"/>
                  <a:pt x="1193665" y="632408"/>
                  <a:pt x="1191929" y="637617"/>
                </a:cubicBezTo>
                <a:cubicBezTo>
                  <a:pt x="1191929" y="639354"/>
                  <a:pt x="1191495" y="641524"/>
                  <a:pt x="1190627" y="644129"/>
                </a:cubicBezTo>
                <a:cubicBezTo>
                  <a:pt x="1189759" y="647601"/>
                  <a:pt x="1188890" y="650206"/>
                  <a:pt x="1188023" y="651942"/>
                </a:cubicBezTo>
                <a:cubicBezTo>
                  <a:pt x="1194099" y="648469"/>
                  <a:pt x="1199309" y="642392"/>
                  <a:pt x="1203649" y="633711"/>
                </a:cubicBezTo>
                <a:cubicBezTo>
                  <a:pt x="1205386" y="631106"/>
                  <a:pt x="1206688" y="628502"/>
                  <a:pt x="1207556" y="625897"/>
                </a:cubicBezTo>
                <a:cubicBezTo>
                  <a:pt x="1206688" y="622424"/>
                  <a:pt x="1208858" y="621122"/>
                  <a:pt x="1214068" y="621990"/>
                </a:cubicBezTo>
                <a:cubicBezTo>
                  <a:pt x="1223617" y="625463"/>
                  <a:pt x="1230996" y="630238"/>
                  <a:pt x="1236205" y="636315"/>
                </a:cubicBezTo>
                <a:cubicBezTo>
                  <a:pt x="1239679" y="641524"/>
                  <a:pt x="1238809" y="645865"/>
                  <a:pt x="1233601" y="649338"/>
                </a:cubicBezTo>
                <a:cubicBezTo>
                  <a:pt x="1209292" y="656283"/>
                  <a:pt x="1193665" y="660190"/>
                  <a:pt x="1186721" y="661058"/>
                </a:cubicBezTo>
                <a:cubicBezTo>
                  <a:pt x="1186721" y="663662"/>
                  <a:pt x="1186721" y="665399"/>
                  <a:pt x="1186721" y="666267"/>
                </a:cubicBezTo>
                <a:lnTo>
                  <a:pt x="1191929" y="666267"/>
                </a:lnTo>
                <a:cubicBezTo>
                  <a:pt x="1207556" y="663662"/>
                  <a:pt x="1221447" y="661058"/>
                  <a:pt x="1233601" y="658453"/>
                </a:cubicBezTo>
                <a:cubicBezTo>
                  <a:pt x="1234470" y="657585"/>
                  <a:pt x="1237073" y="657585"/>
                  <a:pt x="1241414" y="658453"/>
                </a:cubicBezTo>
                <a:cubicBezTo>
                  <a:pt x="1243150" y="658453"/>
                  <a:pt x="1244453" y="658453"/>
                  <a:pt x="1245321" y="658453"/>
                </a:cubicBezTo>
                <a:cubicBezTo>
                  <a:pt x="1257476" y="662794"/>
                  <a:pt x="1265289" y="671910"/>
                  <a:pt x="1268761" y="685800"/>
                </a:cubicBezTo>
                <a:cubicBezTo>
                  <a:pt x="1268761" y="686669"/>
                  <a:pt x="1268761" y="687537"/>
                  <a:pt x="1268761" y="688405"/>
                </a:cubicBezTo>
                <a:cubicBezTo>
                  <a:pt x="1269630" y="691009"/>
                  <a:pt x="1269195" y="692746"/>
                  <a:pt x="1267459" y="693614"/>
                </a:cubicBezTo>
                <a:cubicBezTo>
                  <a:pt x="1263987" y="696218"/>
                  <a:pt x="1259212" y="697521"/>
                  <a:pt x="1253136" y="697521"/>
                </a:cubicBezTo>
                <a:cubicBezTo>
                  <a:pt x="1244453" y="697521"/>
                  <a:pt x="1230996" y="699691"/>
                  <a:pt x="1212765" y="704032"/>
                </a:cubicBezTo>
                <a:cubicBezTo>
                  <a:pt x="1212765" y="704900"/>
                  <a:pt x="1212331" y="705334"/>
                  <a:pt x="1211463" y="705334"/>
                </a:cubicBezTo>
                <a:cubicBezTo>
                  <a:pt x="1208858" y="707939"/>
                  <a:pt x="1206254" y="710977"/>
                  <a:pt x="1203649" y="714450"/>
                </a:cubicBezTo>
                <a:cubicBezTo>
                  <a:pt x="1204517" y="714450"/>
                  <a:pt x="1205386" y="714884"/>
                  <a:pt x="1206254" y="715752"/>
                </a:cubicBezTo>
                <a:cubicBezTo>
                  <a:pt x="1207122" y="715752"/>
                  <a:pt x="1207556" y="716186"/>
                  <a:pt x="1207556" y="717054"/>
                </a:cubicBezTo>
                <a:cubicBezTo>
                  <a:pt x="1211029" y="721395"/>
                  <a:pt x="1210160" y="724434"/>
                  <a:pt x="1204951" y="726170"/>
                </a:cubicBezTo>
                <a:cubicBezTo>
                  <a:pt x="1203216" y="726170"/>
                  <a:pt x="1200611" y="726604"/>
                  <a:pt x="1197138" y="727472"/>
                </a:cubicBezTo>
                <a:cubicBezTo>
                  <a:pt x="1193665" y="727472"/>
                  <a:pt x="1191062" y="727906"/>
                  <a:pt x="1189325" y="728775"/>
                </a:cubicBezTo>
                <a:cubicBezTo>
                  <a:pt x="1190193" y="728775"/>
                  <a:pt x="1191062" y="728775"/>
                  <a:pt x="1191929" y="728775"/>
                </a:cubicBezTo>
                <a:cubicBezTo>
                  <a:pt x="1198875" y="730511"/>
                  <a:pt x="1206688" y="734418"/>
                  <a:pt x="1215369" y="740495"/>
                </a:cubicBezTo>
                <a:cubicBezTo>
                  <a:pt x="1218842" y="743967"/>
                  <a:pt x="1218842" y="747440"/>
                  <a:pt x="1215369" y="750913"/>
                </a:cubicBezTo>
                <a:cubicBezTo>
                  <a:pt x="1213633" y="750913"/>
                  <a:pt x="1211029" y="751347"/>
                  <a:pt x="1207556" y="752215"/>
                </a:cubicBezTo>
                <a:cubicBezTo>
                  <a:pt x="1200611" y="753951"/>
                  <a:pt x="1188457" y="756556"/>
                  <a:pt x="1171093" y="760028"/>
                </a:cubicBezTo>
                <a:cubicBezTo>
                  <a:pt x="1173697" y="760028"/>
                  <a:pt x="1175868" y="760897"/>
                  <a:pt x="1177605" y="762633"/>
                </a:cubicBezTo>
                <a:cubicBezTo>
                  <a:pt x="1179341" y="762633"/>
                  <a:pt x="1180209" y="763067"/>
                  <a:pt x="1180209" y="763935"/>
                </a:cubicBezTo>
                <a:cubicBezTo>
                  <a:pt x="1185418" y="762199"/>
                  <a:pt x="1191062" y="760897"/>
                  <a:pt x="1197138" y="760028"/>
                </a:cubicBezTo>
                <a:cubicBezTo>
                  <a:pt x="1201479" y="760028"/>
                  <a:pt x="1205820" y="760463"/>
                  <a:pt x="1210160" y="761331"/>
                </a:cubicBezTo>
                <a:cubicBezTo>
                  <a:pt x="1216238" y="763935"/>
                  <a:pt x="1220579" y="768276"/>
                  <a:pt x="1223183" y="774353"/>
                </a:cubicBezTo>
                <a:cubicBezTo>
                  <a:pt x="1224051" y="776958"/>
                  <a:pt x="1223183" y="778260"/>
                  <a:pt x="1220579" y="778260"/>
                </a:cubicBezTo>
                <a:cubicBezTo>
                  <a:pt x="1210160" y="779128"/>
                  <a:pt x="1198440" y="780430"/>
                  <a:pt x="1185418" y="782167"/>
                </a:cubicBezTo>
                <a:cubicBezTo>
                  <a:pt x="1186286" y="783035"/>
                  <a:pt x="1186721" y="784771"/>
                  <a:pt x="1186721" y="787376"/>
                </a:cubicBezTo>
                <a:cubicBezTo>
                  <a:pt x="1187588" y="789112"/>
                  <a:pt x="1188023" y="790414"/>
                  <a:pt x="1188023" y="791282"/>
                </a:cubicBezTo>
                <a:cubicBezTo>
                  <a:pt x="1194967" y="789546"/>
                  <a:pt x="1206254" y="787810"/>
                  <a:pt x="1221881" y="786073"/>
                </a:cubicBezTo>
                <a:cubicBezTo>
                  <a:pt x="1222749" y="786073"/>
                  <a:pt x="1223617" y="786073"/>
                  <a:pt x="1224485" y="786073"/>
                </a:cubicBezTo>
                <a:cubicBezTo>
                  <a:pt x="1232298" y="786073"/>
                  <a:pt x="1237508" y="786507"/>
                  <a:pt x="1240112" y="787376"/>
                </a:cubicBezTo>
                <a:cubicBezTo>
                  <a:pt x="1248794" y="789980"/>
                  <a:pt x="1254002" y="793887"/>
                  <a:pt x="1255739" y="799096"/>
                </a:cubicBezTo>
                <a:cubicBezTo>
                  <a:pt x="1258343" y="805173"/>
                  <a:pt x="1257476" y="809080"/>
                  <a:pt x="1253136" y="810816"/>
                </a:cubicBezTo>
                <a:cubicBezTo>
                  <a:pt x="1244453" y="810816"/>
                  <a:pt x="1232298" y="810382"/>
                  <a:pt x="1216672" y="809514"/>
                </a:cubicBezTo>
                <a:cubicBezTo>
                  <a:pt x="1208858" y="809514"/>
                  <a:pt x="1199742" y="809514"/>
                  <a:pt x="1189325" y="809514"/>
                </a:cubicBezTo>
                <a:lnTo>
                  <a:pt x="1189325" y="814723"/>
                </a:lnTo>
                <a:cubicBezTo>
                  <a:pt x="1189325" y="848581"/>
                  <a:pt x="1181511" y="869851"/>
                  <a:pt x="1165884" y="878533"/>
                </a:cubicBezTo>
                <a:cubicBezTo>
                  <a:pt x="1158070" y="880269"/>
                  <a:pt x="1152427" y="878967"/>
                  <a:pt x="1148955" y="874626"/>
                </a:cubicBezTo>
                <a:cubicBezTo>
                  <a:pt x="1141141" y="860736"/>
                  <a:pt x="1132460" y="850318"/>
                  <a:pt x="1122910" y="843372"/>
                </a:cubicBezTo>
                <a:cubicBezTo>
                  <a:pt x="1122041" y="841636"/>
                  <a:pt x="1121608" y="840334"/>
                  <a:pt x="1121608" y="839466"/>
                </a:cubicBezTo>
                <a:cubicBezTo>
                  <a:pt x="1122475" y="838597"/>
                  <a:pt x="1123779" y="838597"/>
                  <a:pt x="1125514" y="839466"/>
                </a:cubicBezTo>
                <a:cubicBezTo>
                  <a:pt x="1138537" y="842070"/>
                  <a:pt x="1147219" y="842938"/>
                  <a:pt x="1151559" y="842070"/>
                </a:cubicBezTo>
                <a:cubicBezTo>
                  <a:pt x="1155032" y="842070"/>
                  <a:pt x="1156768" y="840334"/>
                  <a:pt x="1156768" y="836861"/>
                </a:cubicBezTo>
                <a:cubicBezTo>
                  <a:pt x="1156768" y="835559"/>
                  <a:pt x="1156877" y="833280"/>
                  <a:pt x="1157094" y="830024"/>
                </a:cubicBezTo>
                <a:lnTo>
                  <a:pt x="1157786" y="821021"/>
                </a:lnTo>
                <a:lnTo>
                  <a:pt x="1158316" y="818304"/>
                </a:lnTo>
                <a:cubicBezTo>
                  <a:pt x="1158586" y="816785"/>
                  <a:pt x="1158939" y="814723"/>
                  <a:pt x="1159373" y="812118"/>
                </a:cubicBezTo>
                <a:cubicBezTo>
                  <a:pt x="1139405" y="812986"/>
                  <a:pt x="1122910" y="815591"/>
                  <a:pt x="1109888" y="819932"/>
                </a:cubicBezTo>
                <a:cubicBezTo>
                  <a:pt x="1105547" y="819932"/>
                  <a:pt x="1102074" y="819498"/>
                  <a:pt x="1099469" y="818630"/>
                </a:cubicBezTo>
                <a:cubicBezTo>
                  <a:pt x="1093393" y="815157"/>
                  <a:pt x="1088184" y="810816"/>
                  <a:pt x="1083843" y="805607"/>
                </a:cubicBezTo>
                <a:cubicBezTo>
                  <a:pt x="1082106" y="802134"/>
                  <a:pt x="1082974" y="800398"/>
                  <a:pt x="1086447" y="800398"/>
                </a:cubicBezTo>
                <a:cubicBezTo>
                  <a:pt x="1102074" y="800398"/>
                  <a:pt x="1126383" y="798228"/>
                  <a:pt x="1159373" y="793887"/>
                </a:cubicBezTo>
                <a:lnTo>
                  <a:pt x="1159373" y="788678"/>
                </a:lnTo>
                <a:cubicBezTo>
                  <a:pt x="1159373" y="787810"/>
                  <a:pt x="1159373" y="786942"/>
                  <a:pt x="1159373" y="786073"/>
                </a:cubicBezTo>
                <a:cubicBezTo>
                  <a:pt x="1150691" y="786942"/>
                  <a:pt x="1142878" y="788244"/>
                  <a:pt x="1135932" y="789980"/>
                </a:cubicBezTo>
                <a:cubicBezTo>
                  <a:pt x="1129855" y="791716"/>
                  <a:pt x="1125514" y="791282"/>
                  <a:pt x="1122910" y="788678"/>
                </a:cubicBezTo>
                <a:cubicBezTo>
                  <a:pt x="1118569" y="787810"/>
                  <a:pt x="1114228" y="784771"/>
                  <a:pt x="1109888" y="779562"/>
                </a:cubicBezTo>
                <a:cubicBezTo>
                  <a:pt x="1107283" y="776958"/>
                  <a:pt x="1108151" y="774787"/>
                  <a:pt x="1112492" y="773051"/>
                </a:cubicBezTo>
                <a:cubicBezTo>
                  <a:pt x="1128119" y="772183"/>
                  <a:pt x="1141576" y="770446"/>
                  <a:pt x="1152862" y="767842"/>
                </a:cubicBezTo>
                <a:cubicBezTo>
                  <a:pt x="1152862" y="766106"/>
                  <a:pt x="1151993" y="764803"/>
                  <a:pt x="1150257" y="763935"/>
                </a:cubicBezTo>
                <a:cubicBezTo>
                  <a:pt x="1150257" y="763935"/>
                  <a:pt x="1149823" y="763501"/>
                  <a:pt x="1148955" y="762633"/>
                </a:cubicBezTo>
                <a:cubicBezTo>
                  <a:pt x="1130723" y="765237"/>
                  <a:pt x="1114228" y="766540"/>
                  <a:pt x="1099469" y="766540"/>
                </a:cubicBezTo>
                <a:cubicBezTo>
                  <a:pt x="1097733" y="766540"/>
                  <a:pt x="1096865" y="766106"/>
                  <a:pt x="1096865" y="765237"/>
                </a:cubicBezTo>
                <a:cubicBezTo>
                  <a:pt x="1096865" y="764369"/>
                  <a:pt x="1097733" y="763501"/>
                  <a:pt x="1099469" y="762633"/>
                </a:cubicBezTo>
                <a:cubicBezTo>
                  <a:pt x="1102074" y="761765"/>
                  <a:pt x="1106415" y="760463"/>
                  <a:pt x="1112492" y="758726"/>
                </a:cubicBezTo>
                <a:cubicBezTo>
                  <a:pt x="1128119" y="753517"/>
                  <a:pt x="1139839" y="748742"/>
                  <a:pt x="1147653" y="744402"/>
                </a:cubicBezTo>
                <a:cubicBezTo>
                  <a:pt x="1144179" y="744402"/>
                  <a:pt x="1141576" y="743967"/>
                  <a:pt x="1139839" y="743099"/>
                </a:cubicBezTo>
                <a:cubicBezTo>
                  <a:pt x="1137235" y="742231"/>
                  <a:pt x="1135499" y="740495"/>
                  <a:pt x="1134630" y="737890"/>
                </a:cubicBezTo>
                <a:cubicBezTo>
                  <a:pt x="1129422" y="724000"/>
                  <a:pt x="1125949" y="714884"/>
                  <a:pt x="1124212" y="710543"/>
                </a:cubicBezTo>
                <a:cubicBezTo>
                  <a:pt x="1124212" y="709675"/>
                  <a:pt x="1123779" y="708807"/>
                  <a:pt x="1122910" y="707939"/>
                </a:cubicBezTo>
                <a:cubicBezTo>
                  <a:pt x="1122910" y="707070"/>
                  <a:pt x="1122475" y="706202"/>
                  <a:pt x="1121608" y="705334"/>
                </a:cubicBezTo>
                <a:cubicBezTo>
                  <a:pt x="1119003" y="709675"/>
                  <a:pt x="1115530" y="713148"/>
                  <a:pt x="1111189" y="715752"/>
                </a:cubicBezTo>
                <a:cubicBezTo>
                  <a:pt x="1105981" y="718357"/>
                  <a:pt x="1101641" y="717922"/>
                  <a:pt x="1098167" y="714450"/>
                </a:cubicBezTo>
                <a:cubicBezTo>
                  <a:pt x="1095563" y="711845"/>
                  <a:pt x="1093827" y="708373"/>
                  <a:pt x="1092959" y="704032"/>
                </a:cubicBezTo>
                <a:cubicBezTo>
                  <a:pt x="1092959" y="703164"/>
                  <a:pt x="1092524" y="702730"/>
                  <a:pt x="1091656" y="702730"/>
                </a:cubicBezTo>
                <a:cubicBezTo>
                  <a:pt x="1089052" y="702730"/>
                  <a:pt x="1086013" y="703164"/>
                  <a:pt x="1082541" y="704032"/>
                </a:cubicBezTo>
                <a:cubicBezTo>
                  <a:pt x="1081672" y="704032"/>
                  <a:pt x="1080370" y="704032"/>
                  <a:pt x="1078633" y="704032"/>
                </a:cubicBezTo>
                <a:cubicBezTo>
                  <a:pt x="1077766" y="710977"/>
                  <a:pt x="1077331" y="718357"/>
                  <a:pt x="1077331" y="726170"/>
                </a:cubicBezTo>
                <a:cubicBezTo>
                  <a:pt x="1079067" y="725302"/>
                  <a:pt x="1082106" y="724000"/>
                  <a:pt x="1086447" y="722263"/>
                </a:cubicBezTo>
                <a:cubicBezTo>
                  <a:pt x="1089919" y="720527"/>
                  <a:pt x="1092524" y="719225"/>
                  <a:pt x="1094260" y="718357"/>
                </a:cubicBezTo>
                <a:cubicBezTo>
                  <a:pt x="1097733" y="717488"/>
                  <a:pt x="1099904" y="717488"/>
                  <a:pt x="1100772" y="718357"/>
                </a:cubicBezTo>
                <a:cubicBezTo>
                  <a:pt x="1101641" y="720093"/>
                  <a:pt x="1100772" y="722263"/>
                  <a:pt x="1098167" y="724868"/>
                </a:cubicBezTo>
                <a:cubicBezTo>
                  <a:pt x="1095563" y="727472"/>
                  <a:pt x="1091656" y="731379"/>
                  <a:pt x="1086447" y="736588"/>
                </a:cubicBezTo>
                <a:cubicBezTo>
                  <a:pt x="1082106" y="741797"/>
                  <a:pt x="1079067" y="745270"/>
                  <a:pt x="1077331" y="747006"/>
                </a:cubicBezTo>
                <a:cubicBezTo>
                  <a:pt x="1076463" y="771315"/>
                  <a:pt x="1076029" y="794755"/>
                  <a:pt x="1076029" y="817327"/>
                </a:cubicBezTo>
                <a:cubicBezTo>
                  <a:pt x="1076898" y="834691"/>
                  <a:pt x="1071254" y="849015"/>
                  <a:pt x="1059100" y="860301"/>
                </a:cubicBezTo>
                <a:cubicBezTo>
                  <a:pt x="1050418" y="865510"/>
                  <a:pt x="1044341" y="864208"/>
                  <a:pt x="1040869" y="856395"/>
                </a:cubicBezTo>
                <a:cubicBezTo>
                  <a:pt x="1034792" y="841636"/>
                  <a:pt x="1026978" y="830784"/>
                  <a:pt x="1017428" y="823839"/>
                </a:cubicBezTo>
                <a:cubicBezTo>
                  <a:pt x="1014824" y="822970"/>
                  <a:pt x="1013522" y="821668"/>
                  <a:pt x="1013522" y="819932"/>
                </a:cubicBezTo>
                <a:cubicBezTo>
                  <a:pt x="1014390" y="819064"/>
                  <a:pt x="1016126" y="818630"/>
                  <a:pt x="1018730" y="818630"/>
                </a:cubicBezTo>
                <a:cubicBezTo>
                  <a:pt x="1025676" y="818630"/>
                  <a:pt x="1033489" y="819498"/>
                  <a:pt x="1042170" y="821234"/>
                </a:cubicBezTo>
                <a:cubicBezTo>
                  <a:pt x="1043039" y="822102"/>
                  <a:pt x="1043907" y="822102"/>
                  <a:pt x="1044775" y="821234"/>
                </a:cubicBezTo>
                <a:cubicBezTo>
                  <a:pt x="1044775" y="821234"/>
                  <a:pt x="1044775" y="819932"/>
                  <a:pt x="1044775" y="817327"/>
                </a:cubicBezTo>
                <a:cubicBezTo>
                  <a:pt x="1044775" y="806909"/>
                  <a:pt x="1044775" y="793887"/>
                  <a:pt x="1044775" y="778260"/>
                </a:cubicBezTo>
                <a:cubicBezTo>
                  <a:pt x="1038698" y="783469"/>
                  <a:pt x="1032187" y="788678"/>
                  <a:pt x="1025241" y="793887"/>
                </a:cubicBezTo>
                <a:cubicBezTo>
                  <a:pt x="1019165" y="799096"/>
                  <a:pt x="1013955" y="799530"/>
                  <a:pt x="1009614" y="795189"/>
                </a:cubicBezTo>
                <a:cubicBezTo>
                  <a:pt x="1000933" y="788244"/>
                  <a:pt x="995290" y="780430"/>
                  <a:pt x="992686" y="771749"/>
                </a:cubicBezTo>
                <a:cubicBezTo>
                  <a:pt x="991817" y="768276"/>
                  <a:pt x="993120" y="766540"/>
                  <a:pt x="996592" y="766540"/>
                </a:cubicBezTo>
                <a:cubicBezTo>
                  <a:pt x="1001801" y="765672"/>
                  <a:pt x="1011785" y="761331"/>
                  <a:pt x="1026544" y="753517"/>
                </a:cubicBezTo>
                <a:cubicBezTo>
                  <a:pt x="1029148" y="752649"/>
                  <a:pt x="1032187" y="750913"/>
                  <a:pt x="1035659" y="748308"/>
                </a:cubicBezTo>
                <a:cubicBezTo>
                  <a:pt x="1040000" y="745704"/>
                  <a:pt x="1043473" y="743967"/>
                  <a:pt x="1046077" y="743099"/>
                </a:cubicBezTo>
                <a:cubicBezTo>
                  <a:pt x="1046077" y="732681"/>
                  <a:pt x="1046511" y="722263"/>
                  <a:pt x="1047380" y="711845"/>
                </a:cubicBezTo>
                <a:cubicBezTo>
                  <a:pt x="1043907" y="713582"/>
                  <a:pt x="1041302" y="714450"/>
                  <a:pt x="1039566" y="714450"/>
                </a:cubicBezTo>
                <a:cubicBezTo>
                  <a:pt x="1036094" y="716186"/>
                  <a:pt x="1031752" y="716186"/>
                  <a:pt x="1026544" y="714450"/>
                </a:cubicBezTo>
                <a:cubicBezTo>
                  <a:pt x="1022203" y="712713"/>
                  <a:pt x="1017428" y="708807"/>
                  <a:pt x="1012218" y="702730"/>
                </a:cubicBezTo>
                <a:cubicBezTo>
                  <a:pt x="1011351" y="701861"/>
                  <a:pt x="1010483" y="700993"/>
                  <a:pt x="1009614" y="700125"/>
                </a:cubicBezTo>
                <a:cubicBezTo>
                  <a:pt x="1007010" y="696652"/>
                  <a:pt x="1007878" y="694482"/>
                  <a:pt x="1012218" y="693614"/>
                </a:cubicBezTo>
                <a:cubicBezTo>
                  <a:pt x="1015692" y="693614"/>
                  <a:pt x="1021335" y="692746"/>
                  <a:pt x="1029148" y="691009"/>
                </a:cubicBezTo>
                <a:cubicBezTo>
                  <a:pt x="1037830" y="690141"/>
                  <a:pt x="1044341" y="689273"/>
                  <a:pt x="1048682" y="688405"/>
                </a:cubicBezTo>
                <a:cubicBezTo>
                  <a:pt x="1048682" y="684064"/>
                  <a:pt x="1049116" y="680157"/>
                  <a:pt x="1049985" y="676685"/>
                </a:cubicBezTo>
                <a:cubicBezTo>
                  <a:pt x="1050852" y="656717"/>
                  <a:pt x="1048682" y="641090"/>
                  <a:pt x="1043473" y="629804"/>
                </a:cubicBezTo>
                <a:cubicBezTo>
                  <a:pt x="1042604" y="626331"/>
                  <a:pt x="1042604" y="623727"/>
                  <a:pt x="1043473" y="621990"/>
                </a:cubicBezTo>
                <a:cubicBezTo>
                  <a:pt x="1044341" y="621122"/>
                  <a:pt x="1046946" y="620688"/>
                  <a:pt x="1051286" y="620688"/>
                </a:cubicBezTo>
                <a:cubicBezTo>
                  <a:pt x="1065177" y="623293"/>
                  <a:pt x="1076463" y="630672"/>
                  <a:pt x="1085145" y="642826"/>
                </a:cubicBezTo>
                <a:cubicBezTo>
                  <a:pt x="1085145" y="642826"/>
                  <a:pt x="1085145" y="643260"/>
                  <a:pt x="1085145" y="644129"/>
                </a:cubicBezTo>
                <a:cubicBezTo>
                  <a:pt x="1086880" y="646733"/>
                  <a:pt x="1086880" y="650206"/>
                  <a:pt x="1085145" y="654547"/>
                </a:cubicBezTo>
                <a:cubicBezTo>
                  <a:pt x="1083408" y="658887"/>
                  <a:pt x="1081672" y="668003"/>
                  <a:pt x="1079936" y="681894"/>
                </a:cubicBezTo>
                <a:cubicBezTo>
                  <a:pt x="1084276" y="680157"/>
                  <a:pt x="1088184" y="680591"/>
                  <a:pt x="1091656" y="683196"/>
                </a:cubicBezTo>
                <a:cubicBezTo>
                  <a:pt x="1094260" y="683196"/>
                  <a:pt x="1095997" y="684498"/>
                  <a:pt x="1096865" y="687103"/>
                </a:cubicBezTo>
                <a:cubicBezTo>
                  <a:pt x="1104678" y="677553"/>
                  <a:pt x="1109453" y="668871"/>
                  <a:pt x="1111189" y="661058"/>
                </a:cubicBezTo>
                <a:cubicBezTo>
                  <a:pt x="1111189" y="659321"/>
                  <a:pt x="1112058" y="658453"/>
                  <a:pt x="1113794" y="658453"/>
                </a:cubicBezTo>
                <a:cubicBezTo>
                  <a:pt x="1114663" y="658453"/>
                  <a:pt x="1115530" y="659321"/>
                  <a:pt x="1116399" y="661058"/>
                </a:cubicBezTo>
                <a:cubicBezTo>
                  <a:pt x="1119003" y="664530"/>
                  <a:pt x="1121173" y="668437"/>
                  <a:pt x="1122910" y="672778"/>
                </a:cubicBezTo>
                <a:cubicBezTo>
                  <a:pt x="1126383" y="672778"/>
                  <a:pt x="1135499" y="671910"/>
                  <a:pt x="1150257" y="670174"/>
                </a:cubicBezTo>
                <a:cubicBezTo>
                  <a:pt x="1148521" y="671042"/>
                  <a:pt x="1150691" y="671042"/>
                  <a:pt x="1156768" y="670174"/>
                </a:cubicBezTo>
                <a:cubicBezTo>
                  <a:pt x="1158505" y="661492"/>
                  <a:pt x="1158505" y="651942"/>
                  <a:pt x="1156768" y="641524"/>
                </a:cubicBezTo>
                <a:cubicBezTo>
                  <a:pt x="1157636" y="631106"/>
                  <a:pt x="1154598" y="622424"/>
                  <a:pt x="1147653" y="615479"/>
                </a:cubicBezTo>
                <a:cubicBezTo>
                  <a:pt x="1145917" y="608534"/>
                  <a:pt x="1148521" y="605061"/>
                  <a:pt x="1155467" y="605061"/>
                </a:cubicBezTo>
                <a:close/>
                <a:moveTo>
                  <a:pt x="5170780" y="604654"/>
                </a:moveTo>
                <a:cubicBezTo>
                  <a:pt x="5172245" y="604491"/>
                  <a:pt x="5173954" y="604627"/>
                  <a:pt x="5175907" y="605061"/>
                </a:cubicBezTo>
                <a:cubicBezTo>
                  <a:pt x="5191534" y="609402"/>
                  <a:pt x="5201952" y="615045"/>
                  <a:pt x="5207161" y="621990"/>
                </a:cubicBezTo>
                <a:cubicBezTo>
                  <a:pt x="5211502" y="626331"/>
                  <a:pt x="5211502" y="631540"/>
                  <a:pt x="5207161" y="637617"/>
                </a:cubicBezTo>
                <a:cubicBezTo>
                  <a:pt x="5206293" y="638485"/>
                  <a:pt x="5205425" y="640222"/>
                  <a:pt x="5204557" y="642826"/>
                </a:cubicBezTo>
                <a:cubicBezTo>
                  <a:pt x="5203689" y="644563"/>
                  <a:pt x="5202821" y="646299"/>
                  <a:pt x="5201952" y="648035"/>
                </a:cubicBezTo>
                <a:cubicBezTo>
                  <a:pt x="5202821" y="648035"/>
                  <a:pt x="5204123" y="648035"/>
                  <a:pt x="5205859" y="648035"/>
                </a:cubicBezTo>
                <a:cubicBezTo>
                  <a:pt x="5211068" y="647167"/>
                  <a:pt x="5214541" y="647167"/>
                  <a:pt x="5216277" y="648035"/>
                </a:cubicBezTo>
                <a:cubicBezTo>
                  <a:pt x="5221486" y="649772"/>
                  <a:pt x="5226261" y="652810"/>
                  <a:pt x="5230601" y="657151"/>
                </a:cubicBezTo>
                <a:cubicBezTo>
                  <a:pt x="5234943" y="662360"/>
                  <a:pt x="5233206" y="667135"/>
                  <a:pt x="5225393" y="671476"/>
                </a:cubicBezTo>
                <a:cubicBezTo>
                  <a:pt x="5223657" y="671476"/>
                  <a:pt x="5220184" y="671910"/>
                  <a:pt x="5214975" y="672778"/>
                </a:cubicBezTo>
                <a:cubicBezTo>
                  <a:pt x="5204557" y="674514"/>
                  <a:pt x="5196743" y="675817"/>
                  <a:pt x="5191534" y="676685"/>
                </a:cubicBezTo>
                <a:cubicBezTo>
                  <a:pt x="5191534" y="678421"/>
                  <a:pt x="5190666" y="680591"/>
                  <a:pt x="5188930" y="683196"/>
                </a:cubicBezTo>
                <a:cubicBezTo>
                  <a:pt x="5188062" y="688405"/>
                  <a:pt x="5187194" y="692312"/>
                  <a:pt x="5186325" y="694916"/>
                </a:cubicBezTo>
                <a:cubicBezTo>
                  <a:pt x="5189798" y="694048"/>
                  <a:pt x="5195007" y="693180"/>
                  <a:pt x="5201952" y="692312"/>
                </a:cubicBezTo>
                <a:cubicBezTo>
                  <a:pt x="5206293" y="690575"/>
                  <a:pt x="5209766" y="689707"/>
                  <a:pt x="5212370" y="689707"/>
                </a:cubicBezTo>
                <a:cubicBezTo>
                  <a:pt x="5220184" y="687971"/>
                  <a:pt x="5225827" y="687971"/>
                  <a:pt x="5229299" y="689707"/>
                </a:cubicBezTo>
                <a:cubicBezTo>
                  <a:pt x="5233640" y="690575"/>
                  <a:pt x="5239717" y="694916"/>
                  <a:pt x="5247531" y="702730"/>
                </a:cubicBezTo>
                <a:cubicBezTo>
                  <a:pt x="5251872" y="710543"/>
                  <a:pt x="5250135" y="715752"/>
                  <a:pt x="5242322" y="718357"/>
                </a:cubicBezTo>
                <a:cubicBezTo>
                  <a:pt x="5214541" y="718357"/>
                  <a:pt x="5192403" y="719225"/>
                  <a:pt x="5175907" y="720961"/>
                </a:cubicBezTo>
                <a:cubicBezTo>
                  <a:pt x="5212370" y="748742"/>
                  <a:pt x="5250569" y="770012"/>
                  <a:pt x="5290505" y="784771"/>
                </a:cubicBezTo>
                <a:cubicBezTo>
                  <a:pt x="5293978" y="785639"/>
                  <a:pt x="5295714" y="786942"/>
                  <a:pt x="5295714" y="788678"/>
                </a:cubicBezTo>
                <a:cubicBezTo>
                  <a:pt x="5295714" y="790414"/>
                  <a:pt x="5293544" y="791716"/>
                  <a:pt x="5289203" y="792585"/>
                </a:cubicBezTo>
                <a:cubicBezTo>
                  <a:pt x="5268367" y="796057"/>
                  <a:pt x="5248833" y="797794"/>
                  <a:pt x="5230601" y="797794"/>
                </a:cubicBezTo>
                <a:cubicBezTo>
                  <a:pt x="5222788" y="797794"/>
                  <a:pt x="5217145" y="796057"/>
                  <a:pt x="5213672" y="792585"/>
                </a:cubicBezTo>
                <a:cubicBezTo>
                  <a:pt x="5205859" y="787376"/>
                  <a:pt x="5198045" y="780430"/>
                  <a:pt x="5190232" y="771749"/>
                </a:cubicBezTo>
                <a:cubicBezTo>
                  <a:pt x="5190232" y="772617"/>
                  <a:pt x="5190232" y="773485"/>
                  <a:pt x="5190232" y="774353"/>
                </a:cubicBezTo>
                <a:cubicBezTo>
                  <a:pt x="5185891" y="778694"/>
                  <a:pt x="5182418" y="784771"/>
                  <a:pt x="5179814" y="792585"/>
                </a:cubicBezTo>
                <a:cubicBezTo>
                  <a:pt x="5180682" y="793453"/>
                  <a:pt x="5181985" y="794321"/>
                  <a:pt x="5183721" y="795189"/>
                </a:cubicBezTo>
                <a:cubicBezTo>
                  <a:pt x="5185457" y="796925"/>
                  <a:pt x="5186325" y="798228"/>
                  <a:pt x="5186325" y="799096"/>
                </a:cubicBezTo>
                <a:cubicBezTo>
                  <a:pt x="5187194" y="805173"/>
                  <a:pt x="5185023" y="809080"/>
                  <a:pt x="5179814" y="810816"/>
                </a:cubicBezTo>
                <a:cubicBezTo>
                  <a:pt x="5173737" y="811684"/>
                  <a:pt x="5157676" y="814289"/>
                  <a:pt x="5131631" y="818630"/>
                </a:cubicBezTo>
                <a:lnTo>
                  <a:pt x="5131631" y="827745"/>
                </a:lnTo>
                <a:cubicBezTo>
                  <a:pt x="5132499" y="836427"/>
                  <a:pt x="5137274" y="841636"/>
                  <a:pt x="5145956" y="843372"/>
                </a:cubicBezTo>
                <a:cubicBezTo>
                  <a:pt x="5155506" y="844240"/>
                  <a:pt x="5164187" y="844240"/>
                  <a:pt x="5172000" y="843372"/>
                </a:cubicBezTo>
                <a:cubicBezTo>
                  <a:pt x="5184155" y="841636"/>
                  <a:pt x="5193705" y="834257"/>
                  <a:pt x="5200650" y="821234"/>
                </a:cubicBezTo>
                <a:cubicBezTo>
                  <a:pt x="5201518" y="819498"/>
                  <a:pt x="5202821" y="816025"/>
                  <a:pt x="5204557" y="810816"/>
                </a:cubicBezTo>
                <a:cubicBezTo>
                  <a:pt x="5206293" y="806475"/>
                  <a:pt x="5207161" y="803437"/>
                  <a:pt x="5207161" y="801700"/>
                </a:cubicBezTo>
                <a:cubicBezTo>
                  <a:pt x="5208030" y="799096"/>
                  <a:pt x="5208898" y="797794"/>
                  <a:pt x="5209766" y="797794"/>
                </a:cubicBezTo>
                <a:cubicBezTo>
                  <a:pt x="5211502" y="798662"/>
                  <a:pt x="5212370" y="799964"/>
                  <a:pt x="5212370" y="801700"/>
                </a:cubicBezTo>
                <a:cubicBezTo>
                  <a:pt x="5214975" y="817327"/>
                  <a:pt x="5218448" y="828179"/>
                  <a:pt x="5222788" y="834257"/>
                </a:cubicBezTo>
                <a:cubicBezTo>
                  <a:pt x="5225393" y="838597"/>
                  <a:pt x="5226695" y="843372"/>
                  <a:pt x="5226695" y="848581"/>
                </a:cubicBezTo>
                <a:cubicBezTo>
                  <a:pt x="5228431" y="854658"/>
                  <a:pt x="5225827" y="859867"/>
                  <a:pt x="5218881" y="864208"/>
                </a:cubicBezTo>
                <a:cubicBezTo>
                  <a:pt x="5208463" y="871153"/>
                  <a:pt x="5191534" y="875060"/>
                  <a:pt x="5168094" y="875928"/>
                </a:cubicBezTo>
                <a:cubicBezTo>
                  <a:pt x="5145522" y="877665"/>
                  <a:pt x="5129026" y="873758"/>
                  <a:pt x="5118608" y="864208"/>
                </a:cubicBezTo>
                <a:cubicBezTo>
                  <a:pt x="5109059" y="856395"/>
                  <a:pt x="5104284" y="844675"/>
                  <a:pt x="5104284" y="829048"/>
                </a:cubicBezTo>
                <a:cubicBezTo>
                  <a:pt x="5104284" y="816893"/>
                  <a:pt x="5104284" y="803003"/>
                  <a:pt x="5104284" y="787376"/>
                </a:cubicBezTo>
                <a:cubicBezTo>
                  <a:pt x="5104284" y="786507"/>
                  <a:pt x="5103850" y="784771"/>
                  <a:pt x="5102981" y="782167"/>
                </a:cubicBezTo>
                <a:cubicBezTo>
                  <a:pt x="5099509" y="786507"/>
                  <a:pt x="5095602" y="789980"/>
                  <a:pt x="5091261" y="792585"/>
                </a:cubicBezTo>
                <a:cubicBezTo>
                  <a:pt x="5075634" y="804739"/>
                  <a:pt x="5060876" y="812986"/>
                  <a:pt x="5046985" y="817327"/>
                </a:cubicBezTo>
                <a:cubicBezTo>
                  <a:pt x="5044380" y="818195"/>
                  <a:pt x="5042644" y="818195"/>
                  <a:pt x="5041776" y="817327"/>
                </a:cubicBezTo>
                <a:cubicBezTo>
                  <a:pt x="5041776" y="816459"/>
                  <a:pt x="5042644" y="815157"/>
                  <a:pt x="5044380" y="813421"/>
                </a:cubicBezTo>
                <a:cubicBezTo>
                  <a:pt x="5064348" y="799530"/>
                  <a:pt x="5082145" y="778694"/>
                  <a:pt x="5097772" y="750913"/>
                </a:cubicBezTo>
                <a:cubicBezTo>
                  <a:pt x="5099509" y="747440"/>
                  <a:pt x="5101679" y="741363"/>
                  <a:pt x="5104284" y="732681"/>
                </a:cubicBezTo>
                <a:cubicBezTo>
                  <a:pt x="5098207" y="733549"/>
                  <a:pt x="5092998" y="734852"/>
                  <a:pt x="5088657" y="736588"/>
                </a:cubicBezTo>
                <a:cubicBezTo>
                  <a:pt x="5084316" y="739193"/>
                  <a:pt x="5080843" y="738324"/>
                  <a:pt x="5078239" y="733984"/>
                </a:cubicBezTo>
                <a:cubicBezTo>
                  <a:pt x="5077371" y="733115"/>
                  <a:pt x="5075201" y="730945"/>
                  <a:pt x="5071727" y="727472"/>
                </a:cubicBezTo>
                <a:cubicBezTo>
                  <a:pt x="5069123" y="724868"/>
                  <a:pt x="5066953" y="723131"/>
                  <a:pt x="5065216" y="722263"/>
                </a:cubicBezTo>
                <a:cubicBezTo>
                  <a:pt x="5063480" y="719659"/>
                  <a:pt x="5062612" y="717922"/>
                  <a:pt x="5062612" y="717054"/>
                </a:cubicBezTo>
                <a:cubicBezTo>
                  <a:pt x="5063480" y="715318"/>
                  <a:pt x="5064783" y="714450"/>
                  <a:pt x="5066518" y="714450"/>
                </a:cubicBezTo>
                <a:cubicBezTo>
                  <a:pt x="5067387" y="714450"/>
                  <a:pt x="5069123" y="714016"/>
                  <a:pt x="5071727" y="713148"/>
                </a:cubicBezTo>
                <a:cubicBezTo>
                  <a:pt x="5084750" y="712279"/>
                  <a:pt x="5094734" y="710977"/>
                  <a:pt x="5101679" y="709241"/>
                </a:cubicBezTo>
                <a:lnTo>
                  <a:pt x="5118608" y="706636"/>
                </a:lnTo>
                <a:cubicBezTo>
                  <a:pt x="5118608" y="700559"/>
                  <a:pt x="5118175" y="694916"/>
                  <a:pt x="5117306" y="689707"/>
                </a:cubicBezTo>
                <a:cubicBezTo>
                  <a:pt x="5116438" y="689707"/>
                  <a:pt x="5114702" y="689707"/>
                  <a:pt x="5112097" y="689707"/>
                </a:cubicBezTo>
                <a:cubicBezTo>
                  <a:pt x="5106888" y="690575"/>
                  <a:pt x="5102548" y="690575"/>
                  <a:pt x="5099075" y="689707"/>
                </a:cubicBezTo>
                <a:cubicBezTo>
                  <a:pt x="5095602" y="687971"/>
                  <a:pt x="5090827" y="683630"/>
                  <a:pt x="5084750" y="676685"/>
                </a:cubicBezTo>
                <a:cubicBezTo>
                  <a:pt x="5083882" y="675817"/>
                  <a:pt x="5083014" y="674948"/>
                  <a:pt x="5082145" y="674080"/>
                </a:cubicBezTo>
                <a:cubicBezTo>
                  <a:pt x="5081277" y="673212"/>
                  <a:pt x="5080843" y="671910"/>
                  <a:pt x="5080843" y="670174"/>
                </a:cubicBezTo>
                <a:cubicBezTo>
                  <a:pt x="5081712" y="669305"/>
                  <a:pt x="5083014" y="668871"/>
                  <a:pt x="5084750" y="668871"/>
                </a:cubicBezTo>
                <a:cubicBezTo>
                  <a:pt x="5090827" y="668871"/>
                  <a:pt x="5100377" y="667569"/>
                  <a:pt x="5113399" y="664965"/>
                </a:cubicBezTo>
                <a:cubicBezTo>
                  <a:pt x="5108190" y="649338"/>
                  <a:pt x="5104284" y="638920"/>
                  <a:pt x="5101679" y="633711"/>
                </a:cubicBezTo>
                <a:cubicBezTo>
                  <a:pt x="5099075" y="631974"/>
                  <a:pt x="5098641" y="629804"/>
                  <a:pt x="5100377" y="627199"/>
                </a:cubicBezTo>
                <a:cubicBezTo>
                  <a:pt x="5102113" y="624595"/>
                  <a:pt x="5104718" y="623727"/>
                  <a:pt x="5108190" y="624595"/>
                </a:cubicBezTo>
                <a:cubicBezTo>
                  <a:pt x="5111663" y="624595"/>
                  <a:pt x="5118608" y="626331"/>
                  <a:pt x="5129026" y="629804"/>
                </a:cubicBezTo>
                <a:cubicBezTo>
                  <a:pt x="5132499" y="631540"/>
                  <a:pt x="5134670" y="632408"/>
                  <a:pt x="5135538" y="632408"/>
                </a:cubicBezTo>
                <a:cubicBezTo>
                  <a:pt x="5139011" y="634145"/>
                  <a:pt x="5141181" y="638485"/>
                  <a:pt x="5142049" y="645431"/>
                </a:cubicBezTo>
                <a:cubicBezTo>
                  <a:pt x="5141181" y="648035"/>
                  <a:pt x="5140747" y="652810"/>
                  <a:pt x="5140747" y="659756"/>
                </a:cubicBezTo>
                <a:cubicBezTo>
                  <a:pt x="5143351" y="659756"/>
                  <a:pt x="5147258" y="659321"/>
                  <a:pt x="5152467" y="658453"/>
                </a:cubicBezTo>
                <a:cubicBezTo>
                  <a:pt x="5156808" y="658453"/>
                  <a:pt x="5160280" y="658019"/>
                  <a:pt x="5162885" y="657151"/>
                </a:cubicBezTo>
                <a:cubicBezTo>
                  <a:pt x="5163753" y="657151"/>
                  <a:pt x="5164187" y="656717"/>
                  <a:pt x="5164187" y="655849"/>
                </a:cubicBezTo>
                <a:cubicBezTo>
                  <a:pt x="5165055" y="654112"/>
                  <a:pt x="5165489" y="652810"/>
                  <a:pt x="5165489" y="651942"/>
                </a:cubicBezTo>
                <a:cubicBezTo>
                  <a:pt x="5165489" y="651074"/>
                  <a:pt x="5165489" y="650206"/>
                  <a:pt x="5165489" y="649338"/>
                </a:cubicBezTo>
                <a:cubicBezTo>
                  <a:pt x="5167226" y="630238"/>
                  <a:pt x="5166791" y="618518"/>
                  <a:pt x="5164187" y="614177"/>
                </a:cubicBezTo>
                <a:cubicBezTo>
                  <a:pt x="5164187" y="608317"/>
                  <a:pt x="5166384" y="605143"/>
                  <a:pt x="5170780" y="604654"/>
                </a:cubicBezTo>
                <a:close/>
                <a:moveTo>
                  <a:pt x="4089834" y="603759"/>
                </a:moveTo>
                <a:cubicBezTo>
                  <a:pt x="4104593" y="608100"/>
                  <a:pt x="4116313" y="616347"/>
                  <a:pt x="4124995" y="628502"/>
                </a:cubicBezTo>
                <a:cubicBezTo>
                  <a:pt x="4127599" y="632842"/>
                  <a:pt x="4126731" y="636749"/>
                  <a:pt x="4122390" y="640222"/>
                </a:cubicBezTo>
                <a:cubicBezTo>
                  <a:pt x="4117181" y="645431"/>
                  <a:pt x="4113709" y="649338"/>
                  <a:pt x="4111972" y="651942"/>
                </a:cubicBezTo>
                <a:cubicBezTo>
                  <a:pt x="4110236" y="653678"/>
                  <a:pt x="4108066" y="656717"/>
                  <a:pt x="4105461" y="661058"/>
                </a:cubicBezTo>
                <a:cubicBezTo>
                  <a:pt x="4101988" y="664530"/>
                  <a:pt x="4099384" y="667569"/>
                  <a:pt x="4097648" y="670174"/>
                </a:cubicBezTo>
                <a:cubicBezTo>
                  <a:pt x="4108066" y="668437"/>
                  <a:pt x="4123259" y="665399"/>
                  <a:pt x="4143226" y="661058"/>
                </a:cubicBezTo>
                <a:cubicBezTo>
                  <a:pt x="4146699" y="660190"/>
                  <a:pt x="4149304" y="659756"/>
                  <a:pt x="4151040" y="659756"/>
                </a:cubicBezTo>
                <a:cubicBezTo>
                  <a:pt x="4151908" y="659756"/>
                  <a:pt x="4153210" y="659321"/>
                  <a:pt x="4154947" y="658453"/>
                </a:cubicBezTo>
                <a:cubicBezTo>
                  <a:pt x="4159287" y="658453"/>
                  <a:pt x="4161892" y="657585"/>
                  <a:pt x="4162760" y="655849"/>
                </a:cubicBezTo>
                <a:cubicBezTo>
                  <a:pt x="4167969" y="653244"/>
                  <a:pt x="4174480" y="653678"/>
                  <a:pt x="4182294" y="657151"/>
                </a:cubicBezTo>
                <a:cubicBezTo>
                  <a:pt x="4192712" y="663228"/>
                  <a:pt x="4201393" y="671042"/>
                  <a:pt x="4208339" y="680591"/>
                </a:cubicBezTo>
                <a:cubicBezTo>
                  <a:pt x="4212679" y="684932"/>
                  <a:pt x="4213114" y="690575"/>
                  <a:pt x="4209641" y="697521"/>
                </a:cubicBezTo>
                <a:cubicBezTo>
                  <a:pt x="4207905" y="699257"/>
                  <a:pt x="4205734" y="705768"/>
                  <a:pt x="4203130" y="717054"/>
                </a:cubicBezTo>
                <a:cubicBezTo>
                  <a:pt x="4201393" y="739627"/>
                  <a:pt x="4197052" y="759160"/>
                  <a:pt x="4190107" y="775655"/>
                </a:cubicBezTo>
                <a:cubicBezTo>
                  <a:pt x="4179689" y="794755"/>
                  <a:pt x="4166667" y="805607"/>
                  <a:pt x="4151040" y="808212"/>
                </a:cubicBezTo>
                <a:cubicBezTo>
                  <a:pt x="4147567" y="807343"/>
                  <a:pt x="4144963" y="804739"/>
                  <a:pt x="4143226" y="800398"/>
                </a:cubicBezTo>
                <a:cubicBezTo>
                  <a:pt x="4139754" y="789112"/>
                  <a:pt x="4135413" y="780430"/>
                  <a:pt x="4130204" y="774353"/>
                </a:cubicBezTo>
                <a:cubicBezTo>
                  <a:pt x="4130204" y="776958"/>
                  <a:pt x="4128468" y="778694"/>
                  <a:pt x="4124995" y="779562"/>
                </a:cubicBezTo>
                <a:cubicBezTo>
                  <a:pt x="4115445" y="781298"/>
                  <a:pt x="4101120" y="783469"/>
                  <a:pt x="4082021" y="786073"/>
                </a:cubicBezTo>
                <a:cubicBezTo>
                  <a:pt x="4075943" y="786942"/>
                  <a:pt x="4071169" y="787376"/>
                  <a:pt x="4067696" y="787376"/>
                </a:cubicBezTo>
                <a:cubicBezTo>
                  <a:pt x="4066828" y="787376"/>
                  <a:pt x="4065525" y="787376"/>
                  <a:pt x="4063789" y="787376"/>
                </a:cubicBezTo>
                <a:cubicBezTo>
                  <a:pt x="4063789" y="794321"/>
                  <a:pt x="4063789" y="800398"/>
                  <a:pt x="4063789" y="805607"/>
                </a:cubicBezTo>
                <a:cubicBezTo>
                  <a:pt x="4063789" y="826443"/>
                  <a:pt x="4075076" y="838597"/>
                  <a:pt x="4097648" y="842070"/>
                </a:cubicBezTo>
                <a:cubicBezTo>
                  <a:pt x="4116747" y="845543"/>
                  <a:pt x="4148869" y="845543"/>
                  <a:pt x="4194014" y="842070"/>
                </a:cubicBezTo>
                <a:cubicBezTo>
                  <a:pt x="4211377" y="840334"/>
                  <a:pt x="4222229" y="833388"/>
                  <a:pt x="4226570" y="821234"/>
                </a:cubicBezTo>
                <a:cubicBezTo>
                  <a:pt x="4231779" y="806475"/>
                  <a:pt x="4236554" y="793887"/>
                  <a:pt x="4240895" y="783469"/>
                </a:cubicBezTo>
                <a:cubicBezTo>
                  <a:pt x="4241763" y="780864"/>
                  <a:pt x="4243065" y="779562"/>
                  <a:pt x="4244801" y="779562"/>
                </a:cubicBezTo>
                <a:cubicBezTo>
                  <a:pt x="4245670" y="779562"/>
                  <a:pt x="4246538" y="780864"/>
                  <a:pt x="4247406" y="783469"/>
                </a:cubicBezTo>
                <a:cubicBezTo>
                  <a:pt x="4250010" y="806909"/>
                  <a:pt x="4254785" y="822536"/>
                  <a:pt x="4261731" y="830350"/>
                </a:cubicBezTo>
                <a:cubicBezTo>
                  <a:pt x="4261731" y="830350"/>
                  <a:pt x="4262165" y="830784"/>
                  <a:pt x="4263033" y="831652"/>
                </a:cubicBezTo>
                <a:cubicBezTo>
                  <a:pt x="4266506" y="836861"/>
                  <a:pt x="4268242" y="841202"/>
                  <a:pt x="4268242" y="844675"/>
                </a:cubicBezTo>
                <a:cubicBezTo>
                  <a:pt x="4268242" y="850752"/>
                  <a:pt x="4265637" y="855961"/>
                  <a:pt x="4260428" y="860301"/>
                </a:cubicBezTo>
                <a:cubicBezTo>
                  <a:pt x="4243065" y="875060"/>
                  <a:pt x="4211377" y="882440"/>
                  <a:pt x="4165364" y="882440"/>
                </a:cubicBezTo>
                <a:cubicBezTo>
                  <a:pt x="4121956" y="882440"/>
                  <a:pt x="4088966" y="877665"/>
                  <a:pt x="4066394" y="868115"/>
                </a:cubicBezTo>
                <a:cubicBezTo>
                  <a:pt x="4042953" y="856829"/>
                  <a:pt x="4031233" y="839466"/>
                  <a:pt x="4031233" y="816025"/>
                </a:cubicBezTo>
                <a:cubicBezTo>
                  <a:pt x="4031233" y="790848"/>
                  <a:pt x="4030799" y="771749"/>
                  <a:pt x="4029931" y="758726"/>
                </a:cubicBezTo>
                <a:cubicBezTo>
                  <a:pt x="4029931" y="741363"/>
                  <a:pt x="4028629" y="730511"/>
                  <a:pt x="4026024" y="726170"/>
                </a:cubicBezTo>
                <a:cubicBezTo>
                  <a:pt x="4025156" y="725302"/>
                  <a:pt x="4024722" y="724868"/>
                  <a:pt x="4024722" y="724868"/>
                </a:cubicBezTo>
                <a:cubicBezTo>
                  <a:pt x="4023854" y="724868"/>
                  <a:pt x="4022551" y="725302"/>
                  <a:pt x="4020815" y="726170"/>
                </a:cubicBezTo>
                <a:cubicBezTo>
                  <a:pt x="4018211" y="727038"/>
                  <a:pt x="4016474" y="727038"/>
                  <a:pt x="4015606" y="726170"/>
                </a:cubicBezTo>
                <a:cubicBezTo>
                  <a:pt x="4014738" y="725302"/>
                  <a:pt x="4015172" y="724000"/>
                  <a:pt x="4016908" y="722263"/>
                </a:cubicBezTo>
                <a:cubicBezTo>
                  <a:pt x="4042085" y="691878"/>
                  <a:pt x="4061619" y="664965"/>
                  <a:pt x="4075510" y="641524"/>
                </a:cubicBezTo>
                <a:cubicBezTo>
                  <a:pt x="4080718" y="629370"/>
                  <a:pt x="4082889" y="618952"/>
                  <a:pt x="4082021" y="610270"/>
                </a:cubicBezTo>
                <a:cubicBezTo>
                  <a:pt x="4082889" y="605061"/>
                  <a:pt x="4085493" y="602891"/>
                  <a:pt x="4089834" y="603759"/>
                </a:cubicBezTo>
                <a:close/>
                <a:moveTo>
                  <a:pt x="759584" y="602131"/>
                </a:moveTo>
                <a:cubicBezTo>
                  <a:pt x="761320" y="601914"/>
                  <a:pt x="763489" y="602023"/>
                  <a:pt x="766094" y="602457"/>
                </a:cubicBezTo>
                <a:cubicBezTo>
                  <a:pt x="782589" y="606798"/>
                  <a:pt x="795178" y="612875"/>
                  <a:pt x="803859" y="620688"/>
                </a:cubicBezTo>
                <a:cubicBezTo>
                  <a:pt x="810805" y="625897"/>
                  <a:pt x="812976" y="632408"/>
                  <a:pt x="810371" y="640222"/>
                </a:cubicBezTo>
                <a:cubicBezTo>
                  <a:pt x="806898" y="648035"/>
                  <a:pt x="804728" y="658453"/>
                  <a:pt x="803859" y="671476"/>
                </a:cubicBezTo>
                <a:cubicBezTo>
                  <a:pt x="804728" y="671476"/>
                  <a:pt x="806030" y="671042"/>
                  <a:pt x="807766" y="670174"/>
                </a:cubicBezTo>
                <a:cubicBezTo>
                  <a:pt x="808634" y="670174"/>
                  <a:pt x="809502" y="670174"/>
                  <a:pt x="810371" y="670174"/>
                </a:cubicBezTo>
                <a:cubicBezTo>
                  <a:pt x="816448" y="669305"/>
                  <a:pt x="823394" y="666701"/>
                  <a:pt x="831206" y="662360"/>
                </a:cubicBezTo>
                <a:cubicBezTo>
                  <a:pt x="837284" y="658887"/>
                  <a:pt x="842927" y="658019"/>
                  <a:pt x="848136" y="659756"/>
                </a:cubicBezTo>
                <a:cubicBezTo>
                  <a:pt x="859423" y="663228"/>
                  <a:pt x="866367" y="668437"/>
                  <a:pt x="868972" y="675382"/>
                </a:cubicBezTo>
                <a:cubicBezTo>
                  <a:pt x="873313" y="683196"/>
                  <a:pt x="871576" y="687537"/>
                  <a:pt x="863763" y="688405"/>
                </a:cubicBezTo>
                <a:cubicBezTo>
                  <a:pt x="855081" y="691009"/>
                  <a:pt x="842494" y="694482"/>
                  <a:pt x="825998" y="698823"/>
                </a:cubicBezTo>
                <a:cubicBezTo>
                  <a:pt x="815580" y="700559"/>
                  <a:pt x="807766" y="702296"/>
                  <a:pt x="802558" y="704032"/>
                </a:cubicBezTo>
                <a:cubicBezTo>
                  <a:pt x="802558" y="710109"/>
                  <a:pt x="802558" y="715318"/>
                  <a:pt x="802558" y="719659"/>
                </a:cubicBezTo>
                <a:cubicBezTo>
                  <a:pt x="801689" y="722263"/>
                  <a:pt x="801255" y="724434"/>
                  <a:pt x="801255" y="726170"/>
                </a:cubicBezTo>
                <a:cubicBezTo>
                  <a:pt x="802124" y="725302"/>
                  <a:pt x="803426" y="724868"/>
                  <a:pt x="805162" y="724868"/>
                </a:cubicBezTo>
                <a:cubicBezTo>
                  <a:pt x="806030" y="724000"/>
                  <a:pt x="806898" y="723566"/>
                  <a:pt x="807766" y="723566"/>
                </a:cubicBezTo>
                <a:cubicBezTo>
                  <a:pt x="814711" y="720093"/>
                  <a:pt x="821223" y="719659"/>
                  <a:pt x="827300" y="722263"/>
                </a:cubicBezTo>
                <a:cubicBezTo>
                  <a:pt x="836850" y="725736"/>
                  <a:pt x="844663" y="731813"/>
                  <a:pt x="850741" y="740495"/>
                </a:cubicBezTo>
                <a:cubicBezTo>
                  <a:pt x="854213" y="744836"/>
                  <a:pt x="854647" y="749176"/>
                  <a:pt x="852042" y="753517"/>
                </a:cubicBezTo>
                <a:cubicBezTo>
                  <a:pt x="846834" y="757858"/>
                  <a:pt x="840322" y="766974"/>
                  <a:pt x="832509" y="780864"/>
                </a:cubicBezTo>
                <a:cubicBezTo>
                  <a:pt x="829904" y="785205"/>
                  <a:pt x="825563" y="791716"/>
                  <a:pt x="819487" y="800398"/>
                </a:cubicBezTo>
                <a:cubicBezTo>
                  <a:pt x="816882" y="803871"/>
                  <a:pt x="815146" y="806475"/>
                  <a:pt x="814278" y="808212"/>
                </a:cubicBezTo>
                <a:cubicBezTo>
                  <a:pt x="835982" y="821234"/>
                  <a:pt x="856818" y="831218"/>
                  <a:pt x="876785" y="838163"/>
                </a:cubicBezTo>
                <a:cubicBezTo>
                  <a:pt x="895017" y="844240"/>
                  <a:pt x="918023" y="849015"/>
                  <a:pt x="945804" y="852488"/>
                </a:cubicBezTo>
                <a:cubicBezTo>
                  <a:pt x="948409" y="852488"/>
                  <a:pt x="949711" y="852922"/>
                  <a:pt x="949711" y="853790"/>
                </a:cubicBezTo>
                <a:cubicBezTo>
                  <a:pt x="949711" y="855527"/>
                  <a:pt x="948842" y="856829"/>
                  <a:pt x="947107" y="857697"/>
                </a:cubicBezTo>
                <a:cubicBezTo>
                  <a:pt x="938425" y="861170"/>
                  <a:pt x="920628" y="867681"/>
                  <a:pt x="893715" y="877231"/>
                </a:cubicBezTo>
                <a:cubicBezTo>
                  <a:pt x="888505" y="878967"/>
                  <a:pt x="885033" y="880269"/>
                  <a:pt x="883297" y="881137"/>
                </a:cubicBezTo>
                <a:cubicBezTo>
                  <a:pt x="878956" y="882874"/>
                  <a:pt x="874180" y="882440"/>
                  <a:pt x="868972" y="879835"/>
                </a:cubicBezTo>
                <a:cubicBezTo>
                  <a:pt x="840322" y="866813"/>
                  <a:pt x="813843" y="851186"/>
                  <a:pt x="789535" y="832954"/>
                </a:cubicBezTo>
                <a:cubicBezTo>
                  <a:pt x="789535" y="832954"/>
                  <a:pt x="788667" y="833388"/>
                  <a:pt x="786930" y="834257"/>
                </a:cubicBezTo>
                <a:cubicBezTo>
                  <a:pt x="766094" y="851620"/>
                  <a:pt x="726593" y="862038"/>
                  <a:pt x="668426" y="865510"/>
                </a:cubicBezTo>
                <a:cubicBezTo>
                  <a:pt x="665821" y="865510"/>
                  <a:pt x="664085" y="864642"/>
                  <a:pt x="663216" y="862906"/>
                </a:cubicBezTo>
                <a:cubicBezTo>
                  <a:pt x="663216" y="861170"/>
                  <a:pt x="664520" y="859867"/>
                  <a:pt x="667124" y="858999"/>
                </a:cubicBezTo>
                <a:cubicBezTo>
                  <a:pt x="717477" y="843372"/>
                  <a:pt x="750467" y="827745"/>
                  <a:pt x="766094" y="812118"/>
                </a:cubicBezTo>
                <a:lnTo>
                  <a:pt x="763489" y="809514"/>
                </a:lnTo>
                <a:cubicBezTo>
                  <a:pt x="746994" y="793887"/>
                  <a:pt x="734841" y="786073"/>
                  <a:pt x="727028" y="786073"/>
                </a:cubicBezTo>
                <a:cubicBezTo>
                  <a:pt x="723554" y="786073"/>
                  <a:pt x="721818" y="784771"/>
                  <a:pt x="721818" y="782167"/>
                </a:cubicBezTo>
                <a:cubicBezTo>
                  <a:pt x="720950" y="777826"/>
                  <a:pt x="722252" y="774353"/>
                  <a:pt x="725725" y="771749"/>
                </a:cubicBezTo>
                <a:cubicBezTo>
                  <a:pt x="725725" y="771749"/>
                  <a:pt x="726593" y="771749"/>
                  <a:pt x="728329" y="771749"/>
                </a:cubicBezTo>
                <a:cubicBezTo>
                  <a:pt x="721384" y="768276"/>
                  <a:pt x="714873" y="763067"/>
                  <a:pt x="708795" y="756122"/>
                </a:cubicBezTo>
                <a:cubicBezTo>
                  <a:pt x="704456" y="752649"/>
                  <a:pt x="705323" y="749611"/>
                  <a:pt x="711400" y="747006"/>
                </a:cubicBezTo>
                <a:cubicBezTo>
                  <a:pt x="714873" y="746138"/>
                  <a:pt x="719647" y="745270"/>
                  <a:pt x="725725" y="744402"/>
                </a:cubicBezTo>
                <a:cubicBezTo>
                  <a:pt x="744825" y="740061"/>
                  <a:pt x="760017" y="737022"/>
                  <a:pt x="771303" y="735286"/>
                </a:cubicBezTo>
                <a:cubicBezTo>
                  <a:pt x="768699" y="730945"/>
                  <a:pt x="767397" y="723566"/>
                  <a:pt x="767397" y="713148"/>
                </a:cubicBezTo>
                <a:lnTo>
                  <a:pt x="767397" y="711845"/>
                </a:lnTo>
                <a:cubicBezTo>
                  <a:pt x="764792" y="711845"/>
                  <a:pt x="760885" y="712713"/>
                  <a:pt x="755677" y="714450"/>
                </a:cubicBezTo>
                <a:cubicBezTo>
                  <a:pt x="750467" y="715318"/>
                  <a:pt x="746561" y="716186"/>
                  <a:pt x="743956" y="717054"/>
                </a:cubicBezTo>
                <a:cubicBezTo>
                  <a:pt x="737011" y="719659"/>
                  <a:pt x="723988" y="714016"/>
                  <a:pt x="704889" y="700125"/>
                </a:cubicBezTo>
                <a:cubicBezTo>
                  <a:pt x="703152" y="698389"/>
                  <a:pt x="702719" y="696652"/>
                  <a:pt x="703586" y="694916"/>
                </a:cubicBezTo>
                <a:cubicBezTo>
                  <a:pt x="703586" y="693180"/>
                  <a:pt x="705323" y="691878"/>
                  <a:pt x="708795" y="691009"/>
                </a:cubicBezTo>
                <a:cubicBezTo>
                  <a:pt x="724423" y="689273"/>
                  <a:pt x="743956" y="685800"/>
                  <a:pt x="767397" y="680591"/>
                </a:cubicBezTo>
                <a:cubicBezTo>
                  <a:pt x="767397" y="671910"/>
                  <a:pt x="767397" y="663662"/>
                  <a:pt x="767397" y="655849"/>
                </a:cubicBezTo>
                <a:cubicBezTo>
                  <a:pt x="766529" y="641958"/>
                  <a:pt x="763056" y="628502"/>
                  <a:pt x="756979" y="615479"/>
                </a:cubicBezTo>
                <a:cubicBezTo>
                  <a:pt x="754375" y="610270"/>
                  <a:pt x="753941" y="606363"/>
                  <a:pt x="755677" y="603759"/>
                </a:cubicBezTo>
                <a:cubicBezTo>
                  <a:pt x="756545" y="602891"/>
                  <a:pt x="757847" y="602348"/>
                  <a:pt x="759584" y="602131"/>
                </a:cubicBezTo>
                <a:close/>
                <a:moveTo>
                  <a:pt x="4813232" y="600503"/>
                </a:moveTo>
                <a:cubicBezTo>
                  <a:pt x="4815402" y="600069"/>
                  <a:pt x="4818224" y="600286"/>
                  <a:pt x="4821696" y="601154"/>
                </a:cubicBezTo>
                <a:cubicBezTo>
                  <a:pt x="4832114" y="603759"/>
                  <a:pt x="4842532" y="609836"/>
                  <a:pt x="4852950" y="619386"/>
                </a:cubicBezTo>
                <a:cubicBezTo>
                  <a:pt x="4859028" y="625463"/>
                  <a:pt x="4859028" y="629370"/>
                  <a:pt x="4852950" y="631106"/>
                </a:cubicBezTo>
                <a:cubicBezTo>
                  <a:pt x="4847741" y="631974"/>
                  <a:pt x="4838625" y="634579"/>
                  <a:pt x="4825603" y="638920"/>
                </a:cubicBezTo>
                <a:cubicBezTo>
                  <a:pt x="4822131" y="639788"/>
                  <a:pt x="4819526" y="640656"/>
                  <a:pt x="4817789" y="641524"/>
                </a:cubicBezTo>
                <a:cubicBezTo>
                  <a:pt x="4816922" y="641524"/>
                  <a:pt x="4815619" y="641958"/>
                  <a:pt x="4813883" y="642826"/>
                </a:cubicBezTo>
                <a:cubicBezTo>
                  <a:pt x="4812147" y="642826"/>
                  <a:pt x="4811278" y="642826"/>
                  <a:pt x="4811278" y="642826"/>
                </a:cubicBezTo>
                <a:cubicBezTo>
                  <a:pt x="4817356" y="648903"/>
                  <a:pt x="4819526" y="654547"/>
                  <a:pt x="4817789" y="659756"/>
                </a:cubicBezTo>
                <a:cubicBezTo>
                  <a:pt x="4817789" y="661492"/>
                  <a:pt x="4817789" y="663228"/>
                  <a:pt x="4817789" y="664965"/>
                </a:cubicBezTo>
                <a:cubicBezTo>
                  <a:pt x="4818658" y="664965"/>
                  <a:pt x="4819526" y="664965"/>
                  <a:pt x="4820394" y="664965"/>
                </a:cubicBezTo>
                <a:cubicBezTo>
                  <a:pt x="4842966" y="660624"/>
                  <a:pt x="4856423" y="657585"/>
                  <a:pt x="4860764" y="655849"/>
                </a:cubicBezTo>
                <a:cubicBezTo>
                  <a:pt x="4867709" y="653244"/>
                  <a:pt x="4874220" y="653244"/>
                  <a:pt x="4880297" y="655849"/>
                </a:cubicBezTo>
                <a:cubicBezTo>
                  <a:pt x="4888111" y="659321"/>
                  <a:pt x="4894188" y="664096"/>
                  <a:pt x="4898529" y="670174"/>
                </a:cubicBezTo>
                <a:cubicBezTo>
                  <a:pt x="4902870" y="679723"/>
                  <a:pt x="4900265" y="684498"/>
                  <a:pt x="4890715" y="684498"/>
                </a:cubicBezTo>
                <a:cubicBezTo>
                  <a:pt x="4880297" y="685366"/>
                  <a:pt x="4860330" y="686669"/>
                  <a:pt x="4830812" y="688405"/>
                </a:cubicBezTo>
                <a:cubicBezTo>
                  <a:pt x="4863802" y="717922"/>
                  <a:pt x="4903738" y="738324"/>
                  <a:pt x="4950619" y="749611"/>
                </a:cubicBezTo>
                <a:cubicBezTo>
                  <a:pt x="4954092" y="750479"/>
                  <a:pt x="4956262" y="751781"/>
                  <a:pt x="4957130" y="753517"/>
                </a:cubicBezTo>
                <a:cubicBezTo>
                  <a:pt x="4957130" y="754385"/>
                  <a:pt x="4955394" y="755254"/>
                  <a:pt x="4951921" y="756122"/>
                </a:cubicBezTo>
                <a:cubicBezTo>
                  <a:pt x="4949316" y="756990"/>
                  <a:pt x="4945410" y="757858"/>
                  <a:pt x="4940201" y="758726"/>
                </a:cubicBezTo>
                <a:cubicBezTo>
                  <a:pt x="4915892" y="763935"/>
                  <a:pt x="4897226" y="767408"/>
                  <a:pt x="4884204" y="769144"/>
                </a:cubicBezTo>
                <a:cubicBezTo>
                  <a:pt x="4878995" y="770881"/>
                  <a:pt x="4872918" y="770012"/>
                  <a:pt x="4865973" y="766540"/>
                </a:cubicBezTo>
                <a:cubicBezTo>
                  <a:pt x="4848610" y="755254"/>
                  <a:pt x="4831246" y="735720"/>
                  <a:pt x="4813883" y="707939"/>
                </a:cubicBezTo>
                <a:cubicBezTo>
                  <a:pt x="4813015" y="711411"/>
                  <a:pt x="4812581" y="716620"/>
                  <a:pt x="4812581" y="723566"/>
                </a:cubicBezTo>
                <a:cubicBezTo>
                  <a:pt x="4811713" y="729643"/>
                  <a:pt x="4811278" y="734418"/>
                  <a:pt x="4811278" y="737890"/>
                </a:cubicBezTo>
                <a:cubicBezTo>
                  <a:pt x="4811278" y="745704"/>
                  <a:pt x="4810410" y="751781"/>
                  <a:pt x="4808674" y="756122"/>
                </a:cubicBezTo>
                <a:cubicBezTo>
                  <a:pt x="4813883" y="755254"/>
                  <a:pt x="4820394" y="753517"/>
                  <a:pt x="4828207" y="750913"/>
                </a:cubicBezTo>
                <a:cubicBezTo>
                  <a:pt x="4832548" y="748308"/>
                  <a:pt x="4837323" y="748742"/>
                  <a:pt x="4842532" y="752215"/>
                </a:cubicBezTo>
                <a:cubicBezTo>
                  <a:pt x="4850346" y="755688"/>
                  <a:pt x="4856423" y="760463"/>
                  <a:pt x="4860764" y="766540"/>
                </a:cubicBezTo>
                <a:cubicBezTo>
                  <a:pt x="4864237" y="770881"/>
                  <a:pt x="4864670" y="775221"/>
                  <a:pt x="4862066" y="779562"/>
                </a:cubicBezTo>
                <a:cubicBezTo>
                  <a:pt x="4859461" y="783903"/>
                  <a:pt x="4858159" y="793019"/>
                  <a:pt x="4858159" y="806909"/>
                </a:cubicBezTo>
                <a:cubicBezTo>
                  <a:pt x="4858159" y="819932"/>
                  <a:pt x="4858159" y="836427"/>
                  <a:pt x="4858159" y="856395"/>
                </a:cubicBezTo>
                <a:cubicBezTo>
                  <a:pt x="4857291" y="866813"/>
                  <a:pt x="4852950" y="875060"/>
                  <a:pt x="4845137" y="881137"/>
                </a:cubicBezTo>
                <a:cubicBezTo>
                  <a:pt x="4836455" y="888083"/>
                  <a:pt x="4829944" y="887215"/>
                  <a:pt x="4825603" y="878533"/>
                </a:cubicBezTo>
                <a:cubicBezTo>
                  <a:pt x="4822131" y="871588"/>
                  <a:pt x="4820394" y="864208"/>
                  <a:pt x="4820394" y="856395"/>
                </a:cubicBezTo>
                <a:cubicBezTo>
                  <a:pt x="4816922" y="856395"/>
                  <a:pt x="4809976" y="856829"/>
                  <a:pt x="4799558" y="857697"/>
                </a:cubicBezTo>
                <a:cubicBezTo>
                  <a:pt x="4786536" y="858565"/>
                  <a:pt x="4778722" y="859433"/>
                  <a:pt x="4776118" y="860301"/>
                </a:cubicBezTo>
                <a:cubicBezTo>
                  <a:pt x="4775250" y="860301"/>
                  <a:pt x="4773947" y="860301"/>
                  <a:pt x="4772211" y="860301"/>
                </a:cubicBezTo>
                <a:cubicBezTo>
                  <a:pt x="4770475" y="859433"/>
                  <a:pt x="4769173" y="858999"/>
                  <a:pt x="4768304" y="858999"/>
                </a:cubicBezTo>
                <a:cubicBezTo>
                  <a:pt x="4768304" y="866813"/>
                  <a:pt x="4766134" y="873758"/>
                  <a:pt x="4761793" y="879835"/>
                </a:cubicBezTo>
                <a:cubicBezTo>
                  <a:pt x="4756584" y="882440"/>
                  <a:pt x="4751809" y="882006"/>
                  <a:pt x="4747468" y="878533"/>
                </a:cubicBezTo>
                <a:cubicBezTo>
                  <a:pt x="4741392" y="873324"/>
                  <a:pt x="4737919" y="867681"/>
                  <a:pt x="4737051" y="861604"/>
                </a:cubicBezTo>
                <a:cubicBezTo>
                  <a:pt x="4737051" y="852054"/>
                  <a:pt x="4738353" y="834257"/>
                  <a:pt x="4740957" y="808212"/>
                </a:cubicBezTo>
                <a:cubicBezTo>
                  <a:pt x="4740957" y="790848"/>
                  <a:pt x="4738353" y="777392"/>
                  <a:pt x="4733144" y="767842"/>
                </a:cubicBezTo>
                <a:cubicBezTo>
                  <a:pt x="4732276" y="761765"/>
                  <a:pt x="4735314" y="758726"/>
                  <a:pt x="4742260" y="758726"/>
                </a:cubicBezTo>
                <a:cubicBezTo>
                  <a:pt x="4746601" y="760463"/>
                  <a:pt x="4751375" y="762633"/>
                  <a:pt x="4756584" y="765237"/>
                </a:cubicBezTo>
                <a:cubicBezTo>
                  <a:pt x="4760057" y="764369"/>
                  <a:pt x="4765266" y="763501"/>
                  <a:pt x="4772211" y="762633"/>
                </a:cubicBezTo>
                <a:cubicBezTo>
                  <a:pt x="4779156" y="760897"/>
                  <a:pt x="4784365" y="760028"/>
                  <a:pt x="4787838" y="760028"/>
                </a:cubicBezTo>
                <a:cubicBezTo>
                  <a:pt x="4782629" y="753951"/>
                  <a:pt x="4780024" y="749611"/>
                  <a:pt x="4780024" y="747006"/>
                </a:cubicBezTo>
                <a:cubicBezTo>
                  <a:pt x="4780024" y="742665"/>
                  <a:pt x="4780024" y="734852"/>
                  <a:pt x="4780024" y="723566"/>
                </a:cubicBezTo>
                <a:cubicBezTo>
                  <a:pt x="4743562" y="758292"/>
                  <a:pt x="4705363" y="779128"/>
                  <a:pt x="4665427" y="786073"/>
                </a:cubicBezTo>
                <a:cubicBezTo>
                  <a:pt x="4660218" y="786942"/>
                  <a:pt x="4657614" y="786942"/>
                  <a:pt x="4657614" y="786073"/>
                </a:cubicBezTo>
                <a:cubicBezTo>
                  <a:pt x="4657614" y="785205"/>
                  <a:pt x="4659784" y="783469"/>
                  <a:pt x="4664125" y="780864"/>
                </a:cubicBezTo>
                <a:cubicBezTo>
                  <a:pt x="4697115" y="759160"/>
                  <a:pt x="4726199" y="733115"/>
                  <a:pt x="4751375" y="702730"/>
                </a:cubicBezTo>
                <a:cubicBezTo>
                  <a:pt x="4746166" y="703598"/>
                  <a:pt x="4739655" y="704900"/>
                  <a:pt x="4731842" y="706636"/>
                </a:cubicBezTo>
                <a:cubicBezTo>
                  <a:pt x="4726633" y="708373"/>
                  <a:pt x="4723160" y="709241"/>
                  <a:pt x="4721424" y="709241"/>
                </a:cubicBezTo>
                <a:cubicBezTo>
                  <a:pt x="4716215" y="710977"/>
                  <a:pt x="4711006" y="710109"/>
                  <a:pt x="4705797" y="706636"/>
                </a:cubicBezTo>
                <a:cubicBezTo>
                  <a:pt x="4697983" y="698823"/>
                  <a:pt x="4692774" y="693180"/>
                  <a:pt x="4690170" y="689707"/>
                </a:cubicBezTo>
                <a:cubicBezTo>
                  <a:pt x="4688433" y="687103"/>
                  <a:pt x="4689736" y="684932"/>
                  <a:pt x="4694076" y="683196"/>
                </a:cubicBezTo>
                <a:cubicBezTo>
                  <a:pt x="4707967" y="682328"/>
                  <a:pt x="4725765" y="680157"/>
                  <a:pt x="4747468" y="676685"/>
                </a:cubicBezTo>
                <a:cubicBezTo>
                  <a:pt x="4758755" y="674948"/>
                  <a:pt x="4770041" y="673212"/>
                  <a:pt x="4781327" y="671476"/>
                </a:cubicBezTo>
                <a:cubicBezTo>
                  <a:pt x="4781327" y="663662"/>
                  <a:pt x="4780893" y="656283"/>
                  <a:pt x="4780024" y="649338"/>
                </a:cubicBezTo>
                <a:cubicBezTo>
                  <a:pt x="4763529" y="653678"/>
                  <a:pt x="4744430" y="656717"/>
                  <a:pt x="4722726" y="658453"/>
                </a:cubicBezTo>
                <a:cubicBezTo>
                  <a:pt x="4719253" y="658453"/>
                  <a:pt x="4717517" y="658019"/>
                  <a:pt x="4717517" y="657151"/>
                </a:cubicBezTo>
                <a:cubicBezTo>
                  <a:pt x="4717517" y="655415"/>
                  <a:pt x="4718819" y="654112"/>
                  <a:pt x="4721424" y="653244"/>
                </a:cubicBezTo>
                <a:cubicBezTo>
                  <a:pt x="4723160" y="652376"/>
                  <a:pt x="4727501" y="650640"/>
                  <a:pt x="4734446" y="648035"/>
                </a:cubicBezTo>
                <a:cubicBezTo>
                  <a:pt x="4754414" y="638485"/>
                  <a:pt x="4768738" y="631106"/>
                  <a:pt x="4777420" y="625897"/>
                </a:cubicBezTo>
                <a:cubicBezTo>
                  <a:pt x="4795651" y="616347"/>
                  <a:pt x="4806069" y="608968"/>
                  <a:pt x="4808674" y="603759"/>
                </a:cubicBezTo>
                <a:cubicBezTo>
                  <a:pt x="4809542" y="602023"/>
                  <a:pt x="4811061" y="600937"/>
                  <a:pt x="4813232" y="600503"/>
                </a:cubicBezTo>
                <a:close/>
                <a:moveTo>
                  <a:pt x="2755925" y="595945"/>
                </a:moveTo>
                <a:cubicBezTo>
                  <a:pt x="2769816" y="600286"/>
                  <a:pt x="2779799" y="606363"/>
                  <a:pt x="2785876" y="614177"/>
                </a:cubicBezTo>
                <a:cubicBezTo>
                  <a:pt x="2791954" y="621122"/>
                  <a:pt x="2791520" y="627633"/>
                  <a:pt x="2784574" y="633711"/>
                </a:cubicBezTo>
                <a:cubicBezTo>
                  <a:pt x="2784574" y="634579"/>
                  <a:pt x="2782838" y="636749"/>
                  <a:pt x="2779365" y="640222"/>
                </a:cubicBezTo>
                <a:cubicBezTo>
                  <a:pt x="2776761" y="644563"/>
                  <a:pt x="2775025" y="647167"/>
                  <a:pt x="2774156" y="648035"/>
                </a:cubicBezTo>
                <a:cubicBezTo>
                  <a:pt x="2774156" y="648035"/>
                  <a:pt x="2773722" y="648469"/>
                  <a:pt x="2772854" y="649338"/>
                </a:cubicBezTo>
                <a:cubicBezTo>
                  <a:pt x="2794558" y="644129"/>
                  <a:pt x="2808883" y="639788"/>
                  <a:pt x="2815828" y="636315"/>
                </a:cubicBezTo>
                <a:cubicBezTo>
                  <a:pt x="2821037" y="634579"/>
                  <a:pt x="2826246" y="635447"/>
                  <a:pt x="2831455" y="638920"/>
                </a:cubicBezTo>
                <a:cubicBezTo>
                  <a:pt x="2839269" y="643260"/>
                  <a:pt x="2845780" y="649338"/>
                  <a:pt x="2850989" y="657151"/>
                </a:cubicBezTo>
                <a:cubicBezTo>
                  <a:pt x="2854462" y="662360"/>
                  <a:pt x="2853593" y="667135"/>
                  <a:pt x="2848384" y="671476"/>
                </a:cubicBezTo>
                <a:cubicBezTo>
                  <a:pt x="2843175" y="674948"/>
                  <a:pt x="2834928" y="683196"/>
                  <a:pt x="2823642" y="696218"/>
                </a:cubicBezTo>
                <a:cubicBezTo>
                  <a:pt x="2819301" y="703164"/>
                  <a:pt x="2814526" y="709241"/>
                  <a:pt x="2809317" y="714450"/>
                </a:cubicBezTo>
                <a:cubicBezTo>
                  <a:pt x="2844912" y="739627"/>
                  <a:pt x="2891358" y="759594"/>
                  <a:pt x="2948657" y="774353"/>
                </a:cubicBezTo>
                <a:cubicBezTo>
                  <a:pt x="2952130" y="775221"/>
                  <a:pt x="2954300" y="776524"/>
                  <a:pt x="2955168" y="778260"/>
                </a:cubicBezTo>
                <a:cubicBezTo>
                  <a:pt x="2955168" y="779996"/>
                  <a:pt x="2953866" y="781298"/>
                  <a:pt x="2951262" y="782167"/>
                </a:cubicBezTo>
                <a:cubicBezTo>
                  <a:pt x="2935635" y="786507"/>
                  <a:pt x="2910458" y="791282"/>
                  <a:pt x="2875731" y="796491"/>
                </a:cubicBezTo>
                <a:cubicBezTo>
                  <a:pt x="2873127" y="796491"/>
                  <a:pt x="2871391" y="796491"/>
                  <a:pt x="2870522" y="796491"/>
                </a:cubicBezTo>
                <a:cubicBezTo>
                  <a:pt x="2866182" y="796491"/>
                  <a:pt x="2862709" y="795623"/>
                  <a:pt x="2860104" y="793887"/>
                </a:cubicBezTo>
                <a:cubicBezTo>
                  <a:pt x="2832323" y="775655"/>
                  <a:pt x="2808449" y="756990"/>
                  <a:pt x="2788481" y="737890"/>
                </a:cubicBezTo>
                <a:lnTo>
                  <a:pt x="2787179" y="737890"/>
                </a:lnTo>
                <a:cubicBezTo>
                  <a:pt x="2781970" y="741363"/>
                  <a:pt x="2776761" y="745270"/>
                  <a:pt x="2771552" y="749611"/>
                </a:cubicBezTo>
                <a:cubicBezTo>
                  <a:pt x="2740298" y="773051"/>
                  <a:pt x="2697758" y="788244"/>
                  <a:pt x="2643932" y="795189"/>
                </a:cubicBezTo>
                <a:cubicBezTo>
                  <a:pt x="2640459" y="796057"/>
                  <a:pt x="2638289" y="795623"/>
                  <a:pt x="2637420" y="793887"/>
                </a:cubicBezTo>
                <a:cubicBezTo>
                  <a:pt x="2637420" y="793019"/>
                  <a:pt x="2639157" y="791716"/>
                  <a:pt x="2642629" y="789980"/>
                </a:cubicBezTo>
                <a:cubicBezTo>
                  <a:pt x="2697324" y="767408"/>
                  <a:pt x="2738127" y="741797"/>
                  <a:pt x="2765041" y="713148"/>
                </a:cubicBezTo>
                <a:cubicBezTo>
                  <a:pt x="2761568" y="708807"/>
                  <a:pt x="2755925" y="703164"/>
                  <a:pt x="2748111" y="696218"/>
                </a:cubicBezTo>
                <a:cubicBezTo>
                  <a:pt x="2745507" y="693614"/>
                  <a:pt x="2743771" y="691878"/>
                  <a:pt x="2742902" y="691009"/>
                </a:cubicBezTo>
                <a:cubicBezTo>
                  <a:pt x="2729880" y="703164"/>
                  <a:pt x="2715121" y="713148"/>
                  <a:pt x="2698626" y="720961"/>
                </a:cubicBezTo>
                <a:cubicBezTo>
                  <a:pt x="2694285" y="722697"/>
                  <a:pt x="2691681" y="723131"/>
                  <a:pt x="2690813" y="722263"/>
                </a:cubicBezTo>
                <a:cubicBezTo>
                  <a:pt x="2690813" y="721395"/>
                  <a:pt x="2692115" y="719659"/>
                  <a:pt x="2694719" y="717054"/>
                </a:cubicBezTo>
                <a:cubicBezTo>
                  <a:pt x="2719028" y="687537"/>
                  <a:pt x="2735089" y="660624"/>
                  <a:pt x="2742902" y="636315"/>
                </a:cubicBezTo>
                <a:cubicBezTo>
                  <a:pt x="2748111" y="622424"/>
                  <a:pt x="2749848" y="610704"/>
                  <a:pt x="2748111" y="601154"/>
                </a:cubicBezTo>
                <a:cubicBezTo>
                  <a:pt x="2748111" y="595945"/>
                  <a:pt x="2750716" y="594209"/>
                  <a:pt x="2755925" y="595945"/>
                </a:cubicBezTo>
                <a:close/>
                <a:moveTo>
                  <a:pt x="5497562" y="592039"/>
                </a:moveTo>
                <a:cubicBezTo>
                  <a:pt x="5515793" y="595511"/>
                  <a:pt x="5529250" y="601589"/>
                  <a:pt x="5537932" y="610270"/>
                </a:cubicBezTo>
                <a:cubicBezTo>
                  <a:pt x="5542273" y="614611"/>
                  <a:pt x="5543575" y="619386"/>
                  <a:pt x="5541838" y="624595"/>
                </a:cubicBezTo>
                <a:cubicBezTo>
                  <a:pt x="5541838" y="625463"/>
                  <a:pt x="5540970" y="629370"/>
                  <a:pt x="5539234" y="636315"/>
                </a:cubicBezTo>
                <a:cubicBezTo>
                  <a:pt x="5538366" y="644997"/>
                  <a:pt x="5537498" y="651508"/>
                  <a:pt x="5536629" y="655849"/>
                </a:cubicBezTo>
                <a:cubicBezTo>
                  <a:pt x="5537498" y="655849"/>
                  <a:pt x="5538800" y="655415"/>
                  <a:pt x="5540536" y="654547"/>
                </a:cubicBezTo>
                <a:cubicBezTo>
                  <a:pt x="5542273" y="654547"/>
                  <a:pt x="5543575" y="654547"/>
                  <a:pt x="5544443" y="654547"/>
                </a:cubicBezTo>
                <a:cubicBezTo>
                  <a:pt x="5550520" y="652810"/>
                  <a:pt x="5555295" y="652810"/>
                  <a:pt x="5558768" y="654547"/>
                </a:cubicBezTo>
                <a:cubicBezTo>
                  <a:pt x="5564845" y="658019"/>
                  <a:pt x="5570054" y="661926"/>
                  <a:pt x="5574394" y="666267"/>
                </a:cubicBezTo>
                <a:cubicBezTo>
                  <a:pt x="5578735" y="673212"/>
                  <a:pt x="5576131" y="677987"/>
                  <a:pt x="5566581" y="680591"/>
                </a:cubicBezTo>
                <a:cubicBezTo>
                  <a:pt x="5562241" y="681460"/>
                  <a:pt x="5556597" y="682328"/>
                  <a:pt x="5549652" y="683196"/>
                </a:cubicBezTo>
                <a:cubicBezTo>
                  <a:pt x="5543575" y="684932"/>
                  <a:pt x="5538800" y="685800"/>
                  <a:pt x="5535327" y="685800"/>
                </a:cubicBezTo>
                <a:cubicBezTo>
                  <a:pt x="5534459" y="693614"/>
                  <a:pt x="5534025" y="700125"/>
                  <a:pt x="5534025" y="705334"/>
                </a:cubicBezTo>
                <a:cubicBezTo>
                  <a:pt x="5536629" y="705334"/>
                  <a:pt x="5539668" y="704900"/>
                  <a:pt x="5543141" y="704032"/>
                </a:cubicBezTo>
                <a:cubicBezTo>
                  <a:pt x="5563976" y="700559"/>
                  <a:pt x="5576999" y="697955"/>
                  <a:pt x="5582208" y="696218"/>
                </a:cubicBezTo>
                <a:cubicBezTo>
                  <a:pt x="5589153" y="696218"/>
                  <a:pt x="5594362" y="696652"/>
                  <a:pt x="5597835" y="697521"/>
                </a:cubicBezTo>
                <a:cubicBezTo>
                  <a:pt x="5610857" y="702730"/>
                  <a:pt x="5619105" y="709241"/>
                  <a:pt x="5622578" y="717054"/>
                </a:cubicBezTo>
                <a:cubicBezTo>
                  <a:pt x="5626051" y="724868"/>
                  <a:pt x="5623880" y="729209"/>
                  <a:pt x="5616066" y="730077"/>
                </a:cubicBezTo>
                <a:cubicBezTo>
                  <a:pt x="5600439" y="728340"/>
                  <a:pt x="5579603" y="728340"/>
                  <a:pt x="5553559" y="730077"/>
                </a:cubicBezTo>
                <a:cubicBezTo>
                  <a:pt x="5558768" y="735286"/>
                  <a:pt x="5560938" y="740061"/>
                  <a:pt x="5560070" y="744402"/>
                </a:cubicBezTo>
                <a:cubicBezTo>
                  <a:pt x="5561806" y="744402"/>
                  <a:pt x="5563543" y="743967"/>
                  <a:pt x="5565279" y="743099"/>
                </a:cubicBezTo>
                <a:cubicBezTo>
                  <a:pt x="5567015" y="743099"/>
                  <a:pt x="5568318" y="743099"/>
                  <a:pt x="5569185" y="743099"/>
                </a:cubicBezTo>
                <a:cubicBezTo>
                  <a:pt x="5579603" y="740495"/>
                  <a:pt x="5587417" y="741363"/>
                  <a:pt x="5592626" y="745704"/>
                </a:cubicBezTo>
                <a:cubicBezTo>
                  <a:pt x="5596967" y="748308"/>
                  <a:pt x="5601742" y="752215"/>
                  <a:pt x="5606951" y="757424"/>
                </a:cubicBezTo>
                <a:cubicBezTo>
                  <a:pt x="5612160" y="766974"/>
                  <a:pt x="5609989" y="772183"/>
                  <a:pt x="5600439" y="773051"/>
                </a:cubicBezTo>
                <a:cubicBezTo>
                  <a:pt x="5587417" y="773051"/>
                  <a:pt x="5572659" y="773051"/>
                  <a:pt x="5556163" y="773051"/>
                </a:cubicBezTo>
                <a:cubicBezTo>
                  <a:pt x="5556163" y="774787"/>
                  <a:pt x="5556163" y="777392"/>
                  <a:pt x="5556163" y="780864"/>
                </a:cubicBezTo>
                <a:cubicBezTo>
                  <a:pt x="5555295" y="787810"/>
                  <a:pt x="5555295" y="792585"/>
                  <a:pt x="5556163" y="795189"/>
                </a:cubicBezTo>
                <a:cubicBezTo>
                  <a:pt x="5556163" y="813421"/>
                  <a:pt x="5556163" y="831652"/>
                  <a:pt x="5556163" y="849883"/>
                </a:cubicBezTo>
                <a:cubicBezTo>
                  <a:pt x="5557900" y="867247"/>
                  <a:pt x="5550520" y="880269"/>
                  <a:pt x="5534025" y="888951"/>
                </a:cubicBezTo>
                <a:cubicBezTo>
                  <a:pt x="5526211" y="892423"/>
                  <a:pt x="5521002" y="891555"/>
                  <a:pt x="5518398" y="886346"/>
                </a:cubicBezTo>
                <a:cubicBezTo>
                  <a:pt x="5511453" y="867247"/>
                  <a:pt x="5499733" y="853356"/>
                  <a:pt x="5483237" y="844675"/>
                </a:cubicBezTo>
                <a:cubicBezTo>
                  <a:pt x="5481501" y="843806"/>
                  <a:pt x="5480633" y="842938"/>
                  <a:pt x="5480633" y="842070"/>
                </a:cubicBezTo>
                <a:cubicBezTo>
                  <a:pt x="5481501" y="840334"/>
                  <a:pt x="5483237" y="839466"/>
                  <a:pt x="5485842" y="839466"/>
                </a:cubicBezTo>
                <a:cubicBezTo>
                  <a:pt x="5499733" y="841202"/>
                  <a:pt x="5510151" y="842070"/>
                  <a:pt x="5517096" y="842070"/>
                </a:cubicBezTo>
                <a:cubicBezTo>
                  <a:pt x="5521437" y="842938"/>
                  <a:pt x="5523607" y="841636"/>
                  <a:pt x="5523607" y="838163"/>
                </a:cubicBezTo>
                <a:cubicBezTo>
                  <a:pt x="5523607" y="820800"/>
                  <a:pt x="5523607" y="799964"/>
                  <a:pt x="5523607" y="775655"/>
                </a:cubicBezTo>
                <a:cubicBezTo>
                  <a:pt x="5495826" y="778260"/>
                  <a:pt x="5477595" y="781298"/>
                  <a:pt x="5468913" y="784771"/>
                </a:cubicBezTo>
                <a:cubicBezTo>
                  <a:pt x="5464572" y="786507"/>
                  <a:pt x="5460231" y="786073"/>
                  <a:pt x="5455890" y="783469"/>
                </a:cubicBezTo>
                <a:cubicBezTo>
                  <a:pt x="5455022" y="782601"/>
                  <a:pt x="5453720" y="781733"/>
                  <a:pt x="5451983" y="780864"/>
                </a:cubicBezTo>
                <a:cubicBezTo>
                  <a:pt x="5446774" y="777392"/>
                  <a:pt x="5443302" y="773919"/>
                  <a:pt x="5441565" y="770446"/>
                </a:cubicBezTo>
                <a:cubicBezTo>
                  <a:pt x="5437225" y="765237"/>
                  <a:pt x="5437659" y="762199"/>
                  <a:pt x="5442868" y="761331"/>
                </a:cubicBezTo>
                <a:cubicBezTo>
                  <a:pt x="5455890" y="759594"/>
                  <a:pt x="5469781" y="758292"/>
                  <a:pt x="5484539" y="757424"/>
                </a:cubicBezTo>
                <a:cubicBezTo>
                  <a:pt x="5490617" y="756556"/>
                  <a:pt x="5497562" y="755688"/>
                  <a:pt x="5505375" y="754819"/>
                </a:cubicBezTo>
                <a:cubicBezTo>
                  <a:pt x="5511453" y="753951"/>
                  <a:pt x="5517096" y="753083"/>
                  <a:pt x="5522305" y="752215"/>
                </a:cubicBezTo>
                <a:cubicBezTo>
                  <a:pt x="5521437" y="745270"/>
                  <a:pt x="5520134" y="739193"/>
                  <a:pt x="5518398" y="733984"/>
                </a:cubicBezTo>
                <a:cubicBezTo>
                  <a:pt x="5511453" y="734852"/>
                  <a:pt x="5501035" y="736588"/>
                  <a:pt x="5487144" y="739193"/>
                </a:cubicBezTo>
                <a:cubicBezTo>
                  <a:pt x="5476726" y="740929"/>
                  <a:pt x="5468913" y="742231"/>
                  <a:pt x="5463704" y="743099"/>
                </a:cubicBezTo>
                <a:cubicBezTo>
                  <a:pt x="5457627" y="743967"/>
                  <a:pt x="5453286" y="743533"/>
                  <a:pt x="5450681" y="741797"/>
                </a:cubicBezTo>
                <a:cubicBezTo>
                  <a:pt x="5450681" y="741797"/>
                  <a:pt x="5450247" y="742231"/>
                  <a:pt x="5449379" y="743099"/>
                </a:cubicBezTo>
                <a:cubicBezTo>
                  <a:pt x="5439829" y="752649"/>
                  <a:pt x="5432016" y="760028"/>
                  <a:pt x="5425938" y="765237"/>
                </a:cubicBezTo>
                <a:cubicBezTo>
                  <a:pt x="5425938" y="802568"/>
                  <a:pt x="5426373" y="828179"/>
                  <a:pt x="5427241" y="842070"/>
                </a:cubicBezTo>
                <a:cubicBezTo>
                  <a:pt x="5428977" y="859433"/>
                  <a:pt x="5426373" y="870719"/>
                  <a:pt x="5419427" y="875928"/>
                </a:cubicBezTo>
                <a:cubicBezTo>
                  <a:pt x="5415087" y="880269"/>
                  <a:pt x="5409878" y="879835"/>
                  <a:pt x="5403800" y="874626"/>
                </a:cubicBezTo>
                <a:cubicBezTo>
                  <a:pt x="5399460" y="869417"/>
                  <a:pt x="5396421" y="864208"/>
                  <a:pt x="5394685" y="858999"/>
                </a:cubicBezTo>
                <a:cubicBezTo>
                  <a:pt x="5392080" y="851186"/>
                  <a:pt x="5391212" y="845109"/>
                  <a:pt x="5392080" y="840768"/>
                </a:cubicBezTo>
                <a:cubicBezTo>
                  <a:pt x="5394685" y="830350"/>
                  <a:pt x="5395987" y="814723"/>
                  <a:pt x="5395987" y="793887"/>
                </a:cubicBezTo>
                <a:lnTo>
                  <a:pt x="5395987" y="789980"/>
                </a:lnTo>
                <a:cubicBezTo>
                  <a:pt x="5381228" y="800398"/>
                  <a:pt x="5370376" y="810382"/>
                  <a:pt x="5363431" y="819932"/>
                </a:cubicBezTo>
                <a:cubicBezTo>
                  <a:pt x="5359958" y="824273"/>
                  <a:pt x="5354749" y="824273"/>
                  <a:pt x="5347804" y="819932"/>
                </a:cubicBezTo>
                <a:cubicBezTo>
                  <a:pt x="5339122" y="812986"/>
                  <a:pt x="5333479" y="805173"/>
                  <a:pt x="5330874" y="796491"/>
                </a:cubicBezTo>
                <a:cubicBezTo>
                  <a:pt x="5328270" y="788678"/>
                  <a:pt x="5329139" y="785205"/>
                  <a:pt x="5333479" y="786073"/>
                </a:cubicBezTo>
                <a:cubicBezTo>
                  <a:pt x="5338688" y="786942"/>
                  <a:pt x="5346936" y="784771"/>
                  <a:pt x="5358222" y="779562"/>
                </a:cubicBezTo>
                <a:cubicBezTo>
                  <a:pt x="5357354" y="779562"/>
                  <a:pt x="5358222" y="779128"/>
                  <a:pt x="5360826" y="778260"/>
                </a:cubicBezTo>
                <a:cubicBezTo>
                  <a:pt x="5364299" y="776524"/>
                  <a:pt x="5369508" y="773919"/>
                  <a:pt x="5376453" y="770446"/>
                </a:cubicBezTo>
                <a:cubicBezTo>
                  <a:pt x="5385135" y="766106"/>
                  <a:pt x="5391646" y="762633"/>
                  <a:pt x="5395987" y="760028"/>
                </a:cubicBezTo>
                <a:cubicBezTo>
                  <a:pt x="5396855" y="747006"/>
                  <a:pt x="5397289" y="734852"/>
                  <a:pt x="5397289" y="723566"/>
                </a:cubicBezTo>
                <a:cubicBezTo>
                  <a:pt x="5396421" y="723566"/>
                  <a:pt x="5395119" y="723566"/>
                  <a:pt x="5393382" y="723566"/>
                </a:cubicBezTo>
                <a:cubicBezTo>
                  <a:pt x="5390778" y="724434"/>
                  <a:pt x="5388608" y="724868"/>
                  <a:pt x="5386871" y="724868"/>
                </a:cubicBezTo>
                <a:cubicBezTo>
                  <a:pt x="5384267" y="724868"/>
                  <a:pt x="5379926" y="724868"/>
                  <a:pt x="5373849" y="724868"/>
                </a:cubicBezTo>
                <a:cubicBezTo>
                  <a:pt x="5366904" y="737022"/>
                  <a:pt x="5354749" y="750479"/>
                  <a:pt x="5337386" y="765237"/>
                </a:cubicBezTo>
                <a:cubicBezTo>
                  <a:pt x="5333913" y="767842"/>
                  <a:pt x="5331743" y="769144"/>
                  <a:pt x="5330874" y="769144"/>
                </a:cubicBezTo>
                <a:cubicBezTo>
                  <a:pt x="5330006" y="768276"/>
                  <a:pt x="5330441" y="766106"/>
                  <a:pt x="5332177" y="762633"/>
                </a:cubicBezTo>
                <a:cubicBezTo>
                  <a:pt x="5333045" y="760897"/>
                  <a:pt x="5334347" y="758292"/>
                  <a:pt x="5336083" y="754819"/>
                </a:cubicBezTo>
                <a:cubicBezTo>
                  <a:pt x="5344765" y="737456"/>
                  <a:pt x="5351277" y="720527"/>
                  <a:pt x="5355617" y="704032"/>
                </a:cubicBezTo>
                <a:cubicBezTo>
                  <a:pt x="5360826" y="683196"/>
                  <a:pt x="5362128" y="670608"/>
                  <a:pt x="5359524" y="666267"/>
                </a:cubicBezTo>
                <a:cubicBezTo>
                  <a:pt x="5357788" y="661058"/>
                  <a:pt x="5360826" y="659321"/>
                  <a:pt x="5368640" y="661058"/>
                </a:cubicBezTo>
                <a:cubicBezTo>
                  <a:pt x="5374717" y="661926"/>
                  <a:pt x="5382964" y="667569"/>
                  <a:pt x="5393382" y="677987"/>
                </a:cubicBezTo>
                <a:cubicBezTo>
                  <a:pt x="5396855" y="680591"/>
                  <a:pt x="5396855" y="684498"/>
                  <a:pt x="5393382" y="689707"/>
                </a:cubicBezTo>
                <a:cubicBezTo>
                  <a:pt x="5389910" y="693180"/>
                  <a:pt x="5387740" y="696652"/>
                  <a:pt x="5386871" y="700125"/>
                </a:cubicBezTo>
                <a:cubicBezTo>
                  <a:pt x="5389476" y="700125"/>
                  <a:pt x="5393382" y="699257"/>
                  <a:pt x="5398591" y="697521"/>
                </a:cubicBezTo>
                <a:cubicBezTo>
                  <a:pt x="5397723" y="654112"/>
                  <a:pt x="5394685" y="628936"/>
                  <a:pt x="5389476" y="621990"/>
                </a:cubicBezTo>
                <a:cubicBezTo>
                  <a:pt x="5386871" y="616781"/>
                  <a:pt x="5386003" y="612875"/>
                  <a:pt x="5386871" y="610270"/>
                </a:cubicBezTo>
                <a:cubicBezTo>
                  <a:pt x="5388608" y="607666"/>
                  <a:pt x="5392080" y="606363"/>
                  <a:pt x="5397289" y="606363"/>
                </a:cubicBezTo>
                <a:cubicBezTo>
                  <a:pt x="5408576" y="607232"/>
                  <a:pt x="5420296" y="613743"/>
                  <a:pt x="5432450" y="625897"/>
                </a:cubicBezTo>
                <a:cubicBezTo>
                  <a:pt x="5435923" y="630238"/>
                  <a:pt x="5436356" y="635013"/>
                  <a:pt x="5433752" y="640222"/>
                </a:cubicBezTo>
                <a:cubicBezTo>
                  <a:pt x="5431147" y="648903"/>
                  <a:pt x="5428977" y="664965"/>
                  <a:pt x="5427241" y="688405"/>
                </a:cubicBezTo>
                <a:cubicBezTo>
                  <a:pt x="5428109" y="688405"/>
                  <a:pt x="5429411" y="687971"/>
                  <a:pt x="5431147" y="687103"/>
                </a:cubicBezTo>
                <a:cubicBezTo>
                  <a:pt x="5432884" y="687103"/>
                  <a:pt x="5433752" y="687103"/>
                  <a:pt x="5433752" y="687103"/>
                </a:cubicBezTo>
                <a:cubicBezTo>
                  <a:pt x="5440697" y="684498"/>
                  <a:pt x="5445472" y="684932"/>
                  <a:pt x="5448077" y="688405"/>
                </a:cubicBezTo>
                <a:cubicBezTo>
                  <a:pt x="5451550" y="690141"/>
                  <a:pt x="5455456" y="693180"/>
                  <a:pt x="5459797" y="697521"/>
                </a:cubicBezTo>
                <a:cubicBezTo>
                  <a:pt x="5464138" y="702730"/>
                  <a:pt x="5462401" y="707070"/>
                  <a:pt x="5454588" y="710543"/>
                </a:cubicBezTo>
                <a:cubicBezTo>
                  <a:pt x="5446774" y="713148"/>
                  <a:pt x="5437225" y="715318"/>
                  <a:pt x="5425938" y="717054"/>
                </a:cubicBezTo>
                <a:cubicBezTo>
                  <a:pt x="5425938" y="725736"/>
                  <a:pt x="5425938" y="735286"/>
                  <a:pt x="5425938" y="745704"/>
                </a:cubicBezTo>
                <a:cubicBezTo>
                  <a:pt x="5428543" y="743967"/>
                  <a:pt x="5432450" y="742231"/>
                  <a:pt x="5437659" y="740495"/>
                </a:cubicBezTo>
                <a:cubicBezTo>
                  <a:pt x="5441132" y="738758"/>
                  <a:pt x="5443736" y="737456"/>
                  <a:pt x="5445472" y="736588"/>
                </a:cubicBezTo>
                <a:cubicBezTo>
                  <a:pt x="5442000" y="733984"/>
                  <a:pt x="5438093" y="730511"/>
                  <a:pt x="5433752" y="726170"/>
                </a:cubicBezTo>
                <a:cubicBezTo>
                  <a:pt x="5430279" y="721829"/>
                  <a:pt x="5431147" y="718791"/>
                  <a:pt x="5436356" y="717054"/>
                </a:cubicBezTo>
                <a:cubicBezTo>
                  <a:pt x="5449379" y="717054"/>
                  <a:pt x="5464138" y="716186"/>
                  <a:pt x="5480633" y="714450"/>
                </a:cubicBezTo>
                <a:cubicBezTo>
                  <a:pt x="5489315" y="712713"/>
                  <a:pt x="5496694" y="711411"/>
                  <a:pt x="5502771" y="710543"/>
                </a:cubicBezTo>
                <a:cubicBezTo>
                  <a:pt x="5502771" y="704466"/>
                  <a:pt x="5502771" y="698389"/>
                  <a:pt x="5502771" y="692312"/>
                </a:cubicBezTo>
                <a:cubicBezTo>
                  <a:pt x="5501903" y="692312"/>
                  <a:pt x="5499733" y="692312"/>
                  <a:pt x="5496260" y="692312"/>
                </a:cubicBezTo>
                <a:cubicBezTo>
                  <a:pt x="5493655" y="693180"/>
                  <a:pt x="5491485" y="693614"/>
                  <a:pt x="5489748" y="693614"/>
                </a:cubicBezTo>
                <a:cubicBezTo>
                  <a:pt x="5481067" y="694482"/>
                  <a:pt x="5471517" y="689707"/>
                  <a:pt x="5461099" y="679289"/>
                </a:cubicBezTo>
                <a:cubicBezTo>
                  <a:pt x="5458495" y="676685"/>
                  <a:pt x="5457627" y="674514"/>
                  <a:pt x="5458495" y="672778"/>
                </a:cubicBezTo>
                <a:cubicBezTo>
                  <a:pt x="5458495" y="671042"/>
                  <a:pt x="5460231" y="670174"/>
                  <a:pt x="5463704" y="670174"/>
                </a:cubicBezTo>
                <a:cubicBezTo>
                  <a:pt x="5468913" y="669305"/>
                  <a:pt x="5476726" y="668437"/>
                  <a:pt x="5487144" y="667569"/>
                </a:cubicBezTo>
                <a:cubicBezTo>
                  <a:pt x="5494089" y="665833"/>
                  <a:pt x="5499298" y="664965"/>
                  <a:pt x="5502771" y="664965"/>
                </a:cubicBezTo>
                <a:cubicBezTo>
                  <a:pt x="5502771" y="662360"/>
                  <a:pt x="5502771" y="659321"/>
                  <a:pt x="5502771" y="655849"/>
                </a:cubicBezTo>
                <a:cubicBezTo>
                  <a:pt x="5501903" y="651508"/>
                  <a:pt x="5501469" y="648469"/>
                  <a:pt x="5501469" y="646733"/>
                </a:cubicBezTo>
                <a:cubicBezTo>
                  <a:pt x="5500601" y="625029"/>
                  <a:pt x="5497128" y="610270"/>
                  <a:pt x="5491051" y="602457"/>
                </a:cubicBezTo>
                <a:cubicBezTo>
                  <a:pt x="5488446" y="596380"/>
                  <a:pt x="5490617" y="592907"/>
                  <a:pt x="5497562" y="592039"/>
                </a:cubicBezTo>
                <a:close/>
                <a:moveTo>
                  <a:pt x="1784451" y="590736"/>
                </a:moveTo>
                <a:cubicBezTo>
                  <a:pt x="1792264" y="590736"/>
                  <a:pt x="1804419" y="598550"/>
                  <a:pt x="1820914" y="614177"/>
                </a:cubicBezTo>
                <a:cubicBezTo>
                  <a:pt x="1823518" y="617650"/>
                  <a:pt x="1823084" y="621556"/>
                  <a:pt x="1819611" y="625897"/>
                </a:cubicBezTo>
                <a:cubicBezTo>
                  <a:pt x="1814402" y="633711"/>
                  <a:pt x="1809194" y="641958"/>
                  <a:pt x="1803984" y="650640"/>
                </a:cubicBezTo>
                <a:lnTo>
                  <a:pt x="1824820" y="648035"/>
                </a:lnTo>
                <a:cubicBezTo>
                  <a:pt x="1829161" y="647167"/>
                  <a:pt x="1835238" y="646299"/>
                  <a:pt x="1843052" y="645431"/>
                </a:cubicBezTo>
                <a:cubicBezTo>
                  <a:pt x="1859547" y="642826"/>
                  <a:pt x="1870399" y="640656"/>
                  <a:pt x="1875608" y="638920"/>
                </a:cubicBezTo>
                <a:cubicBezTo>
                  <a:pt x="1881685" y="637183"/>
                  <a:pt x="1888196" y="637183"/>
                  <a:pt x="1895142" y="638920"/>
                </a:cubicBezTo>
                <a:cubicBezTo>
                  <a:pt x="1894274" y="638920"/>
                  <a:pt x="1894708" y="638920"/>
                  <a:pt x="1896444" y="638920"/>
                </a:cubicBezTo>
                <a:cubicBezTo>
                  <a:pt x="1911202" y="641524"/>
                  <a:pt x="1920319" y="648035"/>
                  <a:pt x="1923791" y="658453"/>
                </a:cubicBezTo>
                <a:cubicBezTo>
                  <a:pt x="1926395" y="662794"/>
                  <a:pt x="1927264" y="665833"/>
                  <a:pt x="1926395" y="667569"/>
                </a:cubicBezTo>
                <a:cubicBezTo>
                  <a:pt x="1925528" y="670174"/>
                  <a:pt x="1922923" y="671476"/>
                  <a:pt x="1918582" y="671476"/>
                </a:cubicBezTo>
                <a:cubicBezTo>
                  <a:pt x="1917714" y="671476"/>
                  <a:pt x="1915110" y="671476"/>
                  <a:pt x="1910769" y="671476"/>
                </a:cubicBezTo>
                <a:cubicBezTo>
                  <a:pt x="1899483" y="672344"/>
                  <a:pt x="1890801" y="672344"/>
                  <a:pt x="1884724" y="671476"/>
                </a:cubicBezTo>
                <a:cubicBezTo>
                  <a:pt x="1862152" y="670608"/>
                  <a:pt x="1830898" y="672344"/>
                  <a:pt x="1790962" y="676685"/>
                </a:cubicBezTo>
                <a:cubicBezTo>
                  <a:pt x="1790962" y="676685"/>
                  <a:pt x="1790528" y="677553"/>
                  <a:pt x="1789660" y="679289"/>
                </a:cubicBezTo>
                <a:cubicBezTo>
                  <a:pt x="1784451" y="688839"/>
                  <a:pt x="1778808" y="698823"/>
                  <a:pt x="1772731" y="709241"/>
                </a:cubicBezTo>
                <a:cubicBezTo>
                  <a:pt x="1792698" y="707505"/>
                  <a:pt x="1813100" y="703164"/>
                  <a:pt x="1833936" y="696218"/>
                </a:cubicBezTo>
                <a:cubicBezTo>
                  <a:pt x="1837409" y="694482"/>
                  <a:pt x="1842618" y="694482"/>
                  <a:pt x="1849564" y="696218"/>
                </a:cubicBezTo>
                <a:cubicBezTo>
                  <a:pt x="1861718" y="702296"/>
                  <a:pt x="1871268" y="710977"/>
                  <a:pt x="1878213" y="722263"/>
                </a:cubicBezTo>
                <a:cubicBezTo>
                  <a:pt x="1879949" y="728340"/>
                  <a:pt x="1879949" y="733984"/>
                  <a:pt x="1878213" y="739193"/>
                </a:cubicBezTo>
                <a:cubicBezTo>
                  <a:pt x="1874740" y="748742"/>
                  <a:pt x="1873004" y="763501"/>
                  <a:pt x="1873004" y="783469"/>
                </a:cubicBezTo>
                <a:cubicBezTo>
                  <a:pt x="1874740" y="806909"/>
                  <a:pt x="1875608" y="827745"/>
                  <a:pt x="1875608" y="845977"/>
                </a:cubicBezTo>
                <a:cubicBezTo>
                  <a:pt x="1875608" y="868549"/>
                  <a:pt x="1866492" y="884610"/>
                  <a:pt x="1848261" y="894160"/>
                </a:cubicBezTo>
                <a:cubicBezTo>
                  <a:pt x="1843052" y="895028"/>
                  <a:pt x="1839145" y="892858"/>
                  <a:pt x="1836541" y="887649"/>
                </a:cubicBezTo>
                <a:cubicBezTo>
                  <a:pt x="1830464" y="870285"/>
                  <a:pt x="1819177" y="856395"/>
                  <a:pt x="1802682" y="845977"/>
                </a:cubicBezTo>
                <a:cubicBezTo>
                  <a:pt x="1800946" y="842504"/>
                  <a:pt x="1801380" y="840768"/>
                  <a:pt x="1803984" y="840768"/>
                </a:cubicBezTo>
                <a:cubicBezTo>
                  <a:pt x="1808325" y="839900"/>
                  <a:pt x="1815705" y="840334"/>
                  <a:pt x="1826123" y="842070"/>
                </a:cubicBezTo>
                <a:cubicBezTo>
                  <a:pt x="1829596" y="842938"/>
                  <a:pt x="1832200" y="843372"/>
                  <a:pt x="1833936" y="843372"/>
                </a:cubicBezTo>
                <a:cubicBezTo>
                  <a:pt x="1838277" y="844240"/>
                  <a:pt x="1840447" y="842504"/>
                  <a:pt x="1840447" y="838163"/>
                </a:cubicBezTo>
                <a:cubicBezTo>
                  <a:pt x="1840447" y="828613"/>
                  <a:pt x="1840447" y="818195"/>
                  <a:pt x="1840447" y="806909"/>
                </a:cubicBezTo>
                <a:cubicBezTo>
                  <a:pt x="1837842" y="806909"/>
                  <a:pt x="1829596" y="808212"/>
                  <a:pt x="1815705" y="810816"/>
                </a:cubicBezTo>
                <a:cubicBezTo>
                  <a:pt x="1808759" y="812552"/>
                  <a:pt x="1803984" y="813421"/>
                  <a:pt x="1801380" y="813421"/>
                </a:cubicBezTo>
                <a:cubicBezTo>
                  <a:pt x="1796171" y="814289"/>
                  <a:pt x="1788792" y="812118"/>
                  <a:pt x="1779242" y="806909"/>
                </a:cubicBezTo>
                <a:cubicBezTo>
                  <a:pt x="1779242" y="809514"/>
                  <a:pt x="1779242" y="814289"/>
                  <a:pt x="1779242" y="821234"/>
                </a:cubicBezTo>
                <a:cubicBezTo>
                  <a:pt x="1778374" y="827311"/>
                  <a:pt x="1777940" y="832086"/>
                  <a:pt x="1777940" y="835559"/>
                </a:cubicBezTo>
                <a:cubicBezTo>
                  <a:pt x="1777940" y="849449"/>
                  <a:pt x="1776203" y="861170"/>
                  <a:pt x="1772731" y="870719"/>
                </a:cubicBezTo>
                <a:cubicBezTo>
                  <a:pt x="1767522" y="877665"/>
                  <a:pt x="1761879" y="879401"/>
                  <a:pt x="1755801" y="875928"/>
                </a:cubicBezTo>
                <a:cubicBezTo>
                  <a:pt x="1754934" y="875928"/>
                  <a:pt x="1754065" y="875494"/>
                  <a:pt x="1753197" y="874626"/>
                </a:cubicBezTo>
                <a:cubicBezTo>
                  <a:pt x="1749724" y="872022"/>
                  <a:pt x="1746686" y="868549"/>
                  <a:pt x="1744082" y="864208"/>
                </a:cubicBezTo>
                <a:cubicBezTo>
                  <a:pt x="1741477" y="858999"/>
                  <a:pt x="1741043" y="851186"/>
                  <a:pt x="1742779" y="840768"/>
                </a:cubicBezTo>
                <a:cubicBezTo>
                  <a:pt x="1747120" y="825141"/>
                  <a:pt x="1749724" y="793887"/>
                  <a:pt x="1750593" y="747006"/>
                </a:cubicBezTo>
                <a:lnTo>
                  <a:pt x="1750593" y="736588"/>
                </a:lnTo>
                <a:cubicBezTo>
                  <a:pt x="1730625" y="759160"/>
                  <a:pt x="1708052" y="776089"/>
                  <a:pt x="1682876" y="787376"/>
                </a:cubicBezTo>
                <a:cubicBezTo>
                  <a:pt x="1679403" y="788244"/>
                  <a:pt x="1677667" y="788244"/>
                  <a:pt x="1677667" y="787376"/>
                </a:cubicBezTo>
                <a:cubicBezTo>
                  <a:pt x="1676798" y="786507"/>
                  <a:pt x="1677667" y="784771"/>
                  <a:pt x="1680271" y="782167"/>
                </a:cubicBezTo>
                <a:cubicBezTo>
                  <a:pt x="1702844" y="758726"/>
                  <a:pt x="1725849" y="724868"/>
                  <a:pt x="1749290" y="680591"/>
                </a:cubicBezTo>
                <a:cubicBezTo>
                  <a:pt x="1731058" y="683196"/>
                  <a:pt x="1715432" y="685800"/>
                  <a:pt x="1702410" y="688405"/>
                </a:cubicBezTo>
                <a:cubicBezTo>
                  <a:pt x="1696332" y="688405"/>
                  <a:pt x="1691123" y="687537"/>
                  <a:pt x="1686782" y="685800"/>
                </a:cubicBezTo>
                <a:cubicBezTo>
                  <a:pt x="1684178" y="684064"/>
                  <a:pt x="1681139" y="681026"/>
                  <a:pt x="1677667" y="676685"/>
                </a:cubicBezTo>
                <a:cubicBezTo>
                  <a:pt x="1675062" y="674080"/>
                  <a:pt x="1673326" y="672344"/>
                  <a:pt x="1672458" y="671476"/>
                </a:cubicBezTo>
                <a:cubicBezTo>
                  <a:pt x="1669853" y="668871"/>
                  <a:pt x="1668985" y="666701"/>
                  <a:pt x="1669853" y="664965"/>
                </a:cubicBezTo>
                <a:cubicBezTo>
                  <a:pt x="1669853" y="663228"/>
                  <a:pt x="1671589" y="662360"/>
                  <a:pt x="1675062" y="662360"/>
                </a:cubicBezTo>
                <a:cubicBezTo>
                  <a:pt x="1688952" y="661492"/>
                  <a:pt x="1713695" y="659756"/>
                  <a:pt x="1749290" y="657151"/>
                </a:cubicBezTo>
                <a:cubicBezTo>
                  <a:pt x="1744949" y="657151"/>
                  <a:pt x="1749290" y="656717"/>
                  <a:pt x="1762312" y="655849"/>
                </a:cubicBezTo>
                <a:cubicBezTo>
                  <a:pt x="1763181" y="653244"/>
                  <a:pt x="1764483" y="650206"/>
                  <a:pt x="1766219" y="646733"/>
                </a:cubicBezTo>
                <a:cubicBezTo>
                  <a:pt x="1767088" y="644129"/>
                  <a:pt x="1767522" y="642392"/>
                  <a:pt x="1767522" y="641524"/>
                </a:cubicBezTo>
                <a:cubicBezTo>
                  <a:pt x="1776203" y="624161"/>
                  <a:pt x="1779242" y="609402"/>
                  <a:pt x="1776638" y="597248"/>
                </a:cubicBezTo>
                <a:cubicBezTo>
                  <a:pt x="1775769" y="592039"/>
                  <a:pt x="1778374" y="589868"/>
                  <a:pt x="1784451" y="590736"/>
                </a:cubicBezTo>
                <a:close/>
                <a:moveTo>
                  <a:pt x="796530" y="218964"/>
                </a:moveTo>
                <a:cubicBezTo>
                  <a:pt x="796530" y="218096"/>
                  <a:pt x="797833" y="218096"/>
                  <a:pt x="800437" y="218964"/>
                </a:cubicBezTo>
                <a:cubicBezTo>
                  <a:pt x="821273" y="223305"/>
                  <a:pt x="842108" y="230684"/>
                  <a:pt x="862944" y="241102"/>
                </a:cubicBezTo>
                <a:cubicBezTo>
                  <a:pt x="875099" y="248047"/>
                  <a:pt x="879440" y="261070"/>
                  <a:pt x="875967" y="280169"/>
                </a:cubicBezTo>
                <a:cubicBezTo>
                  <a:pt x="871625" y="290587"/>
                  <a:pt x="864247" y="294060"/>
                  <a:pt x="853829" y="290587"/>
                </a:cubicBezTo>
                <a:cubicBezTo>
                  <a:pt x="834730" y="277565"/>
                  <a:pt x="816064" y="254993"/>
                  <a:pt x="797833" y="222871"/>
                </a:cubicBezTo>
                <a:cubicBezTo>
                  <a:pt x="796096" y="221134"/>
                  <a:pt x="795661" y="219832"/>
                  <a:pt x="796530" y="218964"/>
                </a:cubicBezTo>
                <a:close/>
                <a:moveTo>
                  <a:pt x="6065751" y="216359"/>
                </a:moveTo>
                <a:cubicBezTo>
                  <a:pt x="6091795" y="215491"/>
                  <a:pt x="6105252" y="224173"/>
                  <a:pt x="6106120" y="242404"/>
                </a:cubicBezTo>
                <a:cubicBezTo>
                  <a:pt x="6105252" y="256295"/>
                  <a:pt x="6084851" y="269751"/>
                  <a:pt x="6044915" y="282774"/>
                </a:cubicBezTo>
                <a:cubicBezTo>
                  <a:pt x="6038838" y="283642"/>
                  <a:pt x="6034931" y="282774"/>
                  <a:pt x="6033194" y="280169"/>
                </a:cubicBezTo>
                <a:cubicBezTo>
                  <a:pt x="6031458" y="277565"/>
                  <a:pt x="6032761" y="274526"/>
                  <a:pt x="6037101" y="271054"/>
                </a:cubicBezTo>
                <a:cubicBezTo>
                  <a:pt x="6048388" y="263240"/>
                  <a:pt x="6055333" y="257597"/>
                  <a:pt x="6057937" y="254124"/>
                </a:cubicBezTo>
                <a:cubicBezTo>
                  <a:pt x="6059674" y="252388"/>
                  <a:pt x="6060108" y="251086"/>
                  <a:pt x="6059239" y="250218"/>
                </a:cubicBezTo>
                <a:cubicBezTo>
                  <a:pt x="6058371" y="249350"/>
                  <a:pt x="6056635" y="248481"/>
                  <a:pt x="6054030" y="247613"/>
                </a:cubicBezTo>
                <a:cubicBezTo>
                  <a:pt x="6042744" y="245877"/>
                  <a:pt x="6037101" y="240668"/>
                  <a:pt x="6037101" y="231986"/>
                </a:cubicBezTo>
                <a:cubicBezTo>
                  <a:pt x="6037970" y="221568"/>
                  <a:pt x="6047519" y="216359"/>
                  <a:pt x="6065751" y="216359"/>
                </a:cubicBezTo>
                <a:close/>
                <a:moveTo>
                  <a:pt x="2046203" y="216359"/>
                </a:moveTo>
                <a:cubicBezTo>
                  <a:pt x="2072248" y="215491"/>
                  <a:pt x="2085704" y="224173"/>
                  <a:pt x="2086572" y="242404"/>
                </a:cubicBezTo>
                <a:cubicBezTo>
                  <a:pt x="2085704" y="256295"/>
                  <a:pt x="2065302" y="269751"/>
                  <a:pt x="2025367" y="282774"/>
                </a:cubicBezTo>
                <a:cubicBezTo>
                  <a:pt x="2019290" y="283642"/>
                  <a:pt x="2015383" y="282774"/>
                  <a:pt x="2013647" y="280169"/>
                </a:cubicBezTo>
                <a:cubicBezTo>
                  <a:pt x="2011910" y="277565"/>
                  <a:pt x="2013212" y="274526"/>
                  <a:pt x="2017553" y="271054"/>
                </a:cubicBezTo>
                <a:cubicBezTo>
                  <a:pt x="2028839" y="263240"/>
                  <a:pt x="2035785" y="257597"/>
                  <a:pt x="2038389" y="254124"/>
                </a:cubicBezTo>
                <a:cubicBezTo>
                  <a:pt x="2040125" y="252388"/>
                  <a:pt x="2040560" y="251086"/>
                  <a:pt x="2039691" y="250218"/>
                </a:cubicBezTo>
                <a:cubicBezTo>
                  <a:pt x="2038823" y="249350"/>
                  <a:pt x="2037087" y="248481"/>
                  <a:pt x="2034482" y="247613"/>
                </a:cubicBezTo>
                <a:cubicBezTo>
                  <a:pt x="2023196" y="245877"/>
                  <a:pt x="2017553" y="240668"/>
                  <a:pt x="2017553" y="231986"/>
                </a:cubicBezTo>
                <a:cubicBezTo>
                  <a:pt x="2018421" y="221568"/>
                  <a:pt x="2027971" y="216359"/>
                  <a:pt x="2046203" y="216359"/>
                </a:cubicBezTo>
                <a:close/>
                <a:moveTo>
                  <a:pt x="3492103" y="203337"/>
                </a:moveTo>
                <a:cubicBezTo>
                  <a:pt x="3492103" y="202469"/>
                  <a:pt x="3494274" y="202469"/>
                  <a:pt x="3498614" y="203337"/>
                </a:cubicBezTo>
                <a:cubicBezTo>
                  <a:pt x="3525527" y="209414"/>
                  <a:pt x="3549402" y="218964"/>
                  <a:pt x="3570238" y="231986"/>
                </a:cubicBezTo>
                <a:cubicBezTo>
                  <a:pt x="3579788" y="237195"/>
                  <a:pt x="3582826" y="250652"/>
                  <a:pt x="3579354" y="272356"/>
                </a:cubicBezTo>
                <a:cubicBezTo>
                  <a:pt x="3577617" y="281038"/>
                  <a:pt x="3572842" y="285378"/>
                  <a:pt x="3565029" y="285378"/>
                </a:cubicBezTo>
                <a:cubicBezTo>
                  <a:pt x="3558083" y="285378"/>
                  <a:pt x="3552006" y="282340"/>
                  <a:pt x="3546797" y="276263"/>
                </a:cubicBezTo>
                <a:cubicBezTo>
                  <a:pt x="3529434" y="257163"/>
                  <a:pt x="3511637" y="235025"/>
                  <a:pt x="3493405" y="209848"/>
                </a:cubicBezTo>
                <a:cubicBezTo>
                  <a:pt x="3491669" y="206375"/>
                  <a:pt x="3491235" y="204205"/>
                  <a:pt x="3492103" y="203337"/>
                </a:cubicBezTo>
                <a:close/>
                <a:moveTo>
                  <a:pt x="4132808" y="202035"/>
                </a:moveTo>
                <a:cubicBezTo>
                  <a:pt x="4130204" y="202035"/>
                  <a:pt x="4126731" y="202469"/>
                  <a:pt x="4122390" y="203337"/>
                </a:cubicBezTo>
                <a:cubicBezTo>
                  <a:pt x="4118049" y="203337"/>
                  <a:pt x="4114577" y="203771"/>
                  <a:pt x="4111972" y="204639"/>
                </a:cubicBezTo>
                <a:cubicBezTo>
                  <a:pt x="4115445" y="206375"/>
                  <a:pt x="4121522" y="210282"/>
                  <a:pt x="4130204" y="216359"/>
                </a:cubicBezTo>
                <a:cubicBezTo>
                  <a:pt x="4131940" y="218096"/>
                  <a:pt x="4133242" y="218964"/>
                  <a:pt x="4134111" y="218964"/>
                </a:cubicBezTo>
                <a:cubicBezTo>
                  <a:pt x="4134979" y="218964"/>
                  <a:pt x="4135413" y="219398"/>
                  <a:pt x="4135413" y="220266"/>
                </a:cubicBezTo>
                <a:cubicBezTo>
                  <a:pt x="4136281" y="221134"/>
                  <a:pt x="4136715" y="222002"/>
                  <a:pt x="4136715" y="222871"/>
                </a:cubicBezTo>
                <a:cubicBezTo>
                  <a:pt x="4136715" y="214189"/>
                  <a:pt x="4135413" y="207244"/>
                  <a:pt x="4132808" y="202035"/>
                </a:cubicBezTo>
                <a:close/>
                <a:moveTo>
                  <a:pt x="7557232" y="196826"/>
                </a:moveTo>
                <a:cubicBezTo>
                  <a:pt x="7542473" y="200298"/>
                  <a:pt x="7529884" y="202035"/>
                  <a:pt x="7519466" y="202035"/>
                </a:cubicBezTo>
                <a:cubicBezTo>
                  <a:pt x="7519466" y="212452"/>
                  <a:pt x="7519032" y="222871"/>
                  <a:pt x="7518164" y="233288"/>
                </a:cubicBezTo>
                <a:cubicBezTo>
                  <a:pt x="7531186" y="233288"/>
                  <a:pt x="7544209" y="232420"/>
                  <a:pt x="7557232" y="230684"/>
                </a:cubicBezTo>
                <a:cubicBezTo>
                  <a:pt x="7557232" y="218530"/>
                  <a:pt x="7557232" y="207244"/>
                  <a:pt x="7557232" y="196826"/>
                </a:cubicBezTo>
                <a:close/>
                <a:moveTo>
                  <a:pt x="5746700" y="187710"/>
                </a:moveTo>
                <a:cubicBezTo>
                  <a:pt x="5746700" y="186842"/>
                  <a:pt x="5748437" y="186842"/>
                  <a:pt x="5751909" y="187710"/>
                </a:cubicBezTo>
                <a:cubicBezTo>
                  <a:pt x="5763195" y="188578"/>
                  <a:pt x="5776218" y="192051"/>
                  <a:pt x="5790977" y="198128"/>
                </a:cubicBezTo>
                <a:cubicBezTo>
                  <a:pt x="5796186" y="199864"/>
                  <a:pt x="5799658" y="205073"/>
                  <a:pt x="5801395" y="213755"/>
                </a:cubicBezTo>
                <a:cubicBezTo>
                  <a:pt x="5801395" y="221568"/>
                  <a:pt x="5798790" y="228948"/>
                  <a:pt x="5793581" y="235893"/>
                </a:cubicBezTo>
                <a:cubicBezTo>
                  <a:pt x="5788372" y="239366"/>
                  <a:pt x="5782729" y="238932"/>
                  <a:pt x="5776652" y="234591"/>
                </a:cubicBezTo>
                <a:cubicBezTo>
                  <a:pt x="5766234" y="225041"/>
                  <a:pt x="5756250" y="211150"/>
                  <a:pt x="5746700" y="192919"/>
                </a:cubicBezTo>
                <a:cubicBezTo>
                  <a:pt x="5745832" y="190314"/>
                  <a:pt x="5745832" y="188578"/>
                  <a:pt x="5746700" y="187710"/>
                </a:cubicBezTo>
                <a:close/>
                <a:moveTo>
                  <a:pt x="8120211" y="174687"/>
                </a:moveTo>
                <a:cubicBezTo>
                  <a:pt x="8111530" y="177292"/>
                  <a:pt x="8100677" y="179028"/>
                  <a:pt x="8087655" y="179896"/>
                </a:cubicBezTo>
                <a:cubicBezTo>
                  <a:pt x="8086787" y="179896"/>
                  <a:pt x="8085484" y="179896"/>
                  <a:pt x="8083748" y="179896"/>
                </a:cubicBezTo>
                <a:cubicBezTo>
                  <a:pt x="8083748" y="182501"/>
                  <a:pt x="8083748" y="186408"/>
                  <a:pt x="8083748" y="191617"/>
                </a:cubicBezTo>
                <a:cubicBezTo>
                  <a:pt x="8084616" y="199430"/>
                  <a:pt x="8085050" y="205507"/>
                  <a:pt x="8085050" y="209848"/>
                </a:cubicBezTo>
                <a:cubicBezTo>
                  <a:pt x="8090260" y="208980"/>
                  <a:pt x="8094600" y="207244"/>
                  <a:pt x="8098072" y="204639"/>
                </a:cubicBezTo>
                <a:cubicBezTo>
                  <a:pt x="8105018" y="202035"/>
                  <a:pt x="8112398" y="202035"/>
                  <a:pt x="8120211" y="204639"/>
                </a:cubicBezTo>
                <a:cubicBezTo>
                  <a:pt x="8120211" y="195957"/>
                  <a:pt x="8120211" y="185974"/>
                  <a:pt x="8120211" y="174687"/>
                </a:cubicBezTo>
                <a:close/>
                <a:moveTo>
                  <a:pt x="4424511" y="174687"/>
                </a:moveTo>
                <a:cubicBezTo>
                  <a:pt x="4415830" y="177292"/>
                  <a:pt x="4404978" y="179028"/>
                  <a:pt x="4391955" y="179896"/>
                </a:cubicBezTo>
                <a:cubicBezTo>
                  <a:pt x="4391087" y="179896"/>
                  <a:pt x="4389785" y="179896"/>
                  <a:pt x="4388049" y="179896"/>
                </a:cubicBezTo>
                <a:cubicBezTo>
                  <a:pt x="4388049" y="182501"/>
                  <a:pt x="4388049" y="186408"/>
                  <a:pt x="4388049" y="191617"/>
                </a:cubicBezTo>
                <a:cubicBezTo>
                  <a:pt x="4388917" y="199430"/>
                  <a:pt x="4389351" y="205507"/>
                  <a:pt x="4389351" y="209848"/>
                </a:cubicBezTo>
                <a:cubicBezTo>
                  <a:pt x="4394560" y="208980"/>
                  <a:pt x="4398901" y="207244"/>
                  <a:pt x="4402373" y="204639"/>
                </a:cubicBezTo>
                <a:cubicBezTo>
                  <a:pt x="4409318" y="202035"/>
                  <a:pt x="4416698" y="202035"/>
                  <a:pt x="4424511" y="204639"/>
                </a:cubicBezTo>
                <a:cubicBezTo>
                  <a:pt x="4424511" y="195957"/>
                  <a:pt x="4424511" y="185974"/>
                  <a:pt x="4424511" y="174687"/>
                </a:cubicBezTo>
                <a:close/>
                <a:moveTo>
                  <a:pt x="6524141" y="172083"/>
                </a:moveTo>
                <a:cubicBezTo>
                  <a:pt x="6513723" y="177292"/>
                  <a:pt x="6499832" y="180764"/>
                  <a:pt x="6482469" y="182501"/>
                </a:cubicBezTo>
                <a:cubicBezTo>
                  <a:pt x="6477260" y="182501"/>
                  <a:pt x="6471618" y="181199"/>
                  <a:pt x="6465540" y="178594"/>
                </a:cubicBezTo>
                <a:cubicBezTo>
                  <a:pt x="6465540" y="184671"/>
                  <a:pt x="6465540" y="191617"/>
                  <a:pt x="6465540" y="199430"/>
                </a:cubicBezTo>
                <a:cubicBezTo>
                  <a:pt x="6470749" y="198562"/>
                  <a:pt x="6478128" y="196826"/>
                  <a:pt x="6487678" y="194221"/>
                </a:cubicBezTo>
                <a:cubicBezTo>
                  <a:pt x="6495492" y="192485"/>
                  <a:pt x="6500700" y="191617"/>
                  <a:pt x="6503305" y="191617"/>
                </a:cubicBezTo>
                <a:cubicBezTo>
                  <a:pt x="6505910" y="189880"/>
                  <a:pt x="6509382" y="190314"/>
                  <a:pt x="6513723" y="192919"/>
                </a:cubicBezTo>
                <a:cubicBezTo>
                  <a:pt x="6516328" y="194655"/>
                  <a:pt x="6520668" y="198562"/>
                  <a:pt x="6526746" y="204639"/>
                </a:cubicBezTo>
                <a:cubicBezTo>
                  <a:pt x="6526746" y="201166"/>
                  <a:pt x="6526312" y="195523"/>
                  <a:pt x="6525443" y="187710"/>
                </a:cubicBezTo>
                <a:cubicBezTo>
                  <a:pt x="6525443" y="180764"/>
                  <a:pt x="6525010" y="175556"/>
                  <a:pt x="6524141" y="172083"/>
                </a:cubicBezTo>
                <a:close/>
                <a:moveTo>
                  <a:pt x="2504591" y="172083"/>
                </a:moveTo>
                <a:cubicBezTo>
                  <a:pt x="2494173" y="177292"/>
                  <a:pt x="2480283" y="180764"/>
                  <a:pt x="2462919" y="182501"/>
                </a:cubicBezTo>
                <a:cubicBezTo>
                  <a:pt x="2457710" y="182501"/>
                  <a:pt x="2452067" y="181199"/>
                  <a:pt x="2445990" y="178594"/>
                </a:cubicBezTo>
                <a:cubicBezTo>
                  <a:pt x="2445990" y="184671"/>
                  <a:pt x="2445990" y="191617"/>
                  <a:pt x="2445990" y="199430"/>
                </a:cubicBezTo>
                <a:cubicBezTo>
                  <a:pt x="2451199" y="198562"/>
                  <a:pt x="2458579" y="196826"/>
                  <a:pt x="2468128" y="194221"/>
                </a:cubicBezTo>
                <a:cubicBezTo>
                  <a:pt x="2475942" y="192485"/>
                  <a:pt x="2481151" y="191617"/>
                  <a:pt x="2483755" y="191617"/>
                </a:cubicBezTo>
                <a:cubicBezTo>
                  <a:pt x="2486360" y="189880"/>
                  <a:pt x="2489833" y="190314"/>
                  <a:pt x="2494173" y="192919"/>
                </a:cubicBezTo>
                <a:cubicBezTo>
                  <a:pt x="2496778" y="194655"/>
                  <a:pt x="2501119" y="198562"/>
                  <a:pt x="2507196" y="204639"/>
                </a:cubicBezTo>
                <a:cubicBezTo>
                  <a:pt x="2507196" y="201166"/>
                  <a:pt x="2506762" y="195523"/>
                  <a:pt x="2505894" y="187710"/>
                </a:cubicBezTo>
                <a:cubicBezTo>
                  <a:pt x="2505894" y="180764"/>
                  <a:pt x="2505460" y="175556"/>
                  <a:pt x="2504591" y="172083"/>
                </a:cubicBezTo>
                <a:close/>
                <a:moveTo>
                  <a:pt x="4781652" y="159060"/>
                </a:moveTo>
                <a:cubicBezTo>
                  <a:pt x="4782738" y="158626"/>
                  <a:pt x="4783931" y="158626"/>
                  <a:pt x="4785233" y="159060"/>
                </a:cubicBezTo>
                <a:cubicBezTo>
                  <a:pt x="4804333" y="159060"/>
                  <a:pt x="4817789" y="163835"/>
                  <a:pt x="4825603" y="173385"/>
                </a:cubicBezTo>
                <a:cubicBezTo>
                  <a:pt x="4829076" y="177726"/>
                  <a:pt x="4829510" y="182501"/>
                  <a:pt x="4826905" y="187710"/>
                </a:cubicBezTo>
                <a:lnTo>
                  <a:pt x="4825603" y="192919"/>
                </a:lnTo>
                <a:cubicBezTo>
                  <a:pt x="4835153" y="191182"/>
                  <a:pt x="4842098" y="189880"/>
                  <a:pt x="4846439" y="189012"/>
                </a:cubicBezTo>
                <a:cubicBezTo>
                  <a:pt x="4851648" y="187276"/>
                  <a:pt x="4856857" y="187710"/>
                  <a:pt x="4862066" y="190314"/>
                </a:cubicBezTo>
                <a:cubicBezTo>
                  <a:pt x="4867275" y="192051"/>
                  <a:pt x="4872050" y="196391"/>
                  <a:pt x="4876391" y="203337"/>
                </a:cubicBezTo>
                <a:cubicBezTo>
                  <a:pt x="4878995" y="210282"/>
                  <a:pt x="4877259" y="214623"/>
                  <a:pt x="4871182" y="216359"/>
                </a:cubicBezTo>
                <a:cubicBezTo>
                  <a:pt x="4856423" y="216359"/>
                  <a:pt x="4840362" y="217661"/>
                  <a:pt x="4822998" y="220266"/>
                </a:cubicBezTo>
                <a:cubicBezTo>
                  <a:pt x="4822998" y="226343"/>
                  <a:pt x="4822998" y="235459"/>
                  <a:pt x="4822998" y="247613"/>
                </a:cubicBezTo>
                <a:lnTo>
                  <a:pt x="4837323" y="246311"/>
                </a:lnTo>
                <a:cubicBezTo>
                  <a:pt x="4841664" y="245443"/>
                  <a:pt x="4848175" y="244575"/>
                  <a:pt x="4856857" y="243706"/>
                </a:cubicBezTo>
                <a:cubicBezTo>
                  <a:pt x="4874220" y="241970"/>
                  <a:pt x="4884204" y="240668"/>
                  <a:pt x="4886809" y="239800"/>
                </a:cubicBezTo>
                <a:cubicBezTo>
                  <a:pt x="4892018" y="238063"/>
                  <a:pt x="4897226" y="238497"/>
                  <a:pt x="4902435" y="241102"/>
                </a:cubicBezTo>
                <a:cubicBezTo>
                  <a:pt x="4911985" y="246311"/>
                  <a:pt x="4919365" y="252822"/>
                  <a:pt x="4924574" y="260636"/>
                </a:cubicBezTo>
                <a:cubicBezTo>
                  <a:pt x="4928915" y="270185"/>
                  <a:pt x="4925876" y="275829"/>
                  <a:pt x="4915458" y="277565"/>
                </a:cubicBezTo>
                <a:cubicBezTo>
                  <a:pt x="4886809" y="274092"/>
                  <a:pt x="4852950" y="272790"/>
                  <a:pt x="4813883" y="273658"/>
                </a:cubicBezTo>
                <a:cubicBezTo>
                  <a:pt x="4775684" y="275394"/>
                  <a:pt x="4747902" y="277999"/>
                  <a:pt x="4730539" y="281472"/>
                </a:cubicBezTo>
                <a:cubicBezTo>
                  <a:pt x="4723594" y="284076"/>
                  <a:pt x="4717517" y="283208"/>
                  <a:pt x="4712308" y="278867"/>
                </a:cubicBezTo>
                <a:cubicBezTo>
                  <a:pt x="4705362" y="274526"/>
                  <a:pt x="4699285" y="268449"/>
                  <a:pt x="4694076" y="260636"/>
                </a:cubicBezTo>
                <a:cubicBezTo>
                  <a:pt x="4693208" y="259768"/>
                  <a:pt x="4692774" y="258465"/>
                  <a:pt x="4692774" y="256729"/>
                </a:cubicBezTo>
                <a:cubicBezTo>
                  <a:pt x="4693642" y="255861"/>
                  <a:pt x="4694944" y="255427"/>
                  <a:pt x="4696681" y="255427"/>
                </a:cubicBezTo>
                <a:cubicBezTo>
                  <a:pt x="4700153" y="255427"/>
                  <a:pt x="4712742" y="254559"/>
                  <a:pt x="4734446" y="252822"/>
                </a:cubicBezTo>
                <a:cubicBezTo>
                  <a:pt x="4741391" y="251954"/>
                  <a:pt x="4746600" y="251520"/>
                  <a:pt x="4750073" y="251520"/>
                </a:cubicBezTo>
                <a:cubicBezTo>
                  <a:pt x="4754414" y="250652"/>
                  <a:pt x="4760925" y="250218"/>
                  <a:pt x="4769606" y="250218"/>
                </a:cubicBezTo>
                <a:cubicBezTo>
                  <a:pt x="4778288" y="249350"/>
                  <a:pt x="4784800" y="248915"/>
                  <a:pt x="4789140" y="248915"/>
                </a:cubicBezTo>
                <a:lnTo>
                  <a:pt x="4789140" y="222871"/>
                </a:lnTo>
                <a:cubicBezTo>
                  <a:pt x="4782195" y="224607"/>
                  <a:pt x="4775250" y="225475"/>
                  <a:pt x="4768304" y="225475"/>
                </a:cubicBezTo>
                <a:cubicBezTo>
                  <a:pt x="4761359" y="227211"/>
                  <a:pt x="4756584" y="226777"/>
                  <a:pt x="4753979" y="224173"/>
                </a:cubicBezTo>
                <a:cubicBezTo>
                  <a:pt x="4748771" y="223305"/>
                  <a:pt x="4742693" y="218964"/>
                  <a:pt x="4735748" y="211150"/>
                </a:cubicBezTo>
                <a:cubicBezTo>
                  <a:pt x="4732276" y="206809"/>
                  <a:pt x="4733144" y="203337"/>
                  <a:pt x="4738353" y="200732"/>
                </a:cubicBezTo>
                <a:cubicBezTo>
                  <a:pt x="4742693" y="200732"/>
                  <a:pt x="4751375" y="200298"/>
                  <a:pt x="4764397" y="199430"/>
                </a:cubicBezTo>
                <a:cubicBezTo>
                  <a:pt x="4775684" y="197694"/>
                  <a:pt x="4783931" y="196826"/>
                  <a:pt x="4789140" y="196826"/>
                </a:cubicBezTo>
                <a:cubicBezTo>
                  <a:pt x="4788272" y="182935"/>
                  <a:pt x="4785233" y="172951"/>
                  <a:pt x="4780024" y="166874"/>
                </a:cubicBezTo>
                <a:cubicBezTo>
                  <a:pt x="4778288" y="165138"/>
                  <a:pt x="4777854" y="163401"/>
                  <a:pt x="4778722" y="161665"/>
                </a:cubicBezTo>
                <a:cubicBezTo>
                  <a:pt x="4779590" y="160363"/>
                  <a:pt x="4780567" y="159494"/>
                  <a:pt x="4781652" y="159060"/>
                </a:cubicBezTo>
                <a:close/>
                <a:moveTo>
                  <a:pt x="5172410" y="155154"/>
                </a:moveTo>
                <a:cubicBezTo>
                  <a:pt x="5170673" y="155154"/>
                  <a:pt x="5167635" y="155588"/>
                  <a:pt x="5163294" y="156456"/>
                </a:cubicBezTo>
                <a:cubicBezTo>
                  <a:pt x="5158953" y="156456"/>
                  <a:pt x="5155915" y="156890"/>
                  <a:pt x="5154178" y="157758"/>
                </a:cubicBezTo>
                <a:cubicBezTo>
                  <a:pt x="5155915" y="164703"/>
                  <a:pt x="5157217" y="170781"/>
                  <a:pt x="5158085" y="175990"/>
                </a:cubicBezTo>
                <a:cubicBezTo>
                  <a:pt x="5162426" y="175990"/>
                  <a:pt x="5166766" y="175990"/>
                  <a:pt x="5171107" y="175990"/>
                </a:cubicBezTo>
                <a:cubicBezTo>
                  <a:pt x="5171975" y="168176"/>
                  <a:pt x="5172410" y="161231"/>
                  <a:pt x="5172410" y="155154"/>
                </a:cubicBezTo>
                <a:close/>
                <a:moveTo>
                  <a:pt x="5444905" y="152549"/>
                </a:moveTo>
                <a:cubicBezTo>
                  <a:pt x="5447727" y="152549"/>
                  <a:pt x="5450657" y="153417"/>
                  <a:pt x="5453695" y="155154"/>
                </a:cubicBezTo>
                <a:cubicBezTo>
                  <a:pt x="5454563" y="155154"/>
                  <a:pt x="5455431" y="155588"/>
                  <a:pt x="5456299" y="156456"/>
                </a:cubicBezTo>
                <a:cubicBezTo>
                  <a:pt x="5466717" y="162533"/>
                  <a:pt x="5472794" y="167308"/>
                  <a:pt x="5474531" y="170781"/>
                </a:cubicBezTo>
                <a:cubicBezTo>
                  <a:pt x="5478003" y="178594"/>
                  <a:pt x="5476701" y="184237"/>
                  <a:pt x="5470624" y="187710"/>
                </a:cubicBezTo>
                <a:cubicBezTo>
                  <a:pt x="5459338" y="196391"/>
                  <a:pt x="5448052" y="206375"/>
                  <a:pt x="5436766" y="217661"/>
                </a:cubicBezTo>
                <a:cubicBezTo>
                  <a:pt x="5437634" y="218530"/>
                  <a:pt x="5438502" y="218964"/>
                  <a:pt x="5439370" y="218964"/>
                </a:cubicBezTo>
                <a:cubicBezTo>
                  <a:pt x="5451525" y="226777"/>
                  <a:pt x="5454129" y="238932"/>
                  <a:pt x="5447184" y="255427"/>
                </a:cubicBezTo>
                <a:cubicBezTo>
                  <a:pt x="5441975" y="264108"/>
                  <a:pt x="5434595" y="264542"/>
                  <a:pt x="5425045" y="256729"/>
                </a:cubicBezTo>
                <a:cubicBezTo>
                  <a:pt x="5414627" y="248915"/>
                  <a:pt x="5402473" y="232854"/>
                  <a:pt x="5388583" y="208546"/>
                </a:cubicBezTo>
                <a:cubicBezTo>
                  <a:pt x="5387715" y="206809"/>
                  <a:pt x="5386846" y="205507"/>
                  <a:pt x="5385978" y="204639"/>
                </a:cubicBezTo>
                <a:cubicBezTo>
                  <a:pt x="5385110" y="203771"/>
                  <a:pt x="5385110" y="202469"/>
                  <a:pt x="5385978" y="200732"/>
                </a:cubicBezTo>
                <a:cubicBezTo>
                  <a:pt x="5386846" y="199864"/>
                  <a:pt x="5388148" y="199864"/>
                  <a:pt x="5389885" y="200732"/>
                </a:cubicBezTo>
                <a:cubicBezTo>
                  <a:pt x="5400303" y="202469"/>
                  <a:pt x="5410721" y="205507"/>
                  <a:pt x="5421139" y="209848"/>
                </a:cubicBezTo>
                <a:cubicBezTo>
                  <a:pt x="5422007" y="207244"/>
                  <a:pt x="5423309" y="203771"/>
                  <a:pt x="5425045" y="199430"/>
                </a:cubicBezTo>
                <a:cubicBezTo>
                  <a:pt x="5426782" y="194221"/>
                  <a:pt x="5428084" y="190748"/>
                  <a:pt x="5428952" y="189012"/>
                </a:cubicBezTo>
                <a:cubicBezTo>
                  <a:pt x="5429820" y="186408"/>
                  <a:pt x="5429820" y="184671"/>
                  <a:pt x="5428952" y="183803"/>
                </a:cubicBezTo>
                <a:cubicBezTo>
                  <a:pt x="5428952" y="182935"/>
                  <a:pt x="5428084" y="182935"/>
                  <a:pt x="5426348" y="183803"/>
                </a:cubicBezTo>
                <a:cubicBezTo>
                  <a:pt x="5422875" y="184671"/>
                  <a:pt x="5418534" y="186408"/>
                  <a:pt x="5413325" y="189012"/>
                </a:cubicBezTo>
                <a:cubicBezTo>
                  <a:pt x="5408116" y="190748"/>
                  <a:pt x="5403775" y="192485"/>
                  <a:pt x="5400303" y="194221"/>
                </a:cubicBezTo>
                <a:cubicBezTo>
                  <a:pt x="5396830" y="195089"/>
                  <a:pt x="5393792" y="194221"/>
                  <a:pt x="5391187" y="191617"/>
                </a:cubicBezTo>
                <a:cubicBezTo>
                  <a:pt x="5391187" y="192485"/>
                  <a:pt x="5390753" y="192485"/>
                  <a:pt x="5389885" y="191617"/>
                </a:cubicBezTo>
                <a:cubicBezTo>
                  <a:pt x="5384676" y="188144"/>
                  <a:pt x="5380335" y="183803"/>
                  <a:pt x="5376862" y="178594"/>
                </a:cubicBezTo>
                <a:cubicBezTo>
                  <a:pt x="5374258" y="173385"/>
                  <a:pt x="5375560" y="170347"/>
                  <a:pt x="5380769" y="169478"/>
                </a:cubicBezTo>
                <a:cubicBezTo>
                  <a:pt x="5385978" y="168610"/>
                  <a:pt x="5394660" y="167308"/>
                  <a:pt x="5406814" y="165572"/>
                </a:cubicBezTo>
                <a:cubicBezTo>
                  <a:pt x="5413760" y="163835"/>
                  <a:pt x="5423743" y="160363"/>
                  <a:pt x="5436766" y="155154"/>
                </a:cubicBezTo>
                <a:cubicBezTo>
                  <a:pt x="5439370" y="153417"/>
                  <a:pt x="5442083" y="152549"/>
                  <a:pt x="5444905" y="152549"/>
                </a:cubicBezTo>
                <a:close/>
                <a:moveTo>
                  <a:pt x="4145831" y="151247"/>
                </a:moveTo>
                <a:cubicBezTo>
                  <a:pt x="4131940" y="153851"/>
                  <a:pt x="4117615" y="157324"/>
                  <a:pt x="4102857" y="161665"/>
                </a:cubicBezTo>
                <a:cubicBezTo>
                  <a:pt x="4102857" y="166874"/>
                  <a:pt x="4103291" y="173819"/>
                  <a:pt x="4104159" y="182501"/>
                </a:cubicBezTo>
                <a:cubicBezTo>
                  <a:pt x="4108500" y="181633"/>
                  <a:pt x="4115445" y="180330"/>
                  <a:pt x="4124995" y="178594"/>
                </a:cubicBezTo>
                <a:cubicBezTo>
                  <a:pt x="4133676" y="177726"/>
                  <a:pt x="4140188" y="176858"/>
                  <a:pt x="4144529" y="175990"/>
                </a:cubicBezTo>
                <a:cubicBezTo>
                  <a:pt x="4145397" y="173385"/>
                  <a:pt x="4146265" y="170347"/>
                  <a:pt x="4147133" y="166874"/>
                </a:cubicBezTo>
                <a:cubicBezTo>
                  <a:pt x="4148869" y="161665"/>
                  <a:pt x="4150172" y="157758"/>
                  <a:pt x="4151040" y="155154"/>
                </a:cubicBezTo>
                <a:cubicBezTo>
                  <a:pt x="4151040" y="152549"/>
                  <a:pt x="4150606" y="151247"/>
                  <a:pt x="4149738" y="151247"/>
                </a:cubicBezTo>
                <a:cubicBezTo>
                  <a:pt x="4149738" y="150379"/>
                  <a:pt x="4148435" y="150379"/>
                  <a:pt x="4145831" y="151247"/>
                </a:cubicBezTo>
                <a:close/>
                <a:moveTo>
                  <a:pt x="5226127" y="148317"/>
                </a:moveTo>
                <a:cubicBezTo>
                  <a:pt x="5225911" y="148100"/>
                  <a:pt x="5225368" y="148208"/>
                  <a:pt x="5224500" y="148642"/>
                </a:cubicBezTo>
                <a:cubicBezTo>
                  <a:pt x="5220159" y="148642"/>
                  <a:pt x="5214516" y="149511"/>
                  <a:pt x="5207570" y="151247"/>
                </a:cubicBezTo>
                <a:cubicBezTo>
                  <a:pt x="5207570" y="155588"/>
                  <a:pt x="5207136" y="162533"/>
                  <a:pt x="5206268" y="172083"/>
                </a:cubicBezTo>
                <a:cubicBezTo>
                  <a:pt x="5208873" y="172083"/>
                  <a:pt x="5211911" y="171649"/>
                  <a:pt x="5215384" y="170781"/>
                </a:cubicBezTo>
                <a:cubicBezTo>
                  <a:pt x="5217988" y="170781"/>
                  <a:pt x="5220159" y="170781"/>
                  <a:pt x="5221895" y="170781"/>
                </a:cubicBezTo>
                <a:cubicBezTo>
                  <a:pt x="5221895" y="169912"/>
                  <a:pt x="5222329" y="168176"/>
                  <a:pt x="5223197" y="165572"/>
                </a:cubicBezTo>
                <a:cubicBezTo>
                  <a:pt x="5224065" y="156890"/>
                  <a:pt x="5224934" y="151681"/>
                  <a:pt x="5225802" y="149945"/>
                </a:cubicBezTo>
                <a:cubicBezTo>
                  <a:pt x="5226236" y="149077"/>
                  <a:pt x="5226344" y="148534"/>
                  <a:pt x="5226127" y="148317"/>
                </a:cubicBezTo>
                <a:close/>
                <a:moveTo>
                  <a:pt x="7558534" y="147340"/>
                </a:moveTo>
                <a:cubicBezTo>
                  <a:pt x="7555061" y="147340"/>
                  <a:pt x="7548550" y="148208"/>
                  <a:pt x="7539000" y="149945"/>
                </a:cubicBezTo>
                <a:cubicBezTo>
                  <a:pt x="7530318" y="150813"/>
                  <a:pt x="7523807" y="151681"/>
                  <a:pt x="7519466" y="152549"/>
                </a:cubicBezTo>
                <a:cubicBezTo>
                  <a:pt x="7519466" y="161231"/>
                  <a:pt x="7519466" y="169912"/>
                  <a:pt x="7519466" y="178594"/>
                </a:cubicBezTo>
                <a:cubicBezTo>
                  <a:pt x="7522070" y="177726"/>
                  <a:pt x="7525544" y="176424"/>
                  <a:pt x="7529884" y="174687"/>
                </a:cubicBezTo>
                <a:cubicBezTo>
                  <a:pt x="7534225" y="173819"/>
                  <a:pt x="7537264" y="172951"/>
                  <a:pt x="7539000" y="172083"/>
                </a:cubicBezTo>
                <a:cubicBezTo>
                  <a:pt x="7544209" y="169478"/>
                  <a:pt x="7549418" y="169044"/>
                  <a:pt x="7554627" y="170781"/>
                </a:cubicBezTo>
                <a:cubicBezTo>
                  <a:pt x="7555496" y="170781"/>
                  <a:pt x="7556364" y="171215"/>
                  <a:pt x="7557232" y="172083"/>
                </a:cubicBezTo>
                <a:cubicBezTo>
                  <a:pt x="7558100" y="172083"/>
                  <a:pt x="7558534" y="172517"/>
                  <a:pt x="7558534" y="173385"/>
                </a:cubicBezTo>
                <a:cubicBezTo>
                  <a:pt x="7558534" y="163835"/>
                  <a:pt x="7558534" y="155154"/>
                  <a:pt x="7558534" y="147340"/>
                </a:cubicBezTo>
                <a:close/>
                <a:moveTo>
                  <a:pt x="5529225" y="143433"/>
                </a:moveTo>
                <a:cubicBezTo>
                  <a:pt x="5538775" y="145170"/>
                  <a:pt x="5548759" y="150813"/>
                  <a:pt x="5559177" y="160363"/>
                </a:cubicBezTo>
                <a:cubicBezTo>
                  <a:pt x="5561781" y="162099"/>
                  <a:pt x="5562649" y="165572"/>
                  <a:pt x="5561781" y="170781"/>
                </a:cubicBezTo>
                <a:cubicBezTo>
                  <a:pt x="5558309" y="176858"/>
                  <a:pt x="5555704" y="185105"/>
                  <a:pt x="5553968" y="195523"/>
                </a:cubicBezTo>
                <a:cubicBezTo>
                  <a:pt x="5551363" y="203337"/>
                  <a:pt x="5548759" y="211150"/>
                  <a:pt x="5546154" y="218964"/>
                </a:cubicBezTo>
                <a:cubicBezTo>
                  <a:pt x="5570463" y="225909"/>
                  <a:pt x="5586524" y="230684"/>
                  <a:pt x="5594337" y="233288"/>
                </a:cubicBezTo>
                <a:cubicBezTo>
                  <a:pt x="5611701" y="241102"/>
                  <a:pt x="5616476" y="254993"/>
                  <a:pt x="5608662" y="274960"/>
                </a:cubicBezTo>
                <a:cubicBezTo>
                  <a:pt x="5603453" y="284510"/>
                  <a:pt x="5596508" y="285812"/>
                  <a:pt x="5587826" y="278867"/>
                </a:cubicBezTo>
                <a:cubicBezTo>
                  <a:pt x="5580013" y="271054"/>
                  <a:pt x="5568293" y="258031"/>
                  <a:pt x="5552666" y="239800"/>
                </a:cubicBezTo>
                <a:cubicBezTo>
                  <a:pt x="5547457" y="233723"/>
                  <a:pt x="5543984" y="229816"/>
                  <a:pt x="5542248" y="228080"/>
                </a:cubicBezTo>
                <a:cubicBezTo>
                  <a:pt x="5537039" y="238497"/>
                  <a:pt x="5528791" y="248047"/>
                  <a:pt x="5517505" y="256729"/>
                </a:cubicBezTo>
                <a:cubicBezTo>
                  <a:pt x="5507087" y="264542"/>
                  <a:pt x="5483647" y="272356"/>
                  <a:pt x="5447184" y="280169"/>
                </a:cubicBezTo>
                <a:cubicBezTo>
                  <a:pt x="5444579" y="281038"/>
                  <a:pt x="5442843" y="280603"/>
                  <a:pt x="5441975" y="278867"/>
                </a:cubicBezTo>
                <a:cubicBezTo>
                  <a:pt x="5441975" y="277999"/>
                  <a:pt x="5443277" y="276697"/>
                  <a:pt x="5445881" y="274960"/>
                </a:cubicBezTo>
                <a:cubicBezTo>
                  <a:pt x="5468888" y="264108"/>
                  <a:pt x="5486902" y="251194"/>
                  <a:pt x="5499925" y="236218"/>
                </a:cubicBezTo>
                <a:lnTo>
                  <a:pt x="5507935" y="219223"/>
                </a:lnTo>
                <a:lnTo>
                  <a:pt x="5508389" y="218964"/>
                </a:lnTo>
                <a:cubicBezTo>
                  <a:pt x="5509692" y="218096"/>
                  <a:pt x="5510777" y="215708"/>
                  <a:pt x="5511645" y="211801"/>
                </a:cubicBezTo>
                <a:lnTo>
                  <a:pt x="5511717" y="211199"/>
                </a:lnTo>
                <a:lnTo>
                  <a:pt x="5524016" y="185105"/>
                </a:lnTo>
                <a:cubicBezTo>
                  <a:pt x="5524016" y="183369"/>
                  <a:pt x="5524016" y="181199"/>
                  <a:pt x="5524016" y="178594"/>
                </a:cubicBezTo>
                <a:cubicBezTo>
                  <a:pt x="5525753" y="165572"/>
                  <a:pt x="5525318" y="156890"/>
                  <a:pt x="5522714" y="152549"/>
                </a:cubicBezTo>
                <a:cubicBezTo>
                  <a:pt x="5521846" y="146472"/>
                  <a:pt x="5524016" y="143433"/>
                  <a:pt x="5529225" y="143433"/>
                </a:cubicBezTo>
                <a:close/>
                <a:moveTo>
                  <a:pt x="693653" y="142131"/>
                </a:moveTo>
                <a:cubicBezTo>
                  <a:pt x="713621" y="142131"/>
                  <a:pt x="727077" y="143433"/>
                  <a:pt x="734022" y="146038"/>
                </a:cubicBezTo>
                <a:cubicBezTo>
                  <a:pt x="742703" y="147774"/>
                  <a:pt x="747479" y="154720"/>
                  <a:pt x="748346" y="166874"/>
                </a:cubicBezTo>
                <a:cubicBezTo>
                  <a:pt x="748346" y="178160"/>
                  <a:pt x="744005" y="183803"/>
                  <a:pt x="735325" y="183803"/>
                </a:cubicBezTo>
                <a:cubicBezTo>
                  <a:pt x="731851" y="184671"/>
                  <a:pt x="726642" y="182501"/>
                  <a:pt x="719698" y="177292"/>
                </a:cubicBezTo>
                <a:cubicBezTo>
                  <a:pt x="705807" y="163401"/>
                  <a:pt x="696257" y="153417"/>
                  <a:pt x="691047" y="147340"/>
                </a:cubicBezTo>
                <a:cubicBezTo>
                  <a:pt x="689313" y="145604"/>
                  <a:pt x="688443" y="144302"/>
                  <a:pt x="688443" y="143433"/>
                </a:cubicBezTo>
                <a:cubicBezTo>
                  <a:pt x="689313" y="142565"/>
                  <a:pt x="691047" y="142131"/>
                  <a:pt x="693653" y="142131"/>
                </a:cubicBezTo>
                <a:close/>
                <a:moveTo>
                  <a:pt x="6515025" y="135620"/>
                </a:moveTo>
                <a:cubicBezTo>
                  <a:pt x="6502002" y="137356"/>
                  <a:pt x="6489849" y="139527"/>
                  <a:pt x="6478562" y="142131"/>
                </a:cubicBezTo>
                <a:cubicBezTo>
                  <a:pt x="6475090" y="143868"/>
                  <a:pt x="6470749" y="143868"/>
                  <a:pt x="6465540" y="142131"/>
                </a:cubicBezTo>
                <a:lnTo>
                  <a:pt x="6465540" y="159060"/>
                </a:lnTo>
                <a:cubicBezTo>
                  <a:pt x="6480299" y="157324"/>
                  <a:pt x="6492019" y="154720"/>
                  <a:pt x="6500700" y="151247"/>
                </a:cubicBezTo>
                <a:cubicBezTo>
                  <a:pt x="6505042" y="150379"/>
                  <a:pt x="6509382" y="151247"/>
                  <a:pt x="6513723" y="153851"/>
                </a:cubicBezTo>
                <a:cubicBezTo>
                  <a:pt x="6518064" y="155588"/>
                  <a:pt x="6521536" y="158626"/>
                  <a:pt x="6524141" y="162967"/>
                </a:cubicBezTo>
                <a:cubicBezTo>
                  <a:pt x="6524141" y="160363"/>
                  <a:pt x="6523707" y="156456"/>
                  <a:pt x="6522838" y="151247"/>
                </a:cubicBezTo>
                <a:cubicBezTo>
                  <a:pt x="6522838" y="146038"/>
                  <a:pt x="6522838" y="142565"/>
                  <a:pt x="6522838" y="140829"/>
                </a:cubicBezTo>
                <a:cubicBezTo>
                  <a:pt x="6521970" y="136488"/>
                  <a:pt x="6519366" y="134752"/>
                  <a:pt x="6515025" y="135620"/>
                </a:cubicBezTo>
                <a:close/>
                <a:moveTo>
                  <a:pt x="2495476" y="135620"/>
                </a:moveTo>
                <a:cubicBezTo>
                  <a:pt x="2482453" y="137356"/>
                  <a:pt x="2470299" y="139527"/>
                  <a:pt x="2459013" y="142131"/>
                </a:cubicBezTo>
                <a:cubicBezTo>
                  <a:pt x="2455540" y="143868"/>
                  <a:pt x="2451199" y="143868"/>
                  <a:pt x="2445990" y="142131"/>
                </a:cubicBezTo>
                <a:lnTo>
                  <a:pt x="2445990" y="159060"/>
                </a:lnTo>
                <a:cubicBezTo>
                  <a:pt x="2460749" y="157324"/>
                  <a:pt x="2472469" y="154720"/>
                  <a:pt x="2481151" y="151247"/>
                </a:cubicBezTo>
                <a:cubicBezTo>
                  <a:pt x="2485492" y="150379"/>
                  <a:pt x="2489833" y="151247"/>
                  <a:pt x="2494173" y="153851"/>
                </a:cubicBezTo>
                <a:cubicBezTo>
                  <a:pt x="2498514" y="155588"/>
                  <a:pt x="2501987" y="158626"/>
                  <a:pt x="2504591" y="162967"/>
                </a:cubicBezTo>
                <a:cubicBezTo>
                  <a:pt x="2504591" y="160363"/>
                  <a:pt x="2504157" y="156456"/>
                  <a:pt x="2503289" y="151247"/>
                </a:cubicBezTo>
                <a:cubicBezTo>
                  <a:pt x="2503289" y="146038"/>
                  <a:pt x="2503289" y="142565"/>
                  <a:pt x="2503289" y="140829"/>
                </a:cubicBezTo>
                <a:cubicBezTo>
                  <a:pt x="2502421" y="136488"/>
                  <a:pt x="2499816" y="134752"/>
                  <a:pt x="2495476" y="135620"/>
                </a:cubicBezTo>
                <a:close/>
                <a:moveTo>
                  <a:pt x="3485592" y="127806"/>
                </a:moveTo>
                <a:cubicBezTo>
                  <a:pt x="3479515" y="127806"/>
                  <a:pt x="3470399" y="128675"/>
                  <a:pt x="3458245" y="130411"/>
                </a:cubicBezTo>
                <a:cubicBezTo>
                  <a:pt x="3458245" y="146906"/>
                  <a:pt x="3458245" y="160363"/>
                  <a:pt x="3458245" y="170781"/>
                </a:cubicBezTo>
                <a:cubicBezTo>
                  <a:pt x="3461717" y="170781"/>
                  <a:pt x="3466492" y="170347"/>
                  <a:pt x="3472569" y="169478"/>
                </a:cubicBezTo>
                <a:cubicBezTo>
                  <a:pt x="3478647" y="169478"/>
                  <a:pt x="3482987" y="169478"/>
                  <a:pt x="3485592" y="169478"/>
                </a:cubicBezTo>
                <a:close/>
                <a:moveTo>
                  <a:pt x="8112398" y="122598"/>
                </a:moveTo>
                <a:cubicBezTo>
                  <a:pt x="8101980" y="123466"/>
                  <a:pt x="8091562" y="124768"/>
                  <a:pt x="8081144" y="126504"/>
                </a:cubicBezTo>
                <a:cubicBezTo>
                  <a:pt x="8081144" y="128241"/>
                  <a:pt x="8081578" y="130845"/>
                  <a:pt x="8082446" y="134318"/>
                </a:cubicBezTo>
                <a:cubicBezTo>
                  <a:pt x="8082446" y="137790"/>
                  <a:pt x="8082446" y="140395"/>
                  <a:pt x="8082446" y="142131"/>
                </a:cubicBezTo>
                <a:cubicBezTo>
                  <a:pt x="8082446" y="147340"/>
                  <a:pt x="8082446" y="152115"/>
                  <a:pt x="8082446" y="156456"/>
                </a:cubicBezTo>
                <a:cubicBezTo>
                  <a:pt x="8087655" y="155588"/>
                  <a:pt x="8091562" y="153851"/>
                  <a:pt x="8094166" y="151247"/>
                </a:cubicBezTo>
                <a:cubicBezTo>
                  <a:pt x="8098507" y="148642"/>
                  <a:pt x="8105018" y="149077"/>
                  <a:pt x="8113700" y="152549"/>
                </a:cubicBezTo>
                <a:cubicBezTo>
                  <a:pt x="8115436" y="152549"/>
                  <a:pt x="8117172" y="153417"/>
                  <a:pt x="8118908" y="155154"/>
                </a:cubicBezTo>
                <a:cubicBezTo>
                  <a:pt x="8118908" y="144736"/>
                  <a:pt x="8118475" y="136054"/>
                  <a:pt x="8117606" y="129109"/>
                </a:cubicBezTo>
                <a:cubicBezTo>
                  <a:pt x="8117606" y="124768"/>
                  <a:pt x="8115870" y="122598"/>
                  <a:pt x="8112398" y="122598"/>
                </a:cubicBezTo>
                <a:close/>
                <a:moveTo>
                  <a:pt x="4416698" y="122598"/>
                </a:moveTo>
                <a:cubicBezTo>
                  <a:pt x="4406280" y="123466"/>
                  <a:pt x="4395862" y="124768"/>
                  <a:pt x="4385444" y="126504"/>
                </a:cubicBezTo>
                <a:cubicBezTo>
                  <a:pt x="4385444" y="128241"/>
                  <a:pt x="4385878" y="130845"/>
                  <a:pt x="4386746" y="134318"/>
                </a:cubicBezTo>
                <a:cubicBezTo>
                  <a:pt x="4386746" y="137790"/>
                  <a:pt x="4386746" y="140395"/>
                  <a:pt x="4386746" y="142131"/>
                </a:cubicBezTo>
                <a:cubicBezTo>
                  <a:pt x="4386746" y="147340"/>
                  <a:pt x="4386746" y="152115"/>
                  <a:pt x="4386746" y="156456"/>
                </a:cubicBezTo>
                <a:cubicBezTo>
                  <a:pt x="4391955" y="155588"/>
                  <a:pt x="4395862" y="153851"/>
                  <a:pt x="4398467" y="151247"/>
                </a:cubicBezTo>
                <a:cubicBezTo>
                  <a:pt x="4402807" y="148642"/>
                  <a:pt x="4409318" y="149077"/>
                  <a:pt x="4418000" y="152549"/>
                </a:cubicBezTo>
                <a:cubicBezTo>
                  <a:pt x="4419736" y="152549"/>
                  <a:pt x="4421473" y="153417"/>
                  <a:pt x="4423209" y="155154"/>
                </a:cubicBezTo>
                <a:cubicBezTo>
                  <a:pt x="4423209" y="144736"/>
                  <a:pt x="4422775" y="136054"/>
                  <a:pt x="4421907" y="129109"/>
                </a:cubicBezTo>
                <a:cubicBezTo>
                  <a:pt x="4421907" y="124768"/>
                  <a:pt x="4420170" y="122598"/>
                  <a:pt x="4416698" y="122598"/>
                </a:cubicBezTo>
                <a:close/>
                <a:moveTo>
                  <a:pt x="1097758" y="118691"/>
                </a:moveTo>
                <a:cubicBezTo>
                  <a:pt x="1096890" y="119559"/>
                  <a:pt x="1096022" y="119993"/>
                  <a:pt x="1095153" y="119993"/>
                </a:cubicBezTo>
                <a:cubicBezTo>
                  <a:pt x="1093417" y="120861"/>
                  <a:pt x="1090379" y="121295"/>
                  <a:pt x="1086038" y="121295"/>
                </a:cubicBezTo>
                <a:cubicBezTo>
                  <a:pt x="1081698" y="122163"/>
                  <a:pt x="1078224" y="122598"/>
                  <a:pt x="1075621" y="122598"/>
                </a:cubicBezTo>
                <a:cubicBezTo>
                  <a:pt x="1075621" y="123466"/>
                  <a:pt x="1076054" y="123900"/>
                  <a:pt x="1076923" y="123900"/>
                </a:cubicBezTo>
                <a:cubicBezTo>
                  <a:pt x="1081263" y="126504"/>
                  <a:pt x="1082131" y="130845"/>
                  <a:pt x="1079527" y="136922"/>
                </a:cubicBezTo>
                <a:cubicBezTo>
                  <a:pt x="1078658" y="137790"/>
                  <a:pt x="1078224" y="139527"/>
                  <a:pt x="1078224" y="142131"/>
                </a:cubicBezTo>
                <a:cubicBezTo>
                  <a:pt x="1077356" y="144736"/>
                  <a:pt x="1076923" y="146472"/>
                  <a:pt x="1076923" y="147340"/>
                </a:cubicBezTo>
                <a:cubicBezTo>
                  <a:pt x="1078658" y="147340"/>
                  <a:pt x="1080829" y="146906"/>
                  <a:pt x="1083433" y="146038"/>
                </a:cubicBezTo>
                <a:cubicBezTo>
                  <a:pt x="1085170" y="146038"/>
                  <a:pt x="1086038" y="146038"/>
                  <a:pt x="1086038" y="146038"/>
                </a:cubicBezTo>
                <a:cubicBezTo>
                  <a:pt x="1092115" y="143433"/>
                  <a:pt x="1096890" y="142999"/>
                  <a:pt x="1100363" y="144736"/>
                </a:cubicBezTo>
                <a:cubicBezTo>
                  <a:pt x="1101231" y="144736"/>
                  <a:pt x="1102533" y="145170"/>
                  <a:pt x="1104269" y="146038"/>
                </a:cubicBezTo>
                <a:cubicBezTo>
                  <a:pt x="1105138" y="146906"/>
                  <a:pt x="1106006" y="147774"/>
                  <a:pt x="1106874" y="148642"/>
                </a:cubicBezTo>
                <a:cubicBezTo>
                  <a:pt x="1111215" y="147774"/>
                  <a:pt x="1118594" y="145604"/>
                  <a:pt x="1129012" y="142131"/>
                </a:cubicBezTo>
                <a:cubicBezTo>
                  <a:pt x="1130748" y="141263"/>
                  <a:pt x="1132484" y="140395"/>
                  <a:pt x="1134221" y="139527"/>
                </a:cubicBezTo>
                <a:cubicBezTo>
                  <a:pt x="1134221" y="137790"/>
                  <a:pt x="1133787" y="135620"/>
                  <a:pt x="1132919" y="133015"/>
                </a:cubicBezTo>
                <a:cubicBezTo>
                  <a:pt x="1132919" y="130411"/>
                  <a:pt x="1132484" y="128675"/>
                  <a:pt x="1131617" y="127806"/>
                </a:cubicBezTo>
                <a:cubicBezTo>
                  <a:pt x="1125540" y="128675"/>
                  <a:pt x="1119462" y="128241"/>
                  <a:pt x="1113385" y="126504"/>
                </a:cubicBezTo>
                <a:cubicBezTo>
                  <a:pt x="1112517" y="126504"/>
                  <a:pt x="1111649" y="126070"/>
                  <a:pt x="1110780" y="125202"/>
                </a:cubicBezTo>
                <a:cubicBezTo>
                  <a:pt x="1103835" y="122598"/>
                  <a:pt x="1099495" y="120427"/>
                  <a:pt x="1097758" y="118691"/>
                </a:cubicBezTo>
                <a:close/>
                <a:moveTo>
                  <a:pt x="1733254" y="117389"/>
                </a:moveTo>
                <a:cubicBezTo>
                  <a:pt x="1729782" y="119125"/>
                  <a:pt x="1723705" y="120427"/>
                  <a:pt x="1715023" y="121295"/>
                </a:cubicBezTo>
                <a:cubicBezTo>
                  <a:pt x="1708946" y="122163"/>
                  <a:pt x="1704605" y="123032"/>
                  <a:pt x="1702001" y="123900"/>
                </a:cubicBezTo>
                <a:cubicBezTo>
                  <a:pt x="1702001" y="135186"/>
                  <a:pt x="1702001" y="145604"/>
                  <a:pt x="1702001" y="155154"/>
                </a:cubicBezTo>
                <a:cubicBezTo>
                  <a:pt x="1704605" y="155154"/>
                  <a:pt x="1707209" y="154286"/>
                  <a:pt x="1709814" y="152549"/>
                </a:cubicBezTo>
                <a:cubicBezTo>
                  <a:pt x="1717627" y="150813"/>
                  <a:pt x="1724139" y="150813"/>
                  <a:pt x="1729347" y="152549"/>
                </a:cubicBezTo>
                <a:cubicBezTo>
                  <a:pt x="1729347" y="152549"/>
                  <a:pt x="1730216" y="152983"/>
                  <a:pt x="1731952" y="153851"/>
                </a:cubicBezTo>
                <a:cubicBezTo>
                  <a:pt x="1732820" y="141697"/>
                  <a:pt x="1733254" y="129543"/>
                  <a:pt x="1733254" y="117389"/>
                </a:cubicBezTo>
                <a:close/>
                <a:moveTo>
                  <a:pt x="1851759" y="112180"/>
                </a:moveTo>
                <a:cubicBezTo>
                  <a:pt x="1844814" y="113048"/>
                  <a:pt x="1837868" y="114350"/>
                  <a:pt x="1830922" y="116086"/>
                </a:cubicBezTo>
                <a:cubicBezTo>
                  <a:pt x="1830055" y="116954"/>
                  <a:pt x="1828318" y="116954"/>
                  <a:pt x="1825714" y="116086"/>
                </a:cubicBezTo>
                <a:cubicBezTo>
                  <a:pt x="1824845" y="116086"/>
                  <a:pt x="1823977" y="116086"/>
                  <a:pt x="1823109" y="116086"/>
                </a:cubicBezTo>
                <a:cubicBezTo>
                  <a:pt x="1823109" y="119559"/>
                  <a:pt x="1822675" y="124768"/>
                  <a:pt x="1821807" y="131713"/>
                </a:cubicBezTo>
                <a:cubicBezTo>
                  <a:pt x="1821807" y="138659"/>
                  <a:pt x="1821373" y="143868"/>
                  <a:pt x="1820505" y="147340"/>
                </a:cubicBezTo>
                <a:cubicBezTo>
                  <a:pt x="1825714" y="145604"/>
                  <a:pt x="1830922" y="144302"/>
                  <a:pt x="1836132" y="143433"/>
                </a:cubicBezTo>
                <a:cubicBezTo>
                  <a:pt x="1843945" y="140829"/>
                  <a:pt x="1850457" y="140829"/>
                  <a:pt x="1855665" y="143433"/>
                </a:cubicBezTo>
                <a:cubicBezTo>
                  <a:pt x="1857402" y="143433"/>
                  <a:pt x="1859572" y="144736"/>
                  <a:pt x="1862176" y="147340"/>
                </a:cubicBezTo>
                <a:cubicBezTo>
                  <a:pt x="1862176" y="135186"/>
                  <a:pt x="1862176" y="123466"/>
                  <a:pt x="1862176" y="112180"/>
                </a:cubicBezTo>
                <a:cubicBezTo>
                  <a:pt x="1861309" y="112180"/>
                  <a:pt x="1859572" y="112180"/>
                  <a:pt x="1856968" y="112180"/>
                </a:cubicBezTo>
                <a:cubicBezTo>
                  <a:pt x="1855231" y="112180"/>
                  <a:pt x="1853495" y="112180"/>
                  <a:pt x="1851759" y="112180"/>
                </a:cubicBezTo>
                <a:close/>
                <a:moveTo>
                  <a:pt x="2772854" y="106971"/>
                </a:moveTo>
                <a:cubicBezTo>
                  <a:pt x="2765909" y="107839"/>
                  <a:pt x="2755491" y="109141"/>
                  <a:pt x="2741600" y="110877"/>
                </a:cubicBezTo>
                <a:cubicBezTo>
                  <a:pt x="2736391" y="111745"/>
                  <a:pt x="2732484" y="112180"/>
                  <a:pt x="2729880" y="112180"/>
                </a:cubicBezTo>
                <a:cubicBezTo>
                  <a:pt x="2729880" y="125202"/>
                  <a:pt x="2730748" y="137790"/>
                  <a:pt x="2732484" y="149945"/>
                </a:cubicBezTo>
                <a:lnTo>
                  <a:pt x="2732484" y="151247"/>
                </a:lnTo>
                <a:cubicBezTo>
                  <a:pt x="2736825" y="150379"/>
                  <a:pt x="2743771" y="149511"/>
                  <a:pt x="2753320" y="148642"/>
                </a:cubicBezTo>
                <a:cubicBezTo>
                  <a:pt x="2762002" y="146906"/>
                  <a:pt x="2768513" y="146038"/>
                  <a:pt x="2772854" y="146038"/>
                </a:cubicBezTo>
                <a:close/>
                <a:moveTo>
                  <a:pt x="717093" y="103064"/>
                </a:moveTo>
                <a:cubicBezTo>
                  <a:pt x="718829" y="103064"/>
                  <a:pt x="721868" y="103498"/>
                  <a:pt x="726208" y="104366"/>
                </a:cubicBezTo>
                <a:cubicBezTo>
                  <a:pt x="741835" y="105234"/>
                  <a:pt x="751385" y="106536"/>
                  <a:pt x="754858" y="108273"/>
                </a:cubicBezTo>
                <a:cubicBezTo>
                  <a:pt x="767012" y="113482"/>
                  <a:pt x="772221" y="123900"/>
                  <a:pt x="770485" y="139527"/>
                </a:cubicBezTo>
                <a:cubicBezTo>
                  <a:pt x="766143" y="149945"/>
                  <a:pt x="759199" y="152549"/>
                  <a:pt x="749649" y="147340"/>
                </a:cubicBezTo>
                <a:cubicBezTo>
                  <a:pt x="741835" y="140395"/>
                  <a:pt x="731851" y="129109"/>
                  <a:pt x="719698" y="113482"/>
                </a:cubicBezTo>
                <a:cubicBezTo>
                  <a:pt x="717093" y="110877"/>
                  <a:pt x="715356" y="109141"/>
                  <a:pt x="714488" y="108273"/>
                </a:cubicBezTo>
                <a:cubicBezTo>
                  <a:pt x="712752" y="106536"/>
                  <a:pt x="711883" y="105234"/>
                  <a:pt x="711883" y="104366"/>
                </a:cubicBezTo>
                <a:cubicBezTo>
                  <a:pt x="712752" y="103498"/>
                  <a:pt x="714488" y="103064"/>
                  <a:pt x="717093" y="103064"/>
                </a:cubicBezTo>
                <a:close/>
                <a:moveTo>
                  <a:pt x="2854896" y="99157"/>
                </a:moveTo>
                <a:cubicBezTo>
                  <a:pt x="2842741" y="99157"/>
                  <a:pt x="2828851" y="100459"/>
                  <a:pt x="2813224" y="103064"/>
                </a:cubicBezTo>
                <a:cubicBezTo>
                  <a:pt x="2813224" y="114350"/>
                  <a:pt x="2812790" y="127372"/>
                  <a:pt x="2811921" y="142131"/>
                </a:cubicBezTo>
                <a:lnTo>
                  <a:pt x="2826246" y="142131"/>
                </a:lnTo>
                <a:cubicBezTo>
                  <a:pt x="2835796" y="140395"/>
                  <a:pt x="2844912" y="139527"/>
                  <a:pt x="2853593" y="139527"/>
                </a:cubicBezTo>
                <a:cubicBezTo>
                  <a:pt x="2854462" y="135186"/>
                  <a:pt x="2855764" y="128675"/>
                  <a:pt x="2857500" y="119993"/>
                </a:cubicBezTo>
                <a:cubicBezTo>
                  <a:pt x="2858368" y="111311"/>
                  <a:pt x="2859236" y="106102"/>
                  <a:pt x="2860104" y="104366"/>
                </a:cubicBezTo>
                <a:cubicBezTo>
                  <a:pt x="2860973" y="100025"/>
                  <a:pt x="2859236" y="98289"/>
                  <a:pt x="2854896" y="99157"/>
                </a:cubicBezTo>
                <a:close/>
                <a:moveTo>
                  <a:pt x="7557557" y="97529"/>
                </a:moveTo>
                <a:cubicBezTo>
                  <a:pt x="7556472" y="96878"/>
                  <a:pt x="7554627" y="96987"/>
                  <a:pt x="7552022" y="97855"/>
                </a:cubicBezTo>
                <a:cubicBezTo>
                  <a:pt x="7547682" y="98723"/>
                  <a:pt x="7537698" y="100893"/>
                  <a:pt x="7522070" y="104366"/>
                </a:cubicBezTo>
                <a:cubicBezTo>
                  <a:pt x="7521202" y="107839"/>
                  <a:pt x="7520768" y="115218"/>
                  <a:pt x="7520768" y="126504"/>
                </a:cubicBezTo>
                <a:cubicBezTo>
                  <a:pt x="7524242" y="124768"/>
                  <a:pt x="7528582" y="123466"/>
                  <a:pt x="7533791" y="122598"/>
                </a:cubicBezTo>
                <a:cubicBezTo>
                  <a:pt x="7539868" y="119125"/>
                  <a:pt x="7545511" y="118691"/>
                  <a:pt x="7550720" y="121295"/>
                </a:cubicBezTo>
                <a:cubicBezTo>
                  <a:pt x="7553324" y="123900"/>
                  <a:pt x="7555929" y="126070"/>
                  <a:pt x="7558534" y="127806"/>
                </a:cubicBezTo>
                <a:cubicBezTo>
                  <a:pt x="7558534" y="119993"/>
                  <a:pt x="7558534" y="111311"/>
                  <a:pt x="7558534" y="101762"/>
                </a:cubicBezTo>
                <a:cubicBezTo>
                  <a:pt x="7558968" y="99591"/>
                  <a:pt x="7558642" y="98180"/>
                  <a:pt x="7557557" y="97529"/>
                </a:cubicBezTo>
                <a:close/>
                <a:moveTo>
                  <a:pt x="783507" y="86135"/>
                </a:moveTo>
                <a:cubicBezTo>
                  <a:pt x="799135" y="93080"/>
                  <a:pt x="811290" y="102196"/>
                  <a:pt x="819970" y="113482"/>
                </a:cubicBezTo>
                <a:cubicBezTo>
                  <a:pt x="823443" y="117823"/>
                  <a:pt x="823443" y="122598"/>
                  <a:pt x="819970" y="127806"/>
                </a:cubicBezTo>
                <a:cubicBezTo>
                  <a:pt x="816498" y="133884"/>
                  <a:pt x="813459" y="142565"/>
                  <a:pt x="810855" y="153851"/>
                </a:cubicBezTo>
                <a:cubicBezTo>
                  <a:pt x="809118" y="164269"/>
                  <a:pt x="806948" y="174253"/>
                  <a:pt x="804343" y="183803"/>
                </a:cubicBezTo>
                <a:cubicBezTo>
                  <a:pt x="806948" y="182935"/>
                  <a:pt x="809118" y="182501"/>
                  <a:pt x="810855" y="182501"/>
                </a:cubicBezTo>
                <a:cubicBezTo>
                  <a:pt x="826481" y="181633"/>
                  <a:pt x="842543" y="179028"/>
                  <a:pt x="859037" y="174687"/>
                </a:cubicBezTo>
                <a:cubicBezTo>
                  <a:pt x="865115" y="172951"/>
                  <a:pt x="871192" y="173385"/>
                  <a:pt x="877269" y="175990"/>
                </a:cubicBezTo>
                <a:cubicBezTo>
                  <a:pt x="876401" y="175121"/>
                  <a:pt x="876835" y="175121"/>
                  <a:pt x="878571" y="175990"/>
                </a:cubicBezTo>
                <a:cubicBezTo>
                  <a:pt x="887253" y="180330"/>
                  <a:pt x="894633" y="186842"/>
                  <a:pt x="900710" y="195523"/>
                </a:cubicBezTo>
                <a:cubicBezTo>
                  <a:pt x="903314" y="203337"/>
                  <a:pt x="899841" y="207244"/>
                  <a:pt x="890292" y="207244"/>
                </a:cubicBezTo>
                <a:cubicBezTo>
                  <a:pt x="858170" y="205507"/>
                  <a:pt x="826481" y="205941"/>
                  <a:pt x="795228" y="208546"/>
                </a:cubicBezTo>
                <a:cubicBezTo>
                  <a:pt x="790019" y="221568"/>
                  <a:pt x="782639" y="233288"/>
                  <a:pt x="773090" y="243706"/>
                </a:cubicBezTo>
                <a:cubicBezTo>
                  <a:pt x="751385" y="267147"/>
                  <a:pt x="714488" y="282340"/>
                  <a:pt x="662399" y="289285"/>
                </a:cubicBezTo>
                <a:cubicBezTo>
                  <a:pt x="658926" y="290153"/>
                  <a:pt x="657190" y="289719"/>
                  <a:pt x="657190" y="287983"/>
                </a:cubicBezTo>
                <a:cubicBezTo>
                  <a:pt x="657190" y="287115"/>
                  <a:pt x="658492" y="285812"/>
                  <a:pt x="661097" y="284076"/>
                </a:cubicBezTo>
                <a:cubicBezTo>
                  <a:pt x="707977" y="262372"/>
                  <a:pt x="738797" y="238932"/>
                  <a:pt x="753556" y="213755"/>
                </a:cubicBezTo>
                <a:cubicBezTo>
                  <a:pt x="740534" y="215491"/>
                  <a:pt x="724907" y="218096"/>
                  <a:pt x="706675" y="221568"/>
                </a:cubicBezTo>
                <a:cubicBezTo>
                  <a:pt x="699730" y="222436"/>
                  <a:pt x="694521" y="223305"/>
                  <a:pt x="691047" y="224173"/>
                </a:cubicBezTo>
                <a:cubicBezTo>
                  <a:pt x="684971" y="226777"/>
                  <a:pt x="680196" y="226777"/>
                  <a:pt x="676723" y="224173"/>
                </a:cubicBezTo>
                <a:cubicBezTo>
                  <a:pt x="671515" y="219832"/>
                  <a:pt x="665438" y="213321"/>
                  <a:pt x="658492" y="204639"/>
                </a:cubicBezTo>
                <a:cubicBezTo>
                  <a:pt x="655887" y="200298"/>
                  <a:pt x="657190" y="197694"/>
                  <a:pt x="662399" y="196826"/>
                </a:cubicBezTo>
                <a:cubicBezTo>
                  <a:pt x="673685" y="197694"/>
                  <a:pt x="692351" y="196391"/>
                  <a:pt x="718395" y="192919"/>
                </a:cubicBezTo>
                <a:cubicBezTo>
                  <a:pt x="723604" y="192051"/>
                  <a:pt x="731418" y="191182"/>
                  <a:pt x="741835" y="190314"/>
                </a:cubicBezTo>
                <a:cubicBezTo>
                  <a:pt x="752253" y="188578"/>
                  <a:pt x="760067" y="187710"/>
                  <a:pt x="765277" y="187710"/>
                </a:cubicBezTo>
                <a:cubicBezTo>
                  <a:pt x="770485" y="173819"/>
                  <a:pt x="774391" y="157324"/>
                  <a:pt x="776996" y="138224"/>
                </a:cubicBezTo>
                <a:cubicBezTo>
                  <a:pt x="779600" y="119125"/>
                  <a:pt x="778733" y="104366"/>
                  <a:pt x="774391" y="93948"/>
                </a:cubicBezTo>
                <a:cubicBezTo>
                  <a:pt x="772656" y="87003"/>
                  <a:pt x="775694" y="84398"/>
                  <a:pt x="783507" y="86135"/>
                </a:cubicBezTo>
                <a:close/>
                <a:moveTo>
                  <a:pt x="7441982" y="83530"/>
                </a:moveTo>
                <a:cubicBezTo>
                  <a:pt x="7443719" y="83530"/>
                  <a:pt x="7445672" y="83964"/>
                  <a:pt x="7447842" y="84832"/>
                </a:cubicBezTo>
                <a:cubicBezTo>
                  <a:pt x="7458260" y="90041"/>
                  <a:pt x="7465206" y="95684"/>
                  <a:pt x="7468678" y="101762"/>
                </a:cubicBezTo>
                <a:cubicBezTo>
                  <a:pt x="7471283" y="106102"/>
                  <a:pt x="7470850" y="109575"/>
                  <a:pt x="7467376" y="112180"/>
                </a:cubicBezTo>
                <a:cubicBezTo>
                  <a:pt x="7464772" y="113048"/>
                  <a:pt x="7458695" y="119559"/>
                  <a:pt x="7449145" y="131713"/>
                </a:cubicBezTo>
                <a:cubicBezTo>
                  <a:pt x="7444804" y="136922"/>
                  <a:pt x="7441766" y="140829"/>
                  <a:pt x="7440029" y="143433"/>
                </a:cubicBezTo>
                <a:cubicBezTo>
                  <a:pt x="7440029" y="143433"/>
                  <a:pt x="7440029" y="143868"/>
                  <a:pt x="7440029" y="144736"/>
                </a:cubicBezTo>
                <a:cubicBezTo>
                  <a:pt x="7441766" y="144736"/>
                  <a:pt x="7444804" y="145170"/>
                  <a:pt x="7449145" y="146038"/>
                </a:cubicBezTo>
                <a:cubicBezTo>
                  <a:pt x="7456958" y="146906"/>
                  <a:pt x="7462168" y="147774"/>
                  <a:pt x="7464772" y="148642"/>
                </a:cubicBezTo>
                <a:cubicBezTo>
                  <a:pt x="7480399" y="153851"/>
                  <a:pt x="7485608" y="164269"/>
                  <a:pt x="7480399" y="179896"/>
                </a:cubicBezTo>
                <a:cubicBezTo>
                  <a:pt x="7473454" y="188578"/>
                  <a:pt x="7465206" y="189446"/>
                  <a:pt x="7455656" y="182501"/>
                </a:cubicBezTo>
                <a:cubicBezTo>
                  <a:pt x="7453920" y="180764"/>
                  <a:pt x="7452184" y="177726"/>
                  <a:pt x="7450447" y="173385"/>
                </a:cubicBezTo>
                <a:cubicBezTo>
                  <a:pt x="7446974" y="168176"/>
                  <a:pt x="7441332" y="160363"/>
                  <a:pt x="7433518" y="149945"/>
                </a:cubicBezTo>
                <a:cubicBezTo>
                  <a:pt x="7432650" y="152549"/>
                  <a:pt x="7431348" y="154286"/>
                  <a:pt x="7429611" y="155154"/>
                </a:cubicBezTo>
                <a:cubicBezTo>
                  <a:pt x="7429611" y="155154"/>
                  <a:pt x="7430046" y="155588"/>
                  <a:pt x="7430914" y="156456"/>
                </a:cubicBezTo>
                <a:cubicBezTo>
                  <a:pt x="7431782" y="158192"/>
                  <a:pt x="7432650" y="159060"/>
                  <a:pt x="7433518" y="159060"/>
                </a:cubicBezTo>
                <a:cubicBezTo>
                  <a:pt x="7438727" y="163401"/>
                  <a:pt x="7441332" y="174253"/>
                  <a:pt x="7441332" y="191617"/>
                </a:cubicBezTo>
                <a:cubicBezTo>
                  <a:pt x="7442200" y="195089"/>
                  <a:pt x="7442200" y="199864"/>
                  <a:pt x="7441332" y="205941"/>
                </a:cubicBezTo>
                <a:cubicBezTo>
                  <a:pt x="7441332" y="212887"/>
                  <a:pt x="7441332" y="220700"/>
                  <a:pt x="7441332" y="229382"/>
                </a:cubicBezTo>
                <a:cubicBezTo>
                  <a:pt x="7439596" y="252822"/>
                  <a:pt x="7437859" y="268883"/>
                  <a:pt x="7436122" y="277565"/>
                </a:cubicBezTo>
                <a:cubicBezTo>
                  <a:pt x="7432650" y="282774"/>
                  <a:pt x="7427441" y="284076"/>
                  <a:pt x="7420496" y="281472"/>
                </a:cubicBezTo>
                <a:cubicBezTo>
                  <a:pt x="7415286" y="278867"/>
                  <a:pt x="7410078" y="271922"/>
                  <a:pt x="7404868" y="260636"/>
                </a:cubicBezTo>
                <a:cubicBezTo>
                  <a:pt x="7404868" y="260636"/>
                  <a:pt x="7404868" y="259768"/>
                  <a:pt x="7404868" y="258031"/>
                </a:cubicBezTo>
                <a:cubicBezTo>
                  <a:pt x="7404000" y="250218"/>
                  <a:pt x="7404435" y="245009"/>
                  <a:pt x="7406171" y="242404"/>
                </a:cubicBezTo>
                <a:cubicBezTo>
                  <a:pt x="7410512" y="224173"/>
                  <a:pt x="7412248" y="202903"/>
                  <a:pt x="7411380" y="178594"/>
                </a:cubicBezTo>
                <a:cubicBezTo>
                  <a:pt x="7411380" y="176858"/>
                  <a:pt x="7411380" y="175121"/>
                  <a:pt x="7411380" y="173385"/>
                </a:cubicBezTo>
                <a:cubicBezTo>
                  <a:pt x="7410512" y="174253"/>
                  <a:pt x="7409210" y="175556"/>
                  <a:pt x="7407473" y="177292"/>
                </a:cubicBezTo>
                <a:cubicBezTo>
                  <a:pt x="7406605" y="178160"/>
                  <a:pt x="7406171" y="178594"/>
                  <a:pt x="7406171" y="178594"/>
                </a:cubicBezTo>
                <a:cubicBezTo>
                  <a:pt x="7385335" y="195089"/>
                  <a:pt x="7366670" y="206375"/>
                  <a:pt x="7350174" y="212452"/>
                </a:cubicBezTo>
                <a:cubicBezTo>
                  <a:pt x="7345834" y="214189"/>
                  <a:pt x="7343663" y="214623"/>
                  <a:pt x="7343663" y="213755"/>
                </a:cubicBezTo>
                <a:cubicBezTo>
                  <a:pt x="7342795" y="212887"/>
                  <a:pt x="7344097" y="210716"/>
                  <a:pt x="7347570" y="207244"/>
                </a:cubicBezTo>
                <a:cubicBezTo>
                  <a:pt x="7367538" y="187276"/>
                  <a:pt x="7389242" y="159060"/>
                  <a:pt x="7412682" y="122598"/>
                </a:cubicBezTo>
                <a:cubicBezTo>
                  <a:pt x="7414418" y="119993"/>
                  <a:pt x="7413116" y="118691"/>
                  <a:pt x="7408776" y="118691"/>
                </a:cubicBezTo>
                <a:cubicBezTo>
                  <a:pt x="7407040" y="119559"/>
                  <a:pt x="7403566" y="121295"/>
                  <a:pt x="7398358" y="123900"/>
                </a:cubicBezTo>
                <a:cubicBezTo>
                  <a:pt x="7394017" y="125636"/>
                  <a:pt x="7390544" y="127372"/>
                  <a:pt x="7387940" y="129109"/>
                </a:cubicBezTo>
                <a:cubicBezTo>
                  <a:pt x="7381862" y="131713"/>
                  <a:pt x="7376654" y="131279"/>
                  <a:pt x="7372312" y="127806"/>
                </a:cubicBezTo>
                <a:cubicBezTo>
                  <a:pt x="7367104" y="124334"/>
                  <a:pt x="7362328" y="119125"/>
                  <a:pt x="7357988" y="112180"/>
                </a:cubicBezTo>
                <a:cubicBezTo>
                  <a:pt x="7355383" y="106971"/>
                  <a:pt x="7356686" y="104366"/>
                  <a:pt x="7361894" y="104366"/>
                </a:cubicBezTo>
                <a:cubicBezTo>
                  <a:pt x="7376654" y="101762"/>
                  <a:pt x="7389242" y="99157"/>
                  <a:pt x="7399660" y="96553"/>
                </a:cubicBezTo>
                <a:cubicBezTo>
                  <a:pt x="7423100" y="91344"/>
                  <a:pt x="7435688" y="87437"/>
                  <a:pt x="7437424" y="84832"/>
                </a:cubicBezTo>
                <a:cubicBezTo>
                  <a:pt x="7438727" y="83964"/>
                  <a:pt x="7440246" y="83530"/>
                  <a:pt x="7441982" y="83530"/>
                </a:cubicBezTo>
                <a:close/>
                <a:moveTo>
                  <a:pt x="1061295" y="78321"/>
                </a:moveTo>
                <a:cubicBezTo>
                  <a:pt x="1053482" y="79189"/>
                  <a:pt x="1046970" y="80492"/>
                  <a:pt x="1041761" y="82228"/>
                </a:cubicBezTo>
                <a:cubicBezTo>
                  <a:pt x="1041761" y="85701"/>
                  <a:pt x="1042629" y="93080"/>
                  <a:pt x="1044366" y="104366"/>
                </a:cubicBezTo>
                <a:cubicBezTo>
                  <a:pt x="1042629" y="96553"/>
                  <a:pt x="1042629" y="97855"/>
                  <a:pt x="1044366" y="108273"/>
                </a:cubicBezTo>
                <a:lnTo>
                  <a:pt x="1053482" y="105668"/>
                </a:lnTo>
                <a:cubicBezTo>
                  <a:pt x="1054350" y="105668"/>
                  <a:pt x="1056086" y="105234"/>
                  <a:pt x="1058691" y="104366"/>
                </a:cubicBezTo>
                <a:cubicBezTo>
                  <a:pt x="1060427" y="104366"/>
                  <a:pt x="1061730" y="104366"/>
                  <a:pt x="1062598" y="104366"/>
                </a:cubicBezTo>
                <a:cubicBezTo>
                  <a:pt x="1064334" y="96553"/>
                  <a:pt x="1065636" y="88739"/>
                  <a:pt x="1066505" y="80926"/>
                </a:cubicBezTo>
                <a:cubicBezTo>
                  <a:pt x="1067372" y="79189"/>
                  <a:pt x="1067372" y="78321"/>
                  <a:pt x="1066505" y="78321"/>
                </a:cubicBezTo>
                <a:cubicBezTo>
                  <a:pt x="1065636" y="77453"/>
                  <a:pt x="1063900" y="77453"/>
                  <a:pt x="1061295" y="78321"/>
                </a:cubicBezTo>
                <a:close/>
                <a:moveTo>
                  <a:pt x="7856748" y="74414"/>
                </a:moveTo>
                <a:cubicBezTo>
                  <a:pt x="7861957" y="74414"/>
                  <a:pt x="7865864" y="75283"/>
                  <a:pt x="7868468" y="77019"/>
                </a:cubicBezTo>
                <a:cubicBezTo>
                  <a:pt x="7872809" y="77887"/>
                  <a:pt x="7876716" y="82228"/>
                  <a:pt x="7880188" y="90041"/>
                </a:cubicBezTo>
                <a:cubicBezTo>
                  <a:pt x="7881925" y="94382"/>
                  <a:pt x="7881490" y="96987"/>
                  <a:pt x="7878886" y="97855"/>
                </a:cubicBezTo>
                <a:cubicBezTo>
                  <a:pt x="7866732" y="100459"/>
                  <a:pt x="7855880" y="101762"/>
                  <a:pt x="7846330" y="101762"/>
                </a:cubicBezTo>
                <a:cubicBezTo>
                  <a:pt x="7841121" y="102630"/>
                  <a:pt x="7836346" y="103064"/>
                  <a:pt x="7832006" y="103064"/>
                </a:cubicBezTo>
                <a:cubicBezTo>
                  <a:pt x="7833742" y="103932"/>
                  <a:pt x="7835044" y="105234"/>
                  <a:pt x="7835912" y="106971"/>
                </a:cubicBezTo>
                <a:cubicBezTo>
                  <a:pt x="7838516" y="109575"/>
                  <a:pt x="7839385" y="113916"/>
                  <a:pt x="7838516" y="119993"/>
                </a:cubicBezTo>
                <a:cubicBezTo>
                  <a:pt x="7838516" y="120861"/>
                  <a:pt x="7838516" y="121729"/>
                  <a:pt x="7838516" y="122598"/>
                </a:cubicBezTo>
                <a:cubicBezTo>
                  <a:pt x="7845462" y="120861"/>
                  <a:pt x="7850671" y="119559"/>
                  <a:pt x="7854144" y="118691"/>
                </a:cubicBezTo>
                <a:cubicBezTo>
                  <a:pt x="7859352" y="117823"/>
                  <a:pt x="7863259" y="118691"/>
                  <a:pt x="7865864" y="121295"/>
                </a:cubicBezTo>
                <a:cubicBezTo>
                  <a:pt x="7869336" y="124768"/>
                  <a:pt x="7872809" y="129977"/>
                  <a:pt x="7876282" y="136922"/>
                </a:cubicBezTo>
                <a:cubicBezTo>
                  <a:pt x="7877150" y="139527"/>
                  <a:pt x="7876282" y="141263"/>
                  <a:pt x="7873677" y="142131"/>
                </a:cubicBezTo>
                <a:cubicBezTo>
                  <a:pt x="7868468" y="142999"/>
                  <a:pt x="7858918" y="143868"/>
                  <a:pt x="7845028" y="144736"/>
                </a:cubicBezTo>
                <a:cubicBezTo>
                  <a:pt x="7847632" y="144736"/>
                  <a:pt x="7845028" y="145170"/>
                  <a:pt x="7837214" y="146038"/>
                </a:cubicBezTo>
                <a:cubicBezTo>
                  <a:pt x="7837214" y="146906"/>
                  <a:pt x="7837214" y="148208"/>
                  <a:pt x="7837214" y="149945"/>
                </a:cubicBezTo>
                <a:cubicBezTo>
                  <a:pt x="7835478" y="160363"/>
                  <a:pt x="7834610" y="170347"/>
                  <a:pt x="7834610" y="179896"/>
                </a:cubicBezTo>
                <a:cubicBezTo>
                  <a:pt x="7841556" y="178160"/>
                  <a:pt x="7847632" y="177292"/>
                  <a:pt x="7852841" y="177292"/>
                </a:cubicBezTo>
                <a:cubicBezTo>
                  <a:pt x="7851973" y="174687"/>
                  <a:pt x="7849368" y="169912"/>
                  <a:pt x="7845028" y="162967"/>
                </a:cubicBezTo>
                <a:cubicBezTo>
                  <a:pt x="7841556" y="158626"/>
                  <a:pt x="7839385" y="155154"/>
                  <a:pt x="7838516" y="152549"/>
                </a:cubicBezTo>
                <a:cubicBezTo>
                  <a:pt x="7837648" y="149945"/>
                  <a:pt x="7838516" y="149077"/>
                  <a:pt x="7841121" y="149945"/>
                </a:cubicBezTo>
                <a:cubicBezTo>
                  <a:pt x="7850671" y="150813"/>
                  <a:pt x="7858050" y="152115"/>
                  <a:pt x="7863259" y="153851"/>
                </a:cubicBezTo>
                <a:cubicBezTo>
                  <a:pt x="7867600" y="155588"/>
                  <a:pt x="7870204" y="159929"/>
                  <a:pt x="7871072" y="166874"/>
                </a:cubicBezTo>
                <a:cubicBezTo>
                  <a:pt x="7871072" y="169478"/>
                  <a:pt x="7870639" y="172083"/>
                  <a:pt x="7869770" y="174687"/>
                </a:cubicBezTo>
                <a:cubicBezTo>
                  <a:pt x="7874112" y="173819"/>
                  <a:pt x="7877584" y="174253"/>
                  <a:pt x="7880188" y="175990"/>
                </a:cubicBezTo>
                <a:cubicBezTo>
                  <a:pt x="7886266" y="179462"/>
                  <a:pt x="7890172" y="185105"/>
                  <a:pt x="7891908" y="192919"/>
                </a:cubicBezTo>
                <a:cubicBezTo>
                  <a:pt x="7893645" y="197260"/>
                  <a:pt x="7892343" y="199430"/>
                  <a:pt x="7888002" y="199430"/>
                </a:cubicBezTo>
                <a:cubicBezTo>
                  <a:pt x="7870639" y="197694"/>
                  <a:pt x="7853276" y="198128"/>
                  <a:pt x="7835912" y="200732"/>
                </a:cubicBezTo>
                <a:cubicBezTo>
                  <a:pt x="7809867" y="203337"/>
                  <a:pt x="7792070" y="205507"/>
                  <a:pt x="7782520" y="207244"/>
                </a:cubicBezTo>
                <a:cubicBezTo>
                  <a:pt x="7779048" y="207244"/>
                  <a:pt x="7776443" y="206375"/>
                  <a:pt x="7774706" y="204639"/>
                </a:cubicBezTo>
                <a:cubicBezTo>
                  <a:pt x="7769498" y="200298"/>
                  <a:pt x="7764288" y="195523"/>
                  <a:pt x="7759080" y="190314"/>
                </a:cubicBezTo>
                <a:cubicBezTo>
                  <a:pt x="7758212" y="186842"/>
                  <a:pt x="7758646" y="185105"/>
                  <a:pt x="7760382" y="185105"/>
                </a:cubicBezTo>
                <a:cubicBezTo>
                  <a:pt x="7773404" y="183369"/>
                  <a:pt x="7785993" y="182067"/>
                  <a:pt x="7798147" y="181199"/>
                </a:cubicBezTo>
                <a:cubicBezTo>
                  <a:pt x="7800752" y="181199"/>
                  <a:pt x="7803356" y="181199"/>
                  <a:pt x="7805960" y="181199"/>
                </a:cubicBezTo>
                <a:cubicBezTo>
                  <a:pt x="7805960" y="177726"/>
                  <a:pt x="7806394" y="172517"/>
                  <a:pt x="7807262" y="165572"/>
                </a:cubicBezTo>
                <a:cubicBezTo>
                  <a:pt x="7807262" y="158626"/>
                  <a:pt x="7807262" y="153851"/>
                  <a:pt x="7807262" y="151247"/>
                </a:cubicBezTo>
                <a:cubicBezTo>
                  <a:pt x="7805526" y="151247"/>
                  <a:pt x="7803356" y="151681"/>
                  <a:pt x="7800752" y="152549"/>
                </a:cubicBezTo>
                <a:cubicBezTo>
                  <a:pt x="7798147" y="152549"/>
                  <a:pt x="7796411" y="152549"/>
                  <a:pt x="7795542" y="152549"/>
                </a:cubicBezTo>
                <a:cubicBezTo>
                  <a:pt x="7790334" y="153417"/>
                  <a:pt x="7785993" y="152549"/>
                  <a:pt x="7782520" y="149945"/>
                </a:cubicBezTo>
                <a:cubicBezTo>
                  <a:pt x="7779048" y="146472"/>
                  <a:pt x="7775140" y="142131"/>
                  <a:pt x="7770800" y="136922"/>
                </a:cubicBezTo>
                <a:cubicBezTo>
                  <a:pt x="7768195" y="133450"/>
                  <a:pt x="7768630" y="131279"/>
                  <a:pt x="7772102" y="130411"/>
                </a:cubicBezTo>
                <a:cubicBezTo>
                  <a:pt x="7776443" y="130411"/>
                  <a:pt x="7783822" y="129977"/>
                  <a:pt x="7794240" y="129109"/>
                </a:cubicBezTo>
                <a:cubicBezTo>
                  <a:pt x="7795108" y="129109"/>
                  <a:pt x="7796844" y="129109"/>
                  <a:pt x="7799449" y="129109"/>
                </a:cubicBezTo>
                <a:cubicBezTo>
                  <a:pt x="7802054" y="128241"/>
                  <a:pt x="7804224" y="127806"/>
                  <a:pt x="7805960" y="127806"/>
                </a:cubicBezTo>
                <a:cubicBezTo>
                  <a:pt x="7805960" y="120861"/>
                  <a:pt x="7805092" y="113916"/>
                  <a:pt x="7803356" y="106971"/>
                </a:cubicBezTo>
                <a:cubicBezTo>
                  <a:pt x="7801620" y="106971"/>
                  <a:pt x="7799884" y="107405"/>
                  <a:pt x="7798147" y="108273"/>
                </a:cubicBezTo>
                <a:cubicBezTo>
                  <a:pt x="7789466" y="108273"/>
                  <a:pt x="7783822" y="107405"/>
                  <a:pt x="7781218" y="105668"/>
                </a:cubicBezTo>
                <a:cubicBezTo>
                  <a:pt x="7777745" y="103932"/>
                  <a:pt x="7773838" y="100459"/>
                  <a:pt x="7769498" y="95250"/>
                </a:cubicBezTo>
                <a:cubicBezTo>
                  <a:pt x="7766893" y="92646"/>
                  <a:pt x="7766893" y="90475"/>
                  <a:pt x="7769498" y="88739"/>
                </a:cubicBezTo>
                <a:cubicBezTo>
                  <a:pt x="7770366" y="88739"/>
                  <a:pt x="7771668" y="88305"/>
                  <a:pt x="7773404" y="87437"/>
                </a:cubicBezTo>
                <a:cubicBezTo>
                  <a:pt x="7782954" y="85701"/>
                  <a:pt x="7789466" y="84832"/>
                  <a:pt x="7792938" y="84832"/>
                </a:cubicBezTo>
                <a:cubicBezTo>
                  <a:pt x="7812906" y="83964"/>
                  <a:pt x="7834176" y="80492"/>
                  <a:pt x="7856748" y="74414"/>
                </a:cubicBezTo>
                <a:close/>
                <a:moveTo>
                  <a:pt x="3160923" y="74414"/>
                </a:moveTo>
                <a:cubicBezTo>
                  <a:pt x="3166132" y="74414"/>
                  <a:pt x="3170039" y="75283"/>
                  <a:pt x="3172644" y="77019"/>
                </a:cubicBezTo>
                <a:cubicBezTo>
                  <a:pt x="3176984" y="77887"/>
                  <a:pt x="3180891" y="82228"/>
                  <a:pt x="3184364" y="90041"/>
                </a:cubicBezTo>
                <a:cubicBezTo>
                  <a:pt x="3186100" y="94382"/>
                  <a:pt x="3185666" y="96987"/>
                  <a:pt x="3183062" y="97855"/>
                </a:cubicBezTo>
                <a:cubicBezTo>
                  <a:pt x="3170907" y="100459"/>
                  <a:pt x="3160055" y="101762"/>
                  <a:pt x="3150505" y="101762"/>
                </a:cubicBezTo>
                <a:cubicBezTo>
                  <a:pt x="3145296" y="102630"/>
                  <a:pt x="3140521" y="103064"/>
                  <a:pt x="3136181" y="103064"/>
                </a:cubicBezTo>
                <a:cubicBezTo>
                  <a:pt x="3137917" y="103932"/>
                  <a:pt x="3139219" y="105234"/>
                  <a:pt x="3140087" y="106971"/>
                </a:cubicBezTo>
                <a:cubicBezTo>
                  <a:pt x="3142692" y="109575"/>
                  <a:pt x="3143560" y="113916"/>
                  <a:pt x="3142692" y="119993"/>
                </a:cubicBezTo>
                <a:cubicBezTo>
                  <a:pt x="3142692" y="120861"/>
                  <a:pt x="3142692" y="121729"/>
                  <a:pt x="3142692" y="122598"/>
                </a:cubicBezTo>
                <a:cubicBezTo>
                  <a:pt x="3149637" y="120861"/>
                  <a:pt x="3154846" y="119559"/>
                  <a:pt x="3158319" y="118691"/>
                </a:cubicBezTo>
                <a:cubicBezTo>
                  <a:pt x="3163528" y="117823"/>
                  <a:pt x="3167435" y="118691"/>
                  <a:pt x="3170039" y="121295"/>
                </a:cubicBezTo>
                <a:cubicBezTo>
                  <a:pt x="3173512" y="124768"/>
                  <a:pt x="3176984" y="129977"/>
                  <a:pt x="3180457" y="136922"/>
                </a:cubicBezTo>
                <a:cubicBezTo>
                  <a:pt x="3181325" y="139527"/>
                  <a:pt x="3180457" y="141263"/>
                  <a:pt x="3177853" y="142131"/>
                </a:cubicBezTo>
                <a:cubicBezTo>
                  <a:pt x="3172644" y="142999"/>
                  <a:pt x="3163094" y="143868"/>
                  <a:pt x="3149203" y="144736"/>
                </a:cubicBezTo>
                <a:cubicBezTo>
                  <a:pt x="3151808" y="144736"/>
                  <a:pt x="3149203" y="145170"/>
                  <a:pt x="3141390" y="146038"/>
                </a:cubicBezTo>
                <a:cubicBezTo>
                  <a:pt x="3141390" y="146906"/>
                  <a:pt x="3141390" y="148208"/>
                  <a:pt x="3141390" y="149945"/>
                </a:cubicBezTo>
                <a:cubicBezTo>
                  <a:pt x="3139653" y="160363"/>
                  <a:pt x="3138785" y="170347"/>
                  <a:pt x="3138785" y="179896"/>
                </a:cubicBezTo>
                <a:cubicBezTo>
                  <a:pt x="3145730" y="178160"/>
                  <a:pt x="3151808" y="177292"/>
                  <a:pt x="3157017" y="177292"/>
                </a:cubicBezTo>
                <a:cubicBezTo>
                  <a:pt x="3156148" y="174687"/>
                  <a:pt x="3153544" y="169912"/>
                  <a:pt x="3149203" y="162967"/>
                </a:cubicBezTo>
                <a:cubicBezTo>
                  <a:pt x="3145730" y="158626"/>
                  <a:pt x="3143560" y="155154"/>
                  <a:pt x="3142692" y="152549"/>
                </a:cubicBezTo>
                <a:cubicBezTo>
                  <a:pt x="3141824" y="149945"/>
                  <a:pt x="3142692" y="149077"/>
                  <a:pt x="3145296" y="149945"/>
                </a:cubicBezTo>
                <a:cubicBezTo>
                  <a:pt x="3154846" y="150813"/>
                  <a:pt x="3162226" y="152115"/>
                  <a:pt x="3167435" y="153851"/>
                </a:cubicBezTo>
                <a:cubicBezTo>
                  <a:pt x="3171775" y="155588"/>
                  <a:pt x="3174380" y="159929"/>
                  <a:pt x="3175248" y="166874"/>
                </a:cubicBezTo>
                <a:cubicBezTo>
                  <a:pt x="3175248" y="169478"/>
                  <a:pt x="3174814" y="172083"/>
                  <a:pt x="3173946" y="174687"/>
                </a:cubicBezTo>
                <a:cubicBezTo>
                  <a:pt x="3178287" y="173819"/>
                  <a:pt x="3181759" y="174253"/>
                  <a:pt x="3184364" y="175990"/>
                </a:cubicBezTo>
                <a:cubicBezTo>
                  <a:pt x="3190441" y="179462"/>
                  <a:pt x="3194348" y="185105"/>
                  <a:pt x="3196084" y="192919"/>
                </a:cubicBezTo>
                <a:cubicBezTo>
                  <a:pt x="3197820" y="197260"/>
                  <a:pt x="3196518" y="199430"/>
                  <a:pt x="3192177" y="199430"/>
                </a:cubicBezTo>
                <a:cubicBezTo>
                  <a:pt x="3174814" y="197694"/>
                  <a:pt x="3157451" y="198128"/>
                  <a:pt x="3140087" y="200732"/>
                </a:cubicBezTo>
                <a:cubicBezTo>
                  <a:pt x="3114042" y="203337"/>
                  <a:pt x="3096245" y="205507"/>
                  <a:pt x="3086695" y="207244"/>
                </a:cubicBezTo>
                <a:cubicBezTo>
                  <a:pt x="3083223" y="207244"/>
                  <a:pt x="3080618" y="206375"/>
                  <a:pt x="3078882" y="204639"/>
                </a:cubicBezTo>
                <a:cubicBezTo>
                  <a:pt x="3073673" y="200298"/>
                  <a:pt x="3068464" y="195523"/>
                  <a:pt x="3063255" y="190314"/>
                </a:cubicBezTo>
                <a:cubicBezTo>
                  <a:pt x="3062387" y="186842"/>
                  <a:pt x="3062821" y="185105"/>
                  <a:pt x="3064557" y="185105"/>
                </a:cubicBezTo>
                <a:cubicBezTo>
                  <a:pt x="3077580" y="183369"/>
                  <a:pt x="3090168" y="182067"/>
                  <a:pt x="3102322" y="181199"/>
                </a:cubicBezTo>
                <a:cubicBezTo>
                  <a:pt x="3104927" y="181199"/>
                  <a:pt x="3107531" y="181199"/>
                  <a:pt x="3110136" y="181199"/>
                </a:cubicBezTo>
                <a:cubicBezTo>
                  <a:pt x="3110136" y="177726"/>
                  <a:pt x="3110570" y="172517"/>
                  <a:pt x="3111438" y="165572"/>
                </a:cubicBezTo>
                <a:cubicBezTo>
                  <a:pt x="3111438" y="158626"/>
                  <a:pt x="3111438" y="153851"/>
                  <a:pt x="3111438" y="151247"/>
                </a:cubicBezTo>
                <a:cubicBezTo>
                  <a:pt x="3109702" y="151247"/>
                  <a:pt x="3107531" y="151681"/>
                  <a:pt x="3104927" y="152549"/>
                </a:cubicBezTo>
                <a:cubicBezTo>
                  <a:pt x="3102322" y="152549"/>
                  <a:pt x="3100586" y="152549"/>
                  <a:pt x="3099718" y="152549"/>
                </a:cubicBezTo>
                <a:cubicBezTo>
                  <a:pt x="3094509" y="153417"/>
                  <a:pt x="3090168" y="152549"/>
                  <a:pt x="3086695" y="149945"/>
                </a:cubicBezTo>
                <a:cubicBezTo>
                  <a:pt x="3083223" y="146472"/>
                  <a:pt x="3079316" y="142131"/>
                  <a:pt x="3074975" y="136922"/>
                </a:cubicBezTo>
                <a:cubicBezTo>
                  <a:pt x="3072371" y="133450"/>
                  <a:pt x="3072805" y="131279"/>
                  <a:pt x="3076277" y="130411"/>
                </a:cubicBezTo>
                <a:cubicBezTo>
                  <a:pt x="3080618" y="130411"/>
                  <a:pt x="3087998" y="129977"/>
                  <a:pt x="3098416" y="129109"/>
                </a:cubicBezTo>
                <a:cubicBezTo>
                  <a:pt x="3099284" y="129109"/>
                  <a:pt x="3101020" y="129109"/>
                  <a:pt x="3103625" y="129109"/>
                </a:cubicBezTo>
                <a:cubicBezTo>
                  <a:pt x="3106229" y="128241"/>
                  <a:pt x="3108400" y="127806"/>
                  <a:pt x="3110136" y="127806"/>
                </a:cubicBezTo>
                <a:cubicBezTo>
                  <a:pt x="3110136" y="120861"/>
                  <a:pt x="3109267" y="113916"/>
                  <a:pt x="3107531" y="106971"/>
                </a:cubicBezTo>
                <a:cubicBezTo>
                  <a:pt x="3105795" y="106971"/>
                  <a:pt x="3104059" y="107405"/>
                  <a:pt x="3102322" y="108273"/>
                </a:cubicBezTo>
                <a:cubicBezTo>
                  <a:pt x="3093641" y="108273"/>
                  <a:pt x="3087998" y="107405"/>
                  <a:pt x="3085393" y="105668"/>
                </a:cubicBezTo>
                <a:cubicBezTo>
                  <a:pt x="3081920" y="103932"/>
                  <a:pt x="3078014" y="100459"/>
                  <a:pt x="3073673" y="95250"/>
                </a:cubicBezTo>
                <a:cubicBezTo>
                  <a:pt x="3071068" y="92646"/>
                  <a:pt x="3071068" y="90475"/>
                  <a:pt x="3073673" y="88739"/>
                </a:cubicBezTo>
                <a:cubicBezTo>
                  <a:pt x="3074541" y="88739"/>
                  <a:pt x="3075843" y="88305"/>
                  <a:pt x="3077580" y="87437"/>
                </a:cubicBezTo>
                <a:cubicBezTo>
                  <a:pt x="3087129" y="85701"/>
                  <a:pt x="3093641" y="84832"/>
                  <a:pt x="3097113" y="84832"/>
                </a:cubicBezTo>
                <a:cubicBezTo>
                  <a:pt x="3117081" y="83964"/>
                  <a:pt x="3138351" y="80492"/>
                  <a:pt x="3160923" y="74414"/>
                </a:cubicBezTo>
                <a:close/>
                <a:moveTo>
                  <a:pt x="1731626" y="71484"/>
                </a:moveTo>
                <a:cubicBezTo>
                  <a:pt x="1730541" y="70833"/>
                  <a:pt x="1728913" y="70942"/>
                  <a:pt x="1726743" y="71810"/>
                </a:cubicBezTo>
                <a:cubicBezTo>
                  <a:pt x="1719798" y="72678"/>
                  <a:pt x="1712418" y="75283"/>
                  <a:pt x="1704605" y="79623"/>
                </a:cubicBezTo>
                <a:cubicBezTo>
                  <a:pt x="1703737" y="79623"/>
                  <a:pt x="1703302" y="79623"/>
                  <a:pt x="1703302" y="79623"/>
                </a:cubicBezTo>
                <a:cubicBezTo>
                  <a:pt x="1702435" y="86569"/>
                  <a:pt x="1702001" y="93948"/>
                  <a:pt x="1702001" y="101762"/>
                </a:cubicBezTo>
                <a:cubicBezTo>
                  <a:pt x="1707209" y="99157"/>
                  <a:pt x="1711550" y="97421"/>
                  <a:pt x="1715023" y="96553"/>
                </a:cubicBezTo>
                <a:cubicBezTo>
                  <a:pt x="1721100" y="94816"/>
                  <a:pt x="1725441" y="94816"/>
                  <a:pt x="1728045" y="96553"/>
                </a:cubicBezTo>
                <a:cubicBezTo>
                  <a:pt x="1728913" y="96553"/>
                  <a:pt x="1729782" y="96987"/>
                  <a:pt x="1730650" y="97855"/>
                </a:cubicBezTo>
                <a:cubicBezTo>
                  <a:pt x="1732387" y="98723"/>
                  <a:pt x="1733254" y="99591"/>
                  <a:pt x="1733254" y="100459"/>
                </a:cubicBezTo>
                <a:cubicBezTo>
                  <a:pt x="1734123" y="96987"/>
                  <a:pt x="1734123" y="91344"/>
                  <a:pt x="1733254" y="83530"/>
                </a:cubicBezTo>
                <a:cubicBezTo>
                  <a:pt x="1733254" y="80057"/>
                  <a:pt x="1733254" y="77453"/>
                  <a:pt x="1733254" y="75717"/>
                </a:cubicBezTo>
                <a:cubicBezTo>
                  <a:pt x="1733254" y="73546"/>
                  <a:pt x="1732712" y="72135"/>
                  <a:pt x="1731626" y="71484"/>
                </a:cubicBezTo>
                <a:close/>
                <a:moveTo>
                  <a:pt x="7571230" y="66601"/>
                </a:moveTo>
                <a:cubicBezTo>
                  <a:pt x="7574486" y="66601"/>
                  <a:pt x="7577634" y="67469"/>
                  <a:pt x="7580672" y="69205"/>
                </a:cubicBezTo>
                <a:cubicBezTo>
                  <a:pt x="7588485" y="72678"/>
                  <a:pt x="7594996" y="78321"/>
                  <a:pt x="7600206" y="86135"/>
                </a:cubicBezTo>
                <a:cubicBezTo>
                  <a:pt x="7604546" y="90475"/>
                  <a:pt x="7604980" y="96119"/>
                  <a:pt x="7601508" y="103064"/>
                </a:cubicBezTo>
                <a:cubicBezTo>
                  <a:pt x="7597168" y="118691"/>
                  <a:pt x="7594996" y="136922"/>
                  <a:pt x="7594996" y="157758"/>
                </a:cubicBezTo>
                <a:cubicBezTo>
                  <a:pt x="7593260" y="183803"/>
                  <a:pt x="7592392" y="207244"/>
                  <a:pt x="7592392" y="228080"/>
                </a:cubicBezTo>
                <a:cubicBezTo>
                  <a:pt x="7597601" y="228080"/>
                  <a:pt x="7602376" y="227645"/>
                  <a:pt x="7606716" y="226777"/>
                </a:cubicBezTo>
                <a:cubicBezTo>
                  <a:pt x="7612794" y="225909"/>
                  <a:pt x="7618437" y="226777"/>
                  <a:pt x="7623646" y="229382"/>
                </a:cubicBezTo>
                <a:cubicBezTo>
                  <a:pt x="7628855" y="233723"/>
                  <a:pt x="7634932" y="239800"/>
                  <a:pt x="7641878" y="247613"/>
                </a:cubicBezTo>
                <a:cubicBezTo>
                  <a:pt x="7645350" y="257163"/>
                  <a:pt x="7641878" y="261938"/>
                  <a:pt x="7631460" y="261938"/>
                </a:cubicBezTo>
                <a:cubicBezTo>
                  <a:pt x="7608888" y="256729"/>
                  <a:pt x="7579370" y="254993"/>
                  <a:pt x="7542906" y="256729"/>
                </a:cubicBezTo>
                <a:cubicBezTo>
                  <a:pt x="7504708" y="257597"/>
                  <a:pt x="7480833" y="259333"/>
                  <a:pt x="7471283" y="261938"/>
                </a:cubicBezTo>
                <a:cubicBezTo>
                  <a:pt x="7465206" y="263674"/>
                  <a:pt x="7460865" y="262806"/>
                  <a:pt x="7458260" y="259333"/>
                </a:cubicBezTo>
                <a:cubicBezTo>
                  <a:pt x="7451316" y="252388"/>
                  <a:pt x="7446540" y="247179"/>
                  <a:pt x="7443936" y="243706"/>
                </a:cubicBezTo>
                <a:cubicBezTo>
                  <a:pt x="7442200" y="240234"/>
                  <a:pt x="7443502" y="238063"/>
                  <a:pt x="7447842" y="237195"/>
                </a:cubicBezTo>
                <a:cubicBezTo>
                  <a:pt x="7450447" y="237195"/>
                  <a:pt x="7456090" y="237195"/>
                  <a:pt x="7464772" y="237195"/>
                </a:cubicBezTo>
                <a:cubicBezTo>
                  <a:pt x="7476058" y="236327"/>
                  <a:pt x="7483872" y="235893"/>
                  <a:pt x="7488212" y="235893"/>
                </a:cubicBezTo>
                <a:lnTo>
                  <a:pt x="7489514" y="235893"/>
                </a:lnTo>
                <a:cubicBezTo>
                  <a:pt x="7489514" y="197694"/>
                  <a:pt x="7489514" y="164269"/>
                  <a:pt x="7489514" y="135620"/>
                </a:cubicBezTo>
                <a:cubicBezTo>
                  <a:pt x="7489514" y="106102"/>
                  <a:pt x="7486476" y="88305"/>
                  <a:pt x="7480399" y="82228"/>
                </a:cubicBezTo>
                <a:cubicBezTo>
                  <a:pt x="7477794" y="77887"/>
                  <a:pt x="7479965" y="74848"/>
                  <a:pt x="7486910" y="73112"/>
                </a:cubicBezTo>
                <a:cubicBezTo>
                  <a:pt x="7495592" y="74848"/>
                  <a:pt x="7503839" y="77019"/>
                  <a:pt x="7511652" y="79623"/>
                </a:cubicBezTo>
                <a:lnTo>
                  <a:pt x="7522536" y="78414"/>
                </a:lnTo>
                <a:lnTo>
                  <a:pt x="7527280" y="77019"/>
                </a:lnTo>
                <a:cubicBezTo>
                  <a:pt x="7544643" y="73546"/>
                  <a:pt x="7555929" y="70942"/>
                  <a:pt x="7561138" y="69205"/>
                </a:cubicBezTo>
                <a:cubicBezTo>
                  <a:pt x="7564611" y="67469"/>
                  <a:pt x="7567975" y="66601"/>
                  <a:pt x="7571230" y="66601"/>
                </a:cubicBezTo>
                <a:close/>
                <a:moveTo>
                  <a:pt x="7884095" y="60090"/>
                </a:moveTo>
                <a:cubicBezTo>
                  <a:pt x="7870204" y="59222"/>
                  <a:pt x="7837214" y="61392"/>
                  <a:pt x="7785124" y="66601"/>
                </a:cubicBezTo>
                <a:cubicBezTo>
                  <a:pt x="7777311" y="67469"/>
                  <a:pt x="7772102" y="67903"/>
                  <a:pt x="7769498" y="67903"/>
                </a:cubicBezTo>
                <a:cubicBezTo>
                  <a:pt x="7766025" y="68771"/>
                  <a:pt x="7762552" y="69205"/>
                  <a:pt x="7759080" y="69205"/>
                </a:cubicBezTo>
                <a:cubicBezTo>
                  <a:pt x="7759080" y="134318"/>
                  <a:pt x="7757777" y="186408"/>
                  <a:pt x="7755172" y="225475"/>
                </a:cubicBezTo>
                <a:cubicBezTo>
                  <a:pt x="7790768" y="221134"/>
                  <a:pt x="7829835" y="217661"/>
                  <a:pt x="7872375" y="215057"/>
                </a:cubicBezTo>
                <a:cubicBezTo>
                  <a:pt x="7873244" y="215057"/>
                  <a:pt x="7874546" y="215057"/>
                  <a:pt x="7876282" y="215057"/>
                </a:cubicBezTo>
                <a:cubicBezTo>
                  <a:pt x="7880622" y="214189"/>
                  <a:pt x="7884095" y="215057"/>
                  <a:pt x="7886700" y="217661"/>
                </a:cubicBezTo>
                <a:cubicBezTo>
                  <a:pt x="7889304" y="218530"/>
                  <a:pt x="7891040" y="220266"/>
                  <a:pt x="7891908" y="222871"/>
                </a:cubicBezTo>
                <a:cubicBezTo>
                  <a:pt x="7895382" y="186408"/>
                  <a:pt x="7895382" y="134752"/>
                  <a:pt x="7891908" y="67903"/>
                </a:cubicBezTo>
                <a:cubicBezTo>
                  <a:pt x="7891908" y="62694"/>
                  <a:pt x="7889304" y="60090"/>
                  <a:pt x="7884095" y="60090"/>
                </a:cubicBezTo>
                <a:close/>
                <a:moveTo>
                  <a:pt x="5207570" y="60090"/>
                </a:moveTo>
                <a:cubicBezTo>
                  <a:pt x="5198020" y="60958"/>
                  <a:pt x="5185432" y="63128"/>
                  <a:pt x="5169805" y="66601"/>
                </a:cubicBezTo>
                <a:cubicBezTo>
                  <a:pt x="5170673" y="69205"/>
                  <a:pt x="5171542" y="73546"/>
                  <a:pt x="5172410" y="79623"/>
                </a:cubicBezTo>
                <a:cubicBezTo>
                  <a:pt x="5174146" y="83964"/>
                  <a:pt x="5175014" y="87003"/>
                  <a:pt x="5175014" y="88739"/>
                </a:cubicBezTo>
                <a:cubicBezTo>
                  <a:pt x="5178487" y="87871"/>
                  <a:pt x="5183696" y="87003"/>
                  <a:pt x="5190641" y="86135"/>
                </a:cubicBezTo>
                <a:cubicBezTo>
                  <a:pt x="5197587" y="84398"/>
                  <a:pt x="5202361" y="83530"/>
                  <a:pt x="5204966" y="83530"/>
                </a:cubicBezTo>
                <a:cubicBezTo>
                  <a:pt x="5204966" y="80057"/>
                  <a:pt x="5206268" y="74848"/>
                  <a:pt x="5208873" y="67903"/>
                </a:cubicBezTo>
                <a:cubicBezTo>
                  <a:pt x="5209741" y="65299"/>
                  <a:pt x="5210175" y="63562"/>
                  <a:pt x="5210175" y="62694"/>
                </a:cubicBezTo>
                <a:cubicBezTo>
                  <a:pt x="5211043" y="60090"/>
                  <a:pt x="5210175" y="59222"/>
                  <a:pt x="5207570" y="60090"/>
                </a:cubicBezTo>
                <a:close/>
                <a:moveTo>
                  <a:pt x="3188271" y="60090"/>
                </a:moveTo>
                <a:cubicBezTo>
                  <a:pt x="3174380" y="59222"/>
                  <a:pt x="3141390" y="61392"/>
                  <a:pt x="3089300" y="66601"/>
                </a:cubicBezTo>
                <a:cubicBezTo>
                  <a:pt x="3081486" y="67469"/>
                  <a:pt x="3076277" y="67903"/>
                  <a:pt x="3073673" y="67903"/>
                </a:cubicBezTo>
                <a:cubicBezTo>
                  <a:pt x="3070200" y="68771"/>
                  <a:pt x="3066728" y="69205"/>
                  <a:pt x="3063255" y="69205"/>
                </a:cubicBezTo>
                <a:cubicBezTo>
                  <a:pt x="3063255" y="134318"/>
                  <a:pt x="3061953" y="186408"/>
                  <a:pt x="3059348" y="225475"/>
                </a:cubicBezTo>
                <a:cubicBezTo>
                  <a:pt x="3094943" y="221134"/>
                  <a:pt x="3134010" y="217661"/>
                  <a:pt x="3176550" y="215057"/>
                </a:cubicBezTo>
                <a:cubicBezTo>
                  <a:pt x="3177419" y="215057"/>
                  <a:pt x="3178721" y="215057"/>
                  <a:pt x="3180457" y="215057"/>
                </a:cubicBezTo>
                <a:cubicBezTo>
                  <a:pt x="3184798" y="214189"/>
                  <a:pt x="3188271" y="215057"/>
                  <a:pt x="3190875" y="217661"/>
                </a:cubicBezTo>
                <a:cubicBezTo>
                  <a:pt x="3193479" y="218530"/>
                  <a:pt x="3195216" y="220266"/>
                  <a:pt x="3196084" y="222871"/>
                </a:cubicBezTo>
                <a:cubicBezTo>
                  <a:pt x="3199557" y="186408"/>
                  <a:pt x="3199557" y="134752"/>
                  <a:pt x="3196084" y="67903"/>
                </a:cubicBezTo>
                <a:cubicBezTo>
                  <a:pt x="3196084" y="62694"/>
                  <a:pt x="3193479" y="60090"/>
                  <a:pt x="3188271" y="60090"/>
                </a:cubicBezTo>
                <a:close/>
                <a:moveTo>
                  <a:pt x="1857537" y="52602"/>
                </a:moveTo>
                <a:cubicBezTo>
                  <a:pt x="1856290" y="52602"/>
                  <a:pt x="1854797" y="52927"/>
                  <a:pt x="1853061" y="53578"/>
                </a:cubicBezTo>
                <a:cubicBezTo>
                  <a:pt x="1846116" y="54447"/>
                  <a:pt x="1837434" y="55749"/>
                  <a:pt x="1827016" y="57485"/>
                </a:cubicBezTo>
                <a:cubicBezTo>
                  <a:pt x="1825280" y="68771"/>
                  <a:pt x="1824411" y="80492"/>
                  <a:pt x="1824411" y="92646"/>
                </a:cubicBezTo>
                <a:cubicBezTo>
                  <a:pt x="1826148" y="91778"/>
                  <a:pt x="1828752" y="90910"/>
                  <a:pt x="1832225" y="90041"/>
                </a:cubicBezTo>
                <a:cubicBezTo>
                  <a:pt x="1839170" y="88305"/>
                  <a:pt x="1843077" y="87003"/>
                  <a:pt x="1843945" y="86135"/>
                </a:cubicBezTo>
                <a:cubicBezTo>
                  <a:pt x="1846549" y="85266"/>
                  <a:pt x="1850457" y="85266"/>
                  <a:pt x="1855665" y="86135"/>
                </a:cubicBezTo>
                <a:cubicBezTo>
                  <a:pt x="1856534" y="86135"/>
                  <a:pt x="1857402" y="86135"/>
                  <a:pt x="1858270" y="86135"/>
                </a:cubicBezTo>
                <a:cubicBezTo>
                  <a:pt x="1859138" y="87003"/>
                  <a:pt x="1860006" y="87437"/>
                  <a:pt x="1860874" y="87437"/>
                </a:cubicBezTo>
                <a:cubicBezTo>
                  <a:pt x="1861742" y="88305"/>
                  <a:pt x="1862611" y="88739"/>
                  <a:pt x="1863479" y="88739"/>
                </a:cubicBezTo>
                <a:cubicBezTo>
                  <a:pt x="1863479" y="85266"/>
                  <a:pt x="1863479" y="80492"/>
                  <a:pt x="1863479" y="74414"/>
                </a:cubicBezTo>
                <a:cubicBezTo>
                  <a:pt x="1862611" y="68337"/>
                  <a:pt x="1862176" y="63996"/>
                  <a:pt x="1862176" y="61392"/>
                </a:cubicBezTo>
                <a:cubicBezTo>
                  <a:pt x="1862828" y="55532"/>
                  <a:pt x="1861281" y="52602"/>
                  <a:pt x="1857537" y="52602"/>
                </a:cubicBezTo>
                <a:close/>
                <a:moveTo>
                  <a:pt x="4705797" y="49672"/>
                </a:moveTo>
                <a:cubicBezTo>
                  <a:pt x="4717083" y="54881"/>
                  <a:pt x="4726198" y="61392"/>
                  <a:pt x="4733144" y="69205"/>
                </a:cubicBezTo>
                <a:cubicBezTo>
                  <a:pt x="4735748" y="71810"/>
                  <a:pt x="4736182" y="74414"/>
                  <a:pt x="4734446" y="77019"/>
                </a:cubicBezTo>
                <a:cubicBezTo>
                  <a:pt x="4731842" y="87437"/>
                  <a:pt x="4730539" y="107405"/>
                  <a:pt x="4730539" y="136922"/>
                </a:cubicBezTo>
                <a:cubicBezTo>
                  <a:pt x="4730539" y="156022"/>
                  <a:pt x="4727067" y="165138"/>
                  <a:pt x="4720121" y="164269"/>
                </a:cubicBezTo>
                <a:cubicBezTo>
                  <a:pt x="4706231" y="159929"/>
                  <a:pt x="4699719" y="150379"/>
                  <a:pt x="4700588" y="135620"/>
                </a:cubicBezTo>
                <a:cubicBezTo>
                  <a:pt x="4701456" y="125202"/>
                  <a:pt x="4701890" y="112614"/>
                  <a:pt x="4701890" y="97855"/>
                </a:cubicBezTo>
                <a:cubicBezTo>
                  <a:pt x="4701890" y="79623"/>
                  <a:pt x="4700153" y="66601"/>
                  <a:pt x="4696681" y="58787"/>
                </a:cubicBezTo>
                <a:cubicBezTo>
                  <a:pt x="4695813" y="52710"/>
                  <a:pt x="4698851" y="49672"/>
                  <a:pt x="4705797" y="49672"/>
                </a:cubicBezTo>
                <a:close/>
                <a:moveTo>
                  <a:pt x="4053371" y="47067"/>
                </a:moveTo>
                <a:cubicBezTo>
                  <a:pt x="4066394" y="47067"/>
                  <a:pt x="4077680" y="48804"/>
                  <a:pt x="4087230" y="52276"/>
                </a:cubicBezTo>
                <a:cubicBezTo>
                  <a:pt x="4098516" y="55749"/>
                  <a:pt x="4103725" y="63562"/>
                  <a:pt x="4102857" y="75717"/>
                </a:cubicBezTo>
                <a:cubicBezTo>
                  <a:pt x="4101988" y="87003"/>
                  <a:pt x="4097648" y="93514"/>
                  <a:pt x="4089834" y="95250"/>
                </a:cubicBezTo>
                <a:cubicBezTo>
                  <a:pt x="4083757" y="96987"/>
                  <a:pt x="4077680" y="93080"/>
                  <a:pt x="4071603" y="83530"/>
                </a:cubicBezTo>
                <a:cubicBezTo>
                  <a:pt x="4062053" y="72244"/>
                  <a:pt x="4054673" y="61392"/>
                  <a:pt x="4049464" y="50974"/>
                </a:cubicBezTo>
                <a:cubicBezTo>
                  <a:pt x="4048596" y="50106"/>
                  <a:pt x="4048162" y="49238"/>
                  <a:pt x="4048162" y="48369"/>
                </a:cubicBezTo>
                <a:cubicBezTo>
                  <a:pt x="4049030" y="47501"/>
                  <a:pt x="4050767" y="47067"/>
                  <a:pt x="4053371" y="47067"/>
                </a:cubicBezTo>
                <a:close/>
                <a:moveTo>
                  <a:pt x="1547033" y="45439"/>
                </a:moveTo>
                <a:cubicBezTo>
                  <a:pt x="1550071" y="45222"/>
                  <a:pt x="1552676" y="45765"/>
                  <a:pt x="1554847" y="47067"/>
                </a:cubicBezTo>
                <a:cubicBezTo>
                  <a:pt x="1559188" y="48804"/>
                  <a:pt x="1563962" y="52710"/>
                  <a:pt x="1569171" y="58787"/>
                </a:cubicBezTo>
                <a:cubicBezTo>
                  <a:pt x="1570907" y="60524"/>
                  <a:pt x="1572210" y="61826"/>
                  <a:pt x="1573077" y="62694"/>
                </a:cubicBezTo>
                <a:cubicBezTo>
                  <a:pt x="1578287" y="70508"/>
                  <a:pt x="1575682" y="76151"/>
                  <a:pt x="1565265" y="79623"/>
                </a:cubicBezTo>
                <a:cubicBezTo>
                  <a:pt x="1561793" y="79623"/>
                  <a:pt x="1555280" y="80492"/>
                  <a:pt x="1545731" y="82228"/>
                </a:cubicBezTo>
                <a:cubicBezTo>
                  <a:pt x="1532708" y="84832"/>
                  <a:pt x="1522291" y="86569"/>
                  <a:pt x="1514477" y="87437"/>
                </a:cubicBezTo>
                <a:cubicBezTo>
                  <a:pt x="1514477" y="87437"/>
                  <a:pt x="1514911" y="87871"/>
                  <a:pt x="1515779" y="88739"/>
                </a:cubicBezTo>
                <a:cubicBezTo>
                  <a:pt x="1516647" y="88739"/>
                  <a:pt x="1517950" y="90041"/>
                  <a:pt x="1519686" y="92646"/>
                </a:cubicBezTo>
                <a:cubicBezTo>
                  <a:pt x="1523159" y="96987"/>
                  <a:pt x="1524026" y="101762"/>
                  <a:pt x="1522291" y="106971"/>
                </a:cubicBezTo>
                <a:cubicBezTo>
                  <a:pt x="1522291" y="108707"/>
                  <a:pt x="1521856" y="113916"/>
                  <a:pt x="1520989" y="122598"/>
                </a:cubicBezTo>
                <a:cubicBezTo>
                  <a:pt x="1520120" y="128675"/>
                  <a:pt x="1519686" y="133884"/>
                  <a:pt x="1519686" y="138224"/>
                </a:cubicBezTo>
                <a:cubicBezTo>
                  <a:pt x="1522291" y="137356"/>
                  <a:pt x="1525330" y="136488"/>
                  <a:pt x="1528802" y="135620"/>
                </a:cubicBezTo>
                <a:cubicBezTo>
                  <a:pt x="1534010" y="133884"/>
                  <a:pt x="1537917" y="132581"/>
                  <a:pt x="1540522" y="131713"/>
                </a:cubicBezTo>
                <a:cubicBezTo>
                  <a:pt x="1540522" y="131713"/>
                  <a:pt x="1540956" y="131279"/>
                  <a:pt x="1541824" y="130411"/>
                </a:cubicBezTo>
                <a:cubicBezTo>
                  <a:pt x="1547033" y="127806"/>
                  <a:pt x="1551374" y="127372"/>
                  <a:pt x="1554847" y="129109"/>
                </a:cubicBezTo>
                <a:cubicBezTo>
                  <a:pt x="1560055" y="130845"/>
                  <a:pt x="1565699" y="136054"/>
                  <a:pt x="1571776" y="144736"/>
                </a:cubicBezTo>
                <a:cubicBezTo>
                  <a:pt x="1571776" y="145604"/>
                  <a:pt x="1571776" y="146038"/>
                  <a:pt x="1571776" y="146038"/>
                </a:cubicBezTo>
                <a:cubicBezTo>
                  <a:pt x="1575249" y="152115"/>
                  <a:pt x="1574380" y="156022"/>
                  <a:pt x="1569171" y="157758"/>
                </a:cubicBezTo>
                <a:cubicBezTo>
                  <a:pt x="1561358" y="160363"/>
                  <a:pt x="1545731" y="162533"/>
                  <a:pt x="1522291" y="164269"/>
                </a:cubicBezTo>
                <a:cubicBezTo>
                  <a:pt x="1521422" y="164269"/>
                  <a:pt x="1520554" y="164269"/>
                  <a:pt x="1519686" y="164269"/>
                </a:cubicBezTo>
                <a:lnTo>
                  <a:pt x="1519686" y="169478"/>
                </a:lnTo>
                <a:cubicBezTo>
                  <a:pt x="1519686" y="186842"/>
                  <a:pt x="1519686" y="202469"/>
                  <a:pt x="1519686" y="216359"/>
                </a:cubicBezTo>
                <a:cubicBezTo>
                  <a:pt x="1523159" y="216359"/>
                  <a:pt x="1526197" y="215925"/>
                  <a:pt x="1528802" y="215057"/>
                </a:cubicBezTo>
                <a:cubicBezTo>
                  <a:pt x="1542692" y="214189"/>
                  <a:pt x="1553978" y="212452"/>
                  <a:pt x="1562660" y="209848"/>
                </a:cubicBezTo>
                <a:cubicBezTo>
                  <a:pt x="1571342" y="207244"/>
                  <a:pt x="1578287" y="207678"/>
                  <a:pt x="1583496" y="211150"/>
                </a:cubicBezTo>
                <a:cubicBezTo>
                  <a:pt x="1595650" y="216359"/>
                  <a:pt x="1603030" y="223305"/>
                  <a:pt x="1605634" y="231986"/>
                </a:cubicBezTo>
                <a:cubicBezTo>
                  <a:pt x="1608238" y="239800"/>
                  <a:pt x="1606068" y="243706"/>
                  <a:pt x="1599122" y="243706"/>
                </a:cubicBezTo>
                <a:cubicBezTo>
                  <a:pt x="1565265" y="241102"/>
                  <a:pt x="1536182" y="240668"/>
                  <a:pt x="1511873" y="242404"/>
                </a:cubicBezTo>
                <a:cubicBezTo>
                  <a:pt x="1477146" y="244141"/>
                  <a:pt x="1450667" y="247179"/>
                  <a:pt x="1432435" y="251520"/>
                </a:cubicBezTo>
                <a:cubicBezTo>
                  <a:pt x="1428095" y="252388"/>
                  <a:pt x="1423320" y="251520"/>
                  <a:pt x="1418110" y="248915"/>
                </a:cubicBezTo>
                <a:cubicBezTo>
                  <a:pt x="1415506" y="246311"/>
                  <a:pt x="1412468" y="243272"/>
                  <a:pt x="1408994" y="239800"/>
                </a:cubicBezTo>
                <a:cubicBezTo>
                  <a:pt x="1405523" y="237195"/>
                  <a:pt x="1403353" y="235459"/>
                  <a:pt x="1402484" y="234591"/>
                </a:cubicBezTo>
                <a:cubicBezTo>
                  <a:pt x="1395539" y="244141"/>
                  <a:pt x="1390330" y="253256"/>
                  <a:pt x="1386857" y="261938"/>
                </a:cubicBezTo>
                <a:cubicBezTo>
                  <a:pt x="1383383" y="268883"/>
                  <a:pt x="1378175" y="270185"/>
                  <a:pt x="1371230" y="265845"/>
                </a:cubicBezTo>
                <a:cubicBezTo>
                  <a:pt x="1361680" y="258899"/>
                  <a:pt x="1355169" y="250652"/>
                  <a:pt x="1351696" y="241102"/>
                </a:cubicBezTo>
                <a:cubicBezTo>
                  <a:pt x="1349092" y="235893"/>
                  <a:pt x="1349960" y="230250"/>
                  <a:pt x="1354301" y="224173"/>
                </a:cubicBezTo>
                <a:cubicBezTo>
                  <a:pt x="1358642" y="217227"/>
                  <a:pt x="1361246" y="205507"/>
                  <a:pt x="1362114" y="189012"/>
                </a:cubicBezTo>
                <a:cubicBezTo>
                  <a:pt x="1362114" y="162967"/>
                  <a:pt x="1361680" y="148208"/>
                  <a:pt x="1360812" y="144736"/>
                </a:cubicBezTo>
                <a:cubicBezTo>
                  <a:pt x="1360812" y="144736"/>
                  <a:pt x="1359944" y="145170"/>
                  <a:pt x="1358208" y="146038"/>
                </a:cubicBezTo>
                <a:cubicBezTo>
                  <a:pt x="1346921" y="151247"/>
                  <a:pt x="1339976" y="155154"/>
                  <a:pt x="1337371" y="157758"/>
                </a:cubicBezTo>
                <a:cubicBezTo>
                  <a:pt x="1333031" y="160363"/>
                  <a:pt x="1329123" y="160363"/>
                  <a:pt x="1325651" y="157758"/>
                </a:cubicBezTo>
                <a:cubicBezTo>
                  <a:pt x="1323047" y="156022"/>
                  <a:pt x="1316535" y="151247"/>
                  <a:pt x="1306118" y="143433"/>
                </a:cubicBezTo>
                <a:cubicBezTo>
                  <a:pt x="1303513" y="140829"/>
                  <a:pt x="1302211" y="138659"/>
                  <a:pt x="1302211" y="136922"/>
                </a:cubicBezTo>
                <a:cubicBezTo>
                  <a:pt x="1303078" y="135186"/>
                  <a:pt x="1304815" y="134318"/>
                  <a:pt x="1307419" y="134318"/>
                </a:cubicBezTo>
                <a:cubicBezTo>
                  <a:pt x="1316969" y="132581"/>
                  <a:pt x="1333899" y="126070"/>
                  <a:pt x="1358208" y="114784"/>
                </a:cubicBezTo>
                <a:cubicBezTo>
                  <a:pt x="1362549" y="113048"/>
                  <a:pt x="1365153" y="111745"/>
                  <a:pt x="1366021" y="110877"/>
                </a:cubicBezTo>
                <a:cubicBezTo>
                  <a:pt x="1372966" y="107405"/>
                  <a:pt x="1378609" y="106536"/>
                  <a:pt x="1382950" y="108273"/>
                </a:cubicBezTo>
                <a:cubicBezTo>
                  <a:pt x="1390764" y="110877"/>
                  <a:pt x="1397275" y="115218"/>
                  <a:pt x="1402484" y="121295"/>
                </a:cubicBezTo>
                <a:cubicBezTo>
                  <a:pt x="1406825" y="126504"/>
                  <a:pt x="1407259" y="130845"/>
                  <a:pt x="1403786" y="134318"/>
                </a:cubicBezTo>
                <a:cubicBezTo>
                  <a:pt x="1398577" y="142131"/>
                  <a:pt x="1395105" y="156890"/>
                  <a:pt x="1393368" y="178594"/>
                </a:cubicBezTo>
                <a:cubicBezTo>
                  <a:pt x="1393368" y="190748"/>
                  <a:pt x="1392934" y="198996"/>
                  <a:pt x="1392066" y="203337"/>
                </a:cubicBezTo>
                <a:cubicBezTo>
                  <a:pt x="1394670" y="201600"/>
                  <a:pt x="1400313" y="198128"/>
                  <a:pt x="1408994" y="192919"/>
                </a:cubicBezTo>
                <a:cubicBezTo>
                  <a:pt x="1416809" y="187710"/>
                  <a:pt x="1422018" y="184237"/>
                  <a:pt x="1424622" y="182501"/>
                </a:cubicBezTo>
                <a:cubicBezTo>
                  <a:pt x="1428963" y="180764"/>
                  <a:pt x="1431567" y="180330"/>
                  <a:pt x="1432435" y="181199"/>
                </a:cubicBezTo>
                <a:cubicBezTo>
                  <a:pt x="1433303" y="182067"/>
                  <a:pt x="1432435" y="185105"/>
                  <a:pt x="1429831" y="190314"/>
                </a:cubicBezTo>
                <a:cubicBezTo>
                  <a:pt x="1427227" y="194655"/>
                  <a:pt x="1424188" y="199864"/>
                  <a:pt x="1420715" y="205941"/>
                </a:cubicBezTo>
                <a:cubicBezTo>
                  <a:pt x="1415506" y="213755"/>
                  <a:pt x="1410731" y="221134"/>
                  <a:pt x="1406390" y="228080"/>
                </a:cubicBezTo>
                <a:cubicBezTo>
                  <a:pt x="1409863" y="227211"/>
                  <a:pt x="1417676" y="226343"/>
                  <a:pt x="1429831" y="225475"/>
                </a:cubicBezTo>
                <a:cubicBezTo>
                  <a:pt x="1434172" y="224607"/>
                  <a:pt x="1437644" y="224173"/>
                  <a:pt x="1440249" y="224173"/>
                </a:cubicBezTo>
                <a:cubicBezTo>
                  <a:pt x="1440249" y="217227"/>
                  <a:pt x="1440249" y="211150"/>
                  <a:pt x="1440249" y="205941"/>
                </a:cubicBezTo>
                <a:cubicBezTo>
                  <a:pt x="1437644" y="177292"/>
                  <a:pt x="1433738" y="157324"/>
                  <a:pt x="1428528" y="146038"/>
                </a:cubicBezTo>
                <a:cubicBezTo>
                  <a:pt x="1426792" y="143433"/>
                  <a:pt x="1426358" y="141697"/>
                  <a:pt x="1427227" y="140829"/>
                </a:cubicBezTo>
                <a:cubicBezTo>
                  <a:pt x="1428963" y="139093"/>
                  <a:pt x="1431567" y="138224"/>
                  <a:pt x="1435040" y="138224"/>
                </a:cubicBezTo>
                <a:cubicBezTo>
                  <a:pt x="1450667" y="138224"/>
                  <a:pt x="1463689" y="143433"/>
                  <a:pt x="1474107" y="153851"/>
                </a:cubicBezTo>
                <a:cubicBezTo>
                  <a:pt x="1478448" y="158192"/>
                  <a:pt x="1479317" y="163401"/>
                  <a:pt x="1476712" y="169478"/>
                </a:cubicBezTo>
                <a:cubicBezTo>
                  <a:pt x="1473239" y="177292"/>
                  <a:pt x="1471503" y="188144"/>
                  <a:pt x="1471503" y="202035"/>
                </a:cubicBezTo>
                <a:cubicBezTo>
                  <a:pt x="1471503" y="208980"/>
                  <a:pt x="1471503" y="215491"/>
                  <a:pt x="1471503" y="221568"/>
                </a:cubicBezTo>
                <a:cubicBezTo>
                  <a:pt x="1477580" y="219832"/>
                  <a:pt x="1483223" y="218964"/>
                  <a:pt x="1488432" y="218964"/>
                </a:cubicBezTo>
                <a:cubicBezTo>
                  <a:pt x="1488432" y="198996"/>
                  <a:pt x="1488432" y="177292"/>
                  <a:pt x="1488432" y="153851"/>
                </a:cubicBezTo>
                <a:cubicBezTo>
                  <a:pt x="1488432" y="126070"/>
                  <a:pt x="1485394" y="105234"/>
                  <a:pt x="1479317" y="91344"/>
                </a:cubicBezTo>
                <a:cubicBezTo>
                  <a:pt x="1469767" y="92212"/>
                  <a:pt x="1461085" y="93514"/>
                  <a:pt x="1453271" y="95250"/>
                </a:cubicBezTo>
                <a:cubicBezTo>
                  <a:pt x="1442853" y="95250"/>
                  <a:pt x="1437210" y="93948"/>
                  <a:pt x="1436342" y="91344"/>
                </a:cubicBezTo>
                <a:cubicBezTo>
                  <a:pt x="1434606" y="89607"/>
                  <a:pt x="1432435" y="87437"/>
                  <a:pt x="1429831" y="84832"/>
                </a:cubicBezTo>
                <a:cubicBezTo>
                  <a:pt x="1426358" y="82228"/>
                  <a:pt x="1423753" y="79623"/>
                  <a:pt x="1422018" y="77019"/>
                </a:cubicBezTo>
                <a:cubicBezTo>
                  <a:pt x="1418545" y="72678"/>
                  <a:pt x="1419413" y="70074"/>
                  <a:pt x="1424622" y="69205"/>
                </a:cubicBezTo>
                <a:cubicBezTo>
                  <a:pt x="1445458" y="67469"/>
                  <a:pt x="1470635" y="63562"/>
                  <a:pt x="1500152" y="57485"/>
                </a:cubicBezTo>
                <a:cubicBezTo>
                  <a:pt x="1502756" y="56617"/>
                  <a:pt x="1507966" y="55315"/>
                  <a:pt x="1515779" y="53578"/>
                </a:cubicBezTo>
                <a:cubicBezTo>
                  <a:pt x="1527065" y="50974"/>
                  <a:pt x="1534010" y="49238"/>
                  <a:pt x="1536615" y="48369"/>
                </a:cubicBezTo>
                <a:cubicBezTo>
                  <a:pt x="1540522" y="46633"/>
                  <a:pt x="1543995" y="45656"/>
                  <a:pt x="1547033" y="45439"/>
                </a:cubicBezTo>
                <a:close/>
                <a:moveTo>
                  <a:pt x="697560" y="44463"/>
                </a:moveTo>
                <a:cubicBezTo>
                  <a:pt x="699295" y="44463"/>
                  <a:pt x="700599" y="46199"/>
                  <a:pt x="701466" y="49672"/>
                </a:cubicBezTo>
                <a:cubicBezTo>
                  <a:pt x="704070" y="54881"/>
                  <a:pt x="706241" y="60524"/>
                  <a:pt x="707977" y="66601"/>
                </a:cubicBezTo>
                <a:cubicBezTo>
                  <a:pt x="718395" y="65733"/>
                  <a:pt x="739665" y="63562"/>
                  <a:pt x="771787" y="60090"/>
                </a:cubicBezTo>
                <a:cubicBezTo>
                  <a:pt x="790019" y="58353"/>
                  <a:pt x="803476" y="57051"/>
                  <a:pt x="812157" y="56183"/>
                </a:cubicBezTo>
                <a:cubicBezTo>
                  <a:pt x="823443" y="55315"/>
                  <a:pt x="835163" y="53578"/>
                  <a:pt x="847317" y="50974"/>
                </a:cubicBezTo>
                <a:cubicBezTo>
                  <a:pt x="848186" y="50974"/>
                  <a:pt x="848619" y="50974"/>
                  <a:pt x="848619" y="50974"/>
                </a:cubicBezTo>
                <a:cubicBezTo>
                  <a:pt x="853829" y="48369"/>
                  <a:pt x="859907" y="48369"/>
                  <a:pt x="866851" y="50974"/>
                </a:cubicBezTo>
                <a:cubicBezTo>
                  <a:pt x="883346" y="60524"/>
                  <a:pt x="892896" y="67903"/>
                  <a:pt x="895500" y="73112"/>
                </a:cubicBezTo>
                <a:cubicBezTo>
                  <a:pt x="899841" y="80926"/>
                  <a:pt x="898973" y="85266"/>
                  <a:pt x="892896" y="86135"/>
                </a:cubicBezTo>
                <a:cubicBezTo>
                  <a:pt x="858170" y="94816"/>
                  <a:pt x="836465" y="102196"/>
                  <a:pt x="827784" y="108273"/>
                </a:cubicBezTo>
                <a:cubicBezTo>
                  <a:pt x="824311" y="110009"/>
                  <a:pt x="822141" y="110009"/>
                  <a:pt x="821273" y="108273"/>
                </a:cubicBezTo>
                <a:cubicBezTo>
                  <a:pt x="820404" y="107405"/>
                  <a:pt x="820839" y="105668"/>
                  <a:pt x="822575" y="103064"/>
                </a:cubicBezTo>
                <a:cubicBezTo>
                  <a:pt x="824311" y="100459"/>
                  <a:pt x="826047" y="96553"/>
                  <a:pt x="827784" y="91344"/>
                </a:cubicBezTo>
                <a:cubicBezTo>
                  <a:pt x="831256" y="84398"/>
                  <a:pt x="833861" y="80057"/>
                  <a:pt x="835597" y="78321"/>
                </a:cubicBezTo>
                <a:cubicBezTo>
                  <a:pt x="791321" y="81794"/>
                  <a:pt x="756160" y="85266"/>
                  <a:pt x="730116" y="88739"/>
                </a:cubicBezTo>
                <a:cubicBezTo>
                  <a:pt x="724038" y="90475"/>
                  <a:pt x="717527" y="88739"/>
                  <a:pt x="710582" y="83530"/>
                </a:cubicBezTo>
                <a:cubicBezTo>
                  <a:pt x="710582" y="100893"/>
                  <a:pt x="705807" y="114784"/>
                  <a:pt x="696257" y="125202"/>
                </a:cubicBezTo>
                <a:cubicBezTo>
                  <a:pt x="689313" y="132147"/>
                  <a:pt x="681499" y="132147"/>
                  <a:pt x="672817" y="125202"/>
                </a:cubicBezTo>
                <a:cubicBezTo>
                  <a:pt x="665871" y="107839"/>
                  <a:pt x="665871" y="94382"/>
                  <a:pt x="672817" y="84832"/>
                </a:cubicBezTo>
                <a:cubicBezTo>
                  <a:pt x="684103" y="72678"/>
                  <a:pt x="691047" y="60524"/>
                  <a:pt x="693653" y="48369"/>
                </a:cubicBezTo>
                <a:cubicBezTo>
                  <a:pt x="695388" y="45765"/>
                  <a:pt x="696691" y="44463"/>
                  <a:pt x="697560" y="44463"/>
                </a:cubicBezTo>
                <a:close/>
                <a:moveTo>
                  <a:pt x="3889288" y="41858"/>
                </a:moveTo>
                <a:cubicBezTo>
                  <a:pt x="3898838" y="43595"/>
                  <a:pt x="3906651" y="46633"/>
                  <a:pt x="3912729" y="50974"/>
                </a:cubicBezTo>
                <a:cubicBezTo>
                  <a:pt x="3917069" y="54447"/>
                  <a:pt x="3919240" y="58353"/>
                  <a:pt x="3919240" y="62694"/>
                </a:cubicBezTo>
                <a:cubicBezTo>
                  <a:pt x="3918372" y="66167"/>
                  <a:pt x="3915333" y="68337"/>
                  <a:pt x="3910124" y="69205"/>
                </a:cubicBezTo>
                <a:cubicBezTo>
                  <a:pt x="3909256" y="69205"/>
                  <a:pt x="3907520" y="69639"/>
                  <a:pt x="3904915" y="70508"/>
                </a:cubicBezTo>
                <a:cubicBezTo>
                  <a:pt x="3896233" y="72244"/>
                  <a:pt x="3885381" y="73980"/>
                  <a:pt x="3872359" y="75717"/>
                </a:cubicBezTo>
                <a:cubicBezTo>
                  <a:pt x="3877568" y="78321"/>
                  <a:pt x="3882343" y="82228"/>
                  <a:pt x="3886684" y="87437"/>
                </a:cubicBezTo>
                <a:cubicBezTo>
                  <a:pt x="3891024" y="91778"/>
                  <a:pt x="3890590" y="96119"/>
                  <a:pt x="3885381" y="100459"/>
                </a:cubicBezTo>
                <a:cubicBezTo>
                  <a:pt x="3874963" y="109141"/>
                  <a:pt x="3864546" y="118691"/>
                  <a:pt x="3854128" y="129109"/>
                </a:cubicBezTo>
                <a:cubicBezTo>
                  <a:pt x="3856732" y="129109"/>
                  <a:pt x="3860639" y="128675"/>
                  <a:pt x="3865848" y="127806"/>
                </a:cubicBezTo>
                <a:cubicBezTo>
                  <a:pt x="3870188" y="127806"/>
                  <a:pt x="3873227" y="127806"/>
                  <a:pt x="3874963" y="127806"/>
                </a:cubicBezTo>
                <a:cubicBezTo>
                  <a:pt x="3879304" y="126938"/>
                  <a:pt x="3884079" y="126070"/>
                  <a:pt x="3889288" y="125202"/>
                </a:cubicBezTo>
                <a:cubicBezTo>
                  <a:pt x="3891893" y="124334"/>
                  <a:pt x="3894497" y="123466"/>
                  <a:pt x="3897102" y="122598"/>
                </a:cubicBezTo>
                <a:cubicBezTo>
                  <a:pt x="3904047" y="120861"/>
                  <a:pt x="3911860" y="121295"/>
                  <a:pt x="3920542" y="123900"/>
                </a:cubicBezTo>
                <a:cubicBezTo>
                  <a:pt x="3931828" y="128241"/>
                  <a:pt x="3938774" y="134318"/>
                  <a:pt x="3941378" y="142131"/>
                </a:cubicBezTo>
                <a:cubicBezTo>
                  <a:pt x="3943114" y="146472"/>
                  <a:pt x="3943548" y="149511"/>
                  <a:pt x="3942680" y="151247"/>
                </a:cubicBezTo>
                <a:cubicBezTo>
                  <a:pt x="3940944" y="152983"/>
                  <a:pt x="3937471" y="153851"/>
                  <a:pt x="3932262" y="153851"/>
                </a:cubicBezTo>
                <a:cubicBezTo>
                  <a:pt x="3878436" y="155588"/>
                  <a:pt x="3823308" y="158626"/>
                  <a:pt x="3766877" y="162967"/>
                </a:cubicBezTo>
                <a:cubicBezTo>
                  <a:pt x="3766009" y="165572"/>
                  <a:pt x="3765141" y="170347"/>
                  <a:pt x="3764273" y="177292"/>
                </a:cubicBezTo>
                <a:cubicBezTo>
                  <a:pt x="3763404" y="184237"/>
                  <a:pt x="3762536" y="189446"/>
                  <a:pt x="3761668" y="192919"/>
                </a:cubicBezTo>
                <a:cubicBezTo>
                  <a:pt x="3758195" y="219832"/>
                  <a:pt x="3749080" y="242404"/>
                  <a:pt x="3734321" y="260636"/>
                </a:cubicBezTo>
                <a:cubicBezTo>
                  <a:pt x="3719562" y="277999"/>
                  <a:pt x="3700463" y="291021"/>
                  <a:pt x="3677022" y="299703"/>
                </a:cubicBezTo>
                <a:cubicBezTo>
                  <a:pt x="3674418" y="301439"/>
                  <a:pt x="3672247" y="301873"/>
                  <a:pt x="3670511" y="301005"/>
                </a:cubicBezTo>
                <a:cubicBezTo>
                  <a:pt x="3670511" y="300137"/>
                  <a:pt x="3671813" y="298401"/>
                  <a:pt x="3674418" y="295796"/>
                </a:cubicBezTo>
                <a:cubicBezTo>
                  <a:pt x="3710880" y="262806"/>
                  <a:pt x="3729546" y="222871"/>
                  <a:pt x="3730414" y="175990"/>
                </a:cubicBezTo>
                <a:cubicBezTo>
                  <a:pt x="3730414" y="158626"/>
                  <a:pt x="3728244" y="145170"/>
                  <a:pt x="3723903" y="135620"/>
                </a:cubicBezTo>
                <a:cubicBezTo>
                  <a:pt x="3721298" y="130411"/>
                  <a:pt x="3723035" y="127806"/>
                  <a:pt x="3729112" y="127806"/>
                </a:cubicBezTo>
                <a:cubicBezTo>
                  <a:pt x="3729980" y="127806"/>
                  <a:pt x="3730848" y="127806"/>
                  <a:pt x="3731716" y="127806"/>
                </a:cubicBezTo>
                <a:cubicBezTo>
                  <a:pt x="3744739" y="131279"/>
                  <a:pt x="3754289" y="135186"/>
                  <a:pt x="3760366" y="139527"/>
                </a:cubicBezTo>
                <a:cubicBezTo>
                  <a:pt x="3767311" y="138659"/>
                  <a:pt x="3780334" y="137356"/>
                  <a:pt x="3799433" y="135620"/>
                </a:cubicBezTo>
                <a:cubicBezTo>
                  <a:pt x="3796829" y="133015"/>
                  <a:pt x="3794224" y="129977"/>
                  <a:pt x="3791620" y="126504"/>
                </a:cubicBezTo>
                <a:cubicBezTo>
                  <a:pt x="3789883" y="122163"/>
                  <a:pt x="3787279" y="116086"/>
                  <a:pt x="3783806" y="108273"/>
                </a:cubicBezTo>
                <a:cubicBezTo>
                  <a:pt x="3780334" y="100459"/>
                  <a:pt x="3777729" y="94382"/>
                  <a:pt x="3775993" y="90041"/>
                </a:cubicBezTo>
                <a:cubicBezTo>
                  <a:pt x="3775125" y="87437"/>
                  <a:pt x="3775125" y="86135"/>
                  <a:pt x="3775993" y="86135"/>
                </a:cubicBezTo>
                <a:cubicBezTo>
                  <a:pt x="3775993" y="85266"/>
                  <a:pt x="3777729" y="85266"/>
                  <a:pt x="3781202" y="86135"/>
                </a:cubicBezTo>
                <a:cubicBezTo>
                  <a:pt x="3790751" y="88739"/>
                  <a:pt x="3800735" y="92646"/>
                  <a:pt x="3811153" y="97855"/>
                </a:cubicBezTo>
                <a:cubicBezTo>
                  <a:pt x="3818967" y="103932"/>
                  <a:pt x="3822005" y="111745"/>
                  <a:pt x="3820269" y="121295"/>
                </a:cubicBezTo>
                <a:cubicBezTo>
                  <a:pt x="3820269" y="126504"/>
                  <a:pt x="3818533" y="130411"/>
                  <a:pt x="3815060" y="133015"/>
                </a:cubicBezTo>
                <a:cubicBezTo>
                  <a:pt x="3816796" y="133015"/>
                  <a:pt x="3819835" y="132581"/>
                  <a:pt x="3824176" y="131713"/>
                </a:cubicBezTo>
                <a:cubicBezTo>
                  <a:pt x="3827648" y="131713"/>
                  <a:pt x="3830253" y="131713"/>
                  <a:pt x="3831989" y="131713"/>
                </a:cubicBezTo>
                <a:cubicBezTo>
                  <a:pt x="3838066" y="116086"/>
                  <a:pt x="3842841" y="102630"/>
                  <a:pt x="3846314" y="91344"/>
                </a:cubicBezTo>
                <a:cubicBezTo>
                  <a:pt x="3848050" y="87003"/>
                  <a:pt x="3848050" y="83096"/>
                  <a:pt x="3846314" y="79623"/>
                </a:cubicBezTo>
                <a:cubicBezTo>
                  <a:pt x="3830687" y="81360"/>
                  <a:pt x="3807681" y="83096"/>
                  <a:pt x="3777295" y="84832"/>
                </a:cubicBezTo>
                <a:cubicBezTo>
                  <a:pt x="3775559" y="84832"/>
                  <a:pt x="3774257" y="84832"/>
                  <a:pt x="3773388" y="84832"/>
                </a:cubicBezTo>
                <a:cubicBezTo>
                  <a:pt x="3765575" y="84832"/>
                  <a:pt x="3759064" y="82662"/>
                  <a:pt x="3753855" y="78321"/>
                </a:cubicBezTo>
                <a:cubicBezTo>
                  <a:pt x="3752986" y="77453"/>
                  <a:pt x="3752118" y="76585"/>
                  <a:pt x="3751250" y="75717"/>
                </a:cubicBezTo>
                <a:cubicBezTo>
                  <a:pt x="3746041" y="71376"/>
                  <a:pt x="3743002" y="67903"/>
                  <a:pt x="3742134" y="65299"/>
                </a:cubicBezTo>
                <a:cubicBezTo>
                  <a:pt x="3740398" y="64431"/>
                  <a:pt x="3739530" y="63128"/>
                  <a:pt x="3739530" y="61392"/>
                </a:cubicBezTo>
                <a:cubicBezTo>
                  <a:pt x="3740398" y="60524"/>
                  <a:pt x="3741700" y="60090"/>
                  <a:pt x="3743437" y="60090"/>
                </a:cubicBezTo>
                <a:cubicBezTo>
                  <a:pt x="3784240" y="56617"/>
                  <a:pt x="3820269" y="52710"/>
                  <a:pt x="3851523" y="48369"/>
                </a:cubicBezTo>
                <a:cubicBezTo>
                  <a:pt x="3859337" y="48369"/>
                  <a:pt x="3867150" y="46633"/>
                  <a:pt x="3874963" y="43160"/>
                </a:cubicBezTo>
                <a:cubicBezTo>
                  <a:pt x="3880172" y="42292"/>
                  <a:pt x="3884947" y="41858"/>
                  <a:pt x="3889288" y="41858"/>
                </a:cubicBezTo>
                <a:close/>
                <a:moveTo>
                  <a:pt x="1743672" y="41858"/>
                </a:moveTo>
                <a:cubicBezTo>
                  <a:pt x="1745843" y="41858"/>
                  <a:pt x="1748013" y="42292"/>
                  <a:pt x="1750184" y="43160"/>
                </a:cubicBezTo>
                <a:cubicBezTo>
                  <a:pt x="1762338" y="48369"/>
                  <a:pt x="1770151" y="55315"/>
                  <a:pt x="1773624" y="63996"/>
                </a:cubicBezTo>
                <a:cubicBezTo>
                  <a:pt x="1775360" y="66601"/>
                  <a:pt x="1775360" y="71810"/>
                  <a:pt x="1773624" y="79623"/>
                </a:cubicBezTo>
                <a:cubicBezTo>
                  <a:pt x="1769283" y="89173"/>
                  <a:pt x="1767112" y="98289"/>
                  <a:pt x="1767112" y="106971"/>
                </a:cubicBezTo>
                <a:cubicBezTo>
                  <a:pt x="1767112" y="113048"/>
                  <a:pt x="1767112" y="121295"/>
                  <a:pt x="1767112" y="131713"/>
                </a:cubicBezTo>
                <a:cubicBezTo>
                  <a:pt x="1766245" y="146472"/>
                  <a:pt x="1765810" y="160797"/>
                  <a:pt x="1765810" y="174687"/>
                </a:cubicBezTo>
                <a:cubicBezTo>
                  <a:pt x="1764074" y="190314"/>
                  <a:pt x="1757562" y="199430"/>
                  <a:pt x="1746277" y="202035"/>
                </a:cubicBezTo>
                <a:cubicBezTo>
                  <a:pt x="1735859" y="202035"/>
                  <a:pt x="1730650" y="194221"/>
                  <a:pt x="1730650" y="178594"/>
                </a:cubicBezTo>
                <a:lnTo>
                  <a:pt x="1730650" y="175990"/>
                </a:lnTo>
                <a:cubicBezTo>
                  <a:pt x="1727177" y="176858"/>
                  <a:pt x="1721100" y="177292"/>
                  <a:pt x="1712418" y="177292"/>
                </a:cubicBezTo>
                <a:cubicBezTo>
                  <a:pt x="1707209" y="178160"/>
                  <a:pt x="1703302" y="178594"/>
                  <a:pt x="1700698" y="178594"/>
                </a:cubicBezTo>
                <a:cubicBezTo>
                  <a:pt x="1700698" y="178594"/>
                  <a:pt x="1700264" y="178594"/>
                  <a:pt x="1699396" y="178594"/>
                </a:cubicBezTo>
                <a:cubicBezTo>
                  <a:pt x="1698528" y="181199"/>
                  <a:pt x="1697225" y="184237"/>
                  <a:pt x="1695489" y="187710"/>
                </a:cubicBezTo>
                <a:cubicBezTo>
                  <a:pt x="1694621" y="189446"/>
                  <a:pt x="1694187" y="190314"/>
                  <a:pt x="1694187" y="190314"/>
                </a:cubicBezTo>
                <a:cubicBezTo>
                  <a:pt x="1690714" y="193787"/>
                  <a:pt x="1686808" y="195089"/>
                  <a:pt x="1682467" y="194221"/>
                </a:cubicBezTo>
                <a:cubicBezTo>
                  <a:pt x="1681598" y="194221"/>
                  <a:pt x="1680731" y="193787"/>
                  <a:pt x="1679862" y="192919"/>
                </a:cubicBezTo>
                <a:cubicBezTo>
                  <a:pt x="1674653" y="191182"/>
                  <a:pt x="1671181" y="187710"/>
                  <a:pt x="1669444" y="182501"/>
                </a:cubicBezTo>
                <a:cubicBezTo>
                  <a:pt x="1668576" y="180764"/>
                  <a:pt x="1668142" y="174687"/>
                  <a:pt x="1668142" y="164269"/>
                </a:cubicBezTo>
                <a:cubicBezTo>
                  <a:pt x="1670746" y="154720"/>
                  <a:pt x="1672483" y="135186"/>
                  <a:pt x="1673351" y="105668"/>
                </a:cubicBezTo>
                <a:cubicBezTo>
                  <a:pt x="1673351" y="101328"/>
                  <a:pt x="1673351" y="97855"/>
                  <a:pt x="1673351" y="95250"/>
                </a:cubicBezTo>
                <a:cubicBezTo>
                  <a:pt x="1675087" y="73546"/>
                  <a:pt x="1673351" y="60090"/>
                  <a:pt x="1668142" y="54881"/>
                </a:cubicBezTo>
                <a:cubicBezTo>
                  <a:pt x="1667274" y="49672"/>
                  <a:pt x="1669878" y="47501"/>
                  <a:pt x="1675956" y="48369"/>
                </a:cubicBezTo>
                <a:cubicBezTo>
                  <a:pt x="1681165" y="48369"/>
                  <a:pt x="1687241" y="50974"/>
                  <a:pt x="1694187" y="56183"/>
                </a:cubicBezTo>
                <a:cubicBezTo>
                  <a:pt x="1696791" y="55315"/>
                  <a:pt x="1700698" y="54447"/>
                  <a:pt x="1705907" y="53578"/>
                </a:cubicBezTo>
                <a:cubicBezTo>
                  <a:pt x="1708511" y="52710"/>
                  <a:pt x="1710248" y="52276"/>
                  <a:pt x="1711116" y="52276"/>
                </a:cubicBezTo>
                <a:cubicBezTo>
                  <a:pt x="1713721" y="51408"/>
                  <a:pt x="1716759" y="50540"/>
                  <a:pt x="1720232" y="49672"/>
                </a:cubicBezTo>
                <a:cubicBezTo>
                  <a:pt x="1728913" y="47067"/>
                  <a:pt x="1734557" y="44897"/>
                  <a:pt x="1737161" y="43160"/>
                </a:cubicBezTo>
                <a:cubicBezTo>
                  <a:pt x="1739332" y="42292"/>
                  <a:pt x="1741502" y="41858"/>
                  <a:pt x="1743672" y="41858"/>
                </a:cubicBezTo>
                <a:close/>
                <a:moveTo>
                  <a:pt x="5596291" y="39254"/>
                </a:moveTo>
                <a:cubicBezTo>
                  <a:pt x="5599330" y="39254"/>
                  <a:pt x="5602151" y="39688"/>
                  <a:pt x="5604755" y="40556"/>
                </a:cubicBezTo>
                <a:cubicBezTo>
                  <a:pt x="5610832" y="43160"/>
                  <a:pt x="5616476" y="47501"/>
                  <a:pt x="5621685" y="53578"/>
                </a:cubicBezTo>
                <a:cubicBezTo>
                  <a:pt x="5624289" y="60524"/>
                  <a:pt x="5621685" y="65299"/>
                  <a:pt x="5613871" y="67903"/>
                </a:cubicBezTo>
                <a:cubicBezTo>
                  <a:pt x="5610399" y="67903"/>
                  <a:pt x="5603019" y="68771"/>
                  <a:pt x="5591733" y="70508"/>
                </a:cubicBezTo>
                <a:cubicBezTo>
                  <a:pt x="5576106" y="73112"/>
                  <a:pt x="5564386" y="74848"/>
                  <a:pt x="5556572" y="75717"/>
                </a:cubicBezTo>
                <a:lnTo>
                  <a:pt x="5560479" y="77019"/>
                </a:lnTo>
                <a:cubicBezTo>
                  <a:pt x="5565688" y="79623"/>
                  <a:pt x="5565688" y="83964"/>
                  <a:pt x="5560479" y="90041"/>
                </a:cubicBezTo>
                <a:cubicBezTo>
                  <a:pt x="5559611" y="90910"/>
                  <a:pt x="5558309" y="91778"/>
                  <a:pt x="5556572" y="92646"/>
                </a:cubicBezTo>
                <a:cubicBezTo>
                  <a:pt x="5552231" y="96119"/>
                  <a:pt x="5546154" y="100893"/>
                  <a:pt x="5538341" y="106971"/>
                </a:cubicBezTo>
                <a:cubicBezTo>
                  <a:pt x="5548759" y="105234"/>
                  <a:pt x="5559177" y="103064"/>
                  <a:pt x="5569595" y="100459"/>
                </a:cubicBezTo>
                <a:cubicBezTo>
                  <a:pt x="5575672" y="98723"/>
                  <a:pt x="5580447" y="98289"/>
                  <a:pt x="5583919" y="99157"/>
                </a:cubicBezTo>
                <a:cubicBezTo>
                  <a:pt x="5584787" y="100025"/>
                  <a:pt x="5586524" y="101328"/>
                  <a:pt x="5589128" y="103064"/>
                </a:cubicBezTo>
                <a:cubicBezTo>
                  <a:pt x="5592601" y="104800"/>
                  <a:pt x="5598244" y="109575"/>
                  <a:pt x="5606058" y="117389"/>
                </a:cubicBezTo>
                <a:cubicBezTo>
                  <a:pt x="5610399" y="120861"/>
                  <a:pt x="5611267" y="125202"/>
                  <a:pt x="5608662" y="130411"/>
                </a:cubicBezTo>
                <a:cubicBezTo>
                  <a:pt x="5604321" y="139093"/>
                  <a:pt x="5602585" y="147774"/>
                  <a:pt x="5603453" y="156456"/>
                </a:cubicBezTo>
                <a:cubicBezTo>
                  <a:pt x="5603453" y="166006"/>
                  <a:pt x="5603453" y="177726"/>
                  <a:pt x="5603453" y="191617"/>
                </a:cubicBezTo>
                <a:cubicBezTo>
                  <a:pt x="5603453" y="203771"/>
                  <a:pt x="5600849" y="213755"/>
                  <a:pt x="5595640" y="221568"/>
                </a:cubicBezTo>
                <a:cubicBezTo>
                  <a:pt x="5592167" y="226777"/>
                  <a:pt x="5586958" y="227211"/>
                  <a:pt x="5580013" y="222871"/>
                </a:cubicBezTo>
                <a:cubicBezTo>
                  <a:pt x="5569595" y="215057"/>
                  <a:pt x="5565254" y="207678"/>
                  <a:pt x="5566990" y="200732"/>
                </a:cubicBezTo>
                <a:cubicBezTo>
                  <a:pt x="5568727" y="190314"/>
                  <a:pt x="5569160" y="172083"/>
                  <a:pt x="5568293" y="146038"/>
                </a:cubicBezTo>
                <a:cubicBezTo>
                  <a:pt x="5568293" y="139093"/>
                  <a:pt x="5568293" y="134318"/>
                  <a:pt x="5568293" y="131713"/>
                </a:cubicBezTo>
                <a:cubicBezTo>
                  <a:pt x="5567425" y="126504"/>
                  <a:pt x="5565254" y="124334"/>
                  <a:pt x="5561781" y="125202"/>
                </a:cubicBezTo>
                <a:cubicBezTo>
                  <a:pt x="5558309" y="126070"/>
                  <a:pt x="5553100" y="126938"/>
                  <a:pt x="5546154" y="127806"/>
                </a:cubicBezTo>
                <a:cubicBezTo>
                  <a:pt x="5531395" y="130411"/>
                  <a:pt x="5520977" y="132147"/>
                  <a:pt x="5514900" y="133015"/>
                </a:cubicBezTo>
                <a:cubicBezTo>
                  <a:pt x="5514900" y="137356"/>
                  <a:pt x="5514900" y="146906"/>
                  <a:pt x="5514900" y="161665"/>
                </a:cubicBezTo>
                <a:cubicBezTo>
                  <a:pt x="5514032" y="176424"/>
                  <a:pt x="5513598" y="186408"/>
                  <a:pt x="5513598" y="191617"/>
                </a:cubicBezTo>
                <a:cubicBezTo>
                  <a:pt x="5513598" y="192485"/>
                  <a:pt x="5513598" y="193787"/>
                  <a:pt x="5513598" y="195523"/>
                </a:cubicBezTo>
                <a:lnTo>
                  <a:pt x="5511717" y="211199"/>
                </a:lnTo>
                <a:lnTo>
                  <a:pt x="5507935" y="219223"/>
                </a:lnTo>
                <a:lnTo>
                  <a:pt x="5501552" y="222870"/>
                </a:lnTo>
                <a:cubicBezTo>
                  <a:pt x="5498731" y="222870"/>
                  <a:pt x="5495366" y="221568"/>
                  <a:pt x="5491460" y="218964"/>
                </a:cubicBezTo>
                <a:cubicBezTo>
                  <a:pt x="5484514" y="214623"/>
                  <a:pt x="5481910" y="207244"/>
                  <a:pt x="5483647" y="196826"/>
                </a:cubicBezTo>
                <a:cubicBezTo>
                  <a:pt x="5483647" y="195957"/>
                  <a:pt x="5483647" y="195089"/>
                  <a:pt x="5483647" y="194221"/>
                </a:cubicBezTo>
                <a:cubicBezTo>
                  <a:pt x="5486251" y="181199"/>
                  <a:pt x="5487553" y="171649"/>
                  <a:pt x="5487553" y="165572"/>
                </a:cubicBezTo>
                <a:cubicBezTo>
                  <a:pt x="5487553" y="141263"/>
                  <a:pt x="5485817" y="125636"/>
                  <a:pt x="5482344" y="118691"/>
                </a:cubicBezTo>
                <a:cubicBezTo>
                  <a:pt x="5480608" y="115218"/>
                  <a:pt x="5479740" y="112614"/>
                  <a:pt x="5479740" y="110877"/>
                </a:cubicBezTo>
                <a:cubicBezTo>
                  <a:pt x="5480608" y="109141"/>
                  <a:pt x="5482779" y="108707"/>
                  <a:pt x="5486251" y="109575"/>
                </a:cubicBezTo>
                <a:cubicBezTo>
                  <a:pt x="5493197" y="109575"/>
                  <a:pt x="5499273" y="110877"/>
                  <a:pt x="5504482" y="113482"/>
                </a:cubicBezTo>
                <a:cubicBezTo>
                  <a:pt x="5507087" y="112614"/>
                  <a:pt x="5509691" y="112180"/>
                  <a:pt x="5512296" y="112180"/>
                </a:cubicBezTo>
                <a:cubicBezTo>
                  <a:pt x="5516637" y="100025"/>
                  <a:pt x="5520109" y="89607"/>
                  <a:pt x="5522714" y="80926"/>
                </a:cubicBezTo>
                <a:cubicBezTo>
                  <a:pt x="5520977" y="80926"/>
                  <a:pt x="5517939" y="81360"/>
                  <a:pt x="5513598" y="82228"/>
                </a:cubicBezTo>
                <a:cubicBezTo>
                  <a:pt x="5510126" y="82228"/>
                  <a:pt x="5507521" y="82662"/>
                  <a:pt x="5505785" y="83530"/>
                </a:cubicBezTo>
                <a:cubicBezTo>
                  <a:pt x="5501444" y="83530"/>
                  <a:pt x="5497537" y="82228"/>
                  <a:pt x="5494064" y="79623"/>
                </a:cubicBezTo>
                <a:cubicBezTo>
                  <a:pt x="5492328" y="78755"/>
                  <a:pt x="5490158" y="77019"/>
                  <a:pt x="5487553" y="74414"/>
                </a:cubicBezTo>
                <a:cubicBezTo>
                  <a:pt x="5484081" y="70942"/>
                  <a:pt x="5481476" y="68771"/>
                  <a:pt x="5479740" y="67903"/>
                </a:cubicBezTo>
                <a:cubicBezTo>
                  <a:pt x="5478003" y="66167"/>
                  <a:pt x="5477135" y="64865"/>
                  <a:pt x="5477135" y="63996"/>
                </a:cubicBezTo>
                <a:cubicBezTo>
                  <a:pt x="5477135" y="63128"/>
                  <a:pt x="5478438" y="62694"/>
                  <a:pt x="5481042" y="62694"/>
                </a:cubicBezTo>
                <a:cubicBezTo>
                  <a:pt x="5483647" y="61826"/>
                  <a:pt x="5488421" y="60958"/>
                  <a:pt x="5495367" y="60090"/>
                </a:cubicBezTo>
                <a:cubicBezTo>
                  <a:pt x="5517939" y="57485"/>
                  <a:pt x="5537039" y="54013"/>
                  <a:pt x="5552666" y="49672"/>
                </a:cubicBezTo>
                <a:cubicBezTo>
                  <a:pt x="5565688" y="47067"/>
                  <a:pt x="5576974" y="44029"/>
                  <a:pt x="5586524" y="40556"/>
                </a:cubicBezTo>
                <a:cubicBezTo>
                  <a:pt x="5589996" y="39688"/>
                  <a:pt x="5593253" y="39254"/>
                  <a:pt x="5596291" y="39254"/>
                </a:cubicBezTo>
                <a:close/>
                <a:moveTo>
                  <a:pt x="5826137" y="36649"/>
                </a:moveTo>
                <a:cubicBezTo>
                  <a:pt x="5821796" y="37517"/>
                  <a:pt x="5813983" y="38386"/>
                  <a:pt x="5802697" y="39254"/>
                </a:cubicBezTo>
                <a:cubicBezTo>
                  <a:pt x="5794883" y="40122"/>
                  <a:pt x="5789240" y="40556"/>
                  <a:pt x="5785768" y="40556"/>
                </a:cubicBezTo>
                <a:cubicBezTo>
                  <a:pt x="5784900" y="44029"/>
                  <a:pt x="5784465" y="49672"/>
                  <a:pt x="5784465" y="57485"/>
                </a:cubicBezTo>
                <a:lnTo>
                  <a:pt x="5784465" y="62694"/>
                </a:lnTo>
                <a:cubicBezTo>
                  <a:pt x="5787938" y="61826"/>
                  <a:pt x="5794015" y="60958"/>
                  <a:pt x="5802697" y="60090"/>
                </a:cubicBezTo>
                <a:cubicBezTo>
                  <a:pt x="5807906" y="58353"/>
                  <a:pt x="5811378" y="57485"/>
                  <a:pt x="5813115" y="57485"/>
                </a:cubicBezTo>
                <a:cubicBezTo>
                  <a:pt x="5818324" y="57485"/>
                  <a:pt x="5823098" y="56617"/>
                  <a:pt x="5827439" y="54881"/>
                </a:cubicBezTo>
                <a:cubicBezTo>
                  <a:pt x="5828307" y="53144"/>
                  <a:pt x="5828742" y="50540"/>
                  <a:pt x="5828742" y="47067"/>
                </a:cubicBezTo>
                <a:cubicBezTo>
                  <a:pt x="5829610" y="43595"/>
                  <a:pt x="5830044" y="40990"/>
                  <a:pt x="5830044" y="39254"/>
                </a:cubicBezTo>
                <a:cubicBezTo>
                  <a:pt x="5830044" y="37517"/>
                  <a:pt x="5828742" y="36649"/>
                  <a:pt x="5826137" y="36649"/>
                </a:cubicBezTo>
                <a:close/>
                <a:moveTo>
                  <a:pt x="1345185" y="35347"/>
                </a:moveTo>
                <a:cubicBezTo>
                  <a:pt x="1346053" y="34479"/>
                  <a:pt x="1347790" y="34479"/>
                  <a:pt x="1350395" y="35347"/>
                </a:cubicBezTo>
                <a:cubicBezTo>
                  <a:pt x="1367757" y="37083"/>
                  <a:pt x="1382517" y="39688"/>
                  <a:pt x="1394670" y="43160"/>
                </a:cubicBezTo>
                <a:cubicBezTo>
                  <a:pt x="1412034" y="51842"/>
                  <a:pt x="1417242" y="65299"/>
                  <a:pt x="1410297" y="83530"/>
                </a:cubicBezTo>
                <a:cubicBezTo>
                  <a:pt x="1400747" y="93080"/>
                  <a:pt x="1392934" y="94816"/>
                  <a:pt x="1386857" y="88739"/>
                </a:cubicBezTo>
                <a:cubicBezTo>
                  <a:pt x="1375571" y="78321"/>
                  <a:pt x="1362114" y="62260"/>
                  <a:pt x="1346486" y="40556"/>
                </a:cubicBezTo>
                <a:cubicBezTo>
                  <a:pt x="1344751" y="37952"/>
                  <a:pt x="1344316" y="36215"/>
                  <a:pt x="1345185" y="35347"/>
                </a:cubicBezTo>
                <a:close/>
                <a:moveTo>
                  <a:pt x="5107297" y="33068"/>
                </a:moveTo>
                <a:cubicBezTo>
                  <a:pt x="5109902" y="33285"/>
                  <a:pt x="5112506" y="34479"/>
                  <a:pt x="5115111" y="36649"/>
                </a:cubicBezTo>
                <a:cubicBezTo>
                  <a:pt x="5115979" y="37517"/>
                  <a:pt x="5117281" y="38820"/>
                  <a:pt x="5119018" y="40556"/>
                </a:cubicBezTo>
                <a:cubicBezTo>
                  <a:pt x="5125095" y="45765"/>
                  <a:pt x="5129870" y="50540"/>
                  <a:pt x="5133342" y="54881"/>
                </a:cubicBezTo>
                <a:cubicBezTo>
                  <a:pt x="5135947" y="58353"/>
                  <a:pt x="5135947" y="62694"/>
                  <a:pt x="5133342" y="67903"/>
                </a:cubicBezTo>
                <a:cubicBezTo>
                  <a:pt x="5129001" y="73112"/>
                  <a:pt x="5123359" y="82228"/>
                  <a:pt x="5116413" y="95250"/>
                </a:cubicBezTo>
                <a:cubicBezTo>
                  <a:pt x="5114677" y="97855"/>
                  <a:pt x="5113374" y="100025"/>
                  <a:pt x="5112506" y="101762"/>
                </a:cubicBezTo>
                <a:cubicBezTo>
                  <a:pt x="5115111" y="104366"/>
                  <a:pt x="5117281" y="106536"/>
                  <a:pt x="5119018" y="108273"/>
                </a:cubicBezTo>
                <a:cubicBezTo>
                  <a:pt x="5121622" y="113482"/>
                  <a:pt x="5121188" y="117389"/>
                  <a:pt x="5117715" y="119993"/>
                </a:cubicBezTo>
                <a:cubicBezTo>
                  <a:pt x="5109902" y="122598"/>
                  <a:pt x="5096011" y="124768"/>
                  <a:pt x="5076043" y="126504"/>
                </a:cubicBezTo>
                <a:cubicBezTo>
                  <a:pt x="5073439" y="135186"/>
                  <a:pt x="5070400" y="144302"/>
                  <a:pt x="5066928" y="153851"/>
                </a:cubicBezTo>
                <a:cubicBezTo>
                  <a:pt x="5066060" y="154720"/>
                  <a:pt x="5065626" y="155588"/>
                  <a:pt x="5065626" y="156456"/>
                </a:cubicBezTo>
                <a:cubicBezTo>
                  <a:pt x="5074307" y="152115"/>
                  <a:pt x="5080818" y="149511"/>
                  <a:pt x="5085159" y="148642"/>
                </a:cubicBezTo>
                <a:cubicBezTo>
                  <a:pt x="5089500" y="147774"/>
                  <a:pt x="5095143" y="148642"/>
                  <a:pt x="5102088" y="151247"/>
                </a:cubicBezTo>
                <a:cubicBezTo>
                  <a:pt x="5104693" y="152983"/>
                  <a:pt x="5109034" y="156890"/>
                  <a:pt x="5115111" y="162967"/>
                </a:cubicBezTo>
                <a:cubicBezTo>
                  <a:pt x="5115979" y="163835"/>
                  <a:pt x="5116847" y="164703"/>
                  <a:pt x="5117715" y="165572"/>
                </a:cubicBezTo>
                <a:cubicBezTo>
                  <a:pt x="5121188" y="168176"/>
                  <a:pt x="5121622" y="172517"/>
                  <a:pt x="5119018" y="178594"/>
                </a:cubicBezTo>
                <a:cubicBezTo>
                  <a:pt x="5117281" y="184671"/>
                  <a:pt x="5115979" y="194655"/>
                  <a:pt x="5115111" y="208546"/>
                </a:cubicBezTo>
                <a:cubicBezTo>
                  <a:pt x="5108165" y="240668"/>
                  <a:pt x="5092538" y="262806"/>
                  <a:pt x="5068230" y="274960"/>
                </a:cubicBezTo>
                <a:cubicBezTo>
                  <a:pt x="5063021" y="276697"/>
                  <a:pt x="5058246" y="271922"/>
                  <a:pt x="5053905" y="260636"/>
                </a:cubicBezTo>
                <a:cubicBezTo>
                  <a:pt x="5050433" y="250218"/>
                  <a:pt x="5043053" y="240234"/>
                  <a:pt x="5031767" y="230684"/>
                </a:cubicBezTo>
                <a:cubicBezTo>
                  <a:pt x="5030899" y="228948"/>
                  <a:pt x="5030465" y="228080"/>
                  <a:pt x="5030465" y="228080"/>
                </a:cubicBezTo>
                <a:cubicBezTo>
                  <a:pt x="5031333" y="227211"/>
                  <a:pt x="5033069" y="226777"/>
                  <a:pt x="5035674" y="226777"/>
                </a:cubicBezTo>
                <a:cubicBezTo>
                  <a:pt x="5039146" y="226777"/>
                  <a:pt x="5044355" y="227211"/>
                  <a:pt x="5051301" y="228080"/>
                </a:cubicBezTo>
                <a:cubicBezTo>
                  <a:pt x="5058246" y="228948"/>
                  <a:pt x="5063021" y="229816"/>
                  <a:pt x="5065626" y="230684"/>
                </a:cubicBezTo>
                <a:cubicBezTo>
                  <a:pt x="5068230" y="232420"/>
                  <a:pt x="5070835" y="230684"/>
                  <a:pt x="5073439" y="225475"/>
                </a:cubicBezTo>
                <a:cubicBezTo>
                  <a:pt x="5078648" y="209848"/>
                  <a:pt x="5081687" y="195957"/>
                  <a:pt x="5082555" y="183803"/>
                </a:cubicBezTo>
                <a:cubicBezTo>
                  <a:pt x="5083423" y="177726"/>
                  <a:pt x="5080385" y="175121"/>
                  <a:pt x="5073439" y="175990"/>
                </a:cubicBezTo>
                <a:cubicBezTo>
                  <a:pt x="5067362" y="177726"/>
                  <a:pt x="5059982" y="181633"/>
                  <a:pt x="5051301" y="187710"/>
                </a:cubicBezTo>
                <a:cubicBezTo>
                  <a:pt x="5047828" y="190314"/>
                  <a:pt x="5044790" y="190748"/>
                  <a:pt x="5042185" y="189012"/>
                </a:cubicBezTo>
                <a:cubicBezTo>
                  <a:pt x="5042185" y="189012"/>
                  <a:pt x="5041751" y="188578"/>
                  <a:pt x="5040883" y="187710"/>
                </a:cubicBezTo>
                <a:cubicBezTo>
                  <a:pt x="5033937" y="182501"/>
                  <a:pt x="5029597" y="177726"/>
                  <a:pt x="5027860" y="173385"/>
                </a:cubicBezTo>
                <a:cubicBezTo>
                  <a:pt x="5026124" y="168176"/>
                  <a:pt x="5026992" y="164269"/>
                  <a:pt x="5030465" y="161665"/>
                </a:cubicBezTo>
                <a:cubicBezTo>
                  <a:pt x="5036542" y="153851"/>
                  <a:pt x="5041317" y="142131"/>
                  <a:pt x="5044790" y="126504"/>
                </a:cubicBezTo>
                <a:cubicBezTo>
                  <a:pt x="5044790" y="119559"/>
                  <a:pt x="5044355" y="113482"/>
                  <a:pt x="5043487" y="108273"/>
                </a:cubicBezTo>
                <a:cubicBezTo>
                  <a:pt x="5040883" y="101328"/>
                  <a:pt x="5042185" y="98289"/>
                  <a:pt x="5047394" y="99157"/>
                </a:cubicBezTo>
                <a:cubicBezTo>
                  <a:pt x="5056944" y="101762"/>
                  <a:pt x="5063889" y="104800"/>
                  <a:pt x="5068230" y="108273"/>
                </a:cubicBezTo>
                <a:cubicBezTo>
                  <a:pt x="5072571" y="106536"/>
                  <a:pt x="5076478" y="105234"/>
                  <a:pt x="5079950" y="104366"/>
                </a:cubicBezTo>
                <a:cubicBezTo>
                  <a:pt x="5082555" y="93080"/>
                  <a:pt x="5086027" y="80057"/>
                  <a:pt x="5090368" y="65299"/>
                </a:cubicBezTo>
                <a:cubicBezTo>
                  <a:pt x="5090368" y="64431"/>
                  <a:pt x="5089500" y="63562"/>
                  <a:pt x="5087764" y="62694"/>
                </a:cubicBezTo>
                <a:cubicBezTo>
                  <a:pt x="5082555" y="65299"/>
                  <a:pt x="5076043" y="67903"/>
                  <a:pt x="5068230" y="70508"/>
                </a:cubicBezTo>
                <a:cubicBezTo>
                  <a:pt x="5063021" y="71376"/>
                  <a:pt x="5059114" y="71810"/>
                  <a:pt x="5056510" y="71810"/>
                </a:cubicBezTo>
                <a:cubicBezTo>
                  <a:pt x="5048696" y="65733"/>
                  <a:pt x="5043053" y="60090"/>
                  <a:pt x="5039581" y="54881"/>
                </a:cubicBezTo>
                <a:cubicBezTo>
                  <a:pt x="5037844" y="50540"/>
                  <a:pt x="5038713" y="48369"/>
                  <a:pt x="5042185" y="48369"/>
                </a:cubicBezTo>
                <a:cubicBezTo>
                  <a:pt x="5048262" y="48369"/>
                  <a:pt x="5055642" y="47501"/>
                  <a:pt x="5064323" y="45765"/>
                </a:cubicBezTo>
                <a:cubicBezTo>
                  <a:pt x="5069532" y="44897"/>
                  <a:pt x="5077780" y="42292"/>
                  <a:pt x="5089066" y="37952"/>
                </a:cubicBezTo>
                <a:cubicBezTo>
                  <a:pt x="5095143" y="36215"/>
                  <a:pt x="5098616" y="35347"/>
                  <a:pt x="5099484" y="35347"/>
                </a:cubicBezTo>
                <a:cubicBezTo>
                  <a:pt x="5102088" y="33611"/>
                  <a:pt x="5104693" y="32851"/>
                  <a:pt x="5107297" y="33068"/>
                </a:cubicBezTo>
                <a:close/>
                <a:moveTo>
                  <a:pt x="5233615" y="29161"/>
                </a:moveTo>
                <a:cubicBezTo>
                  <a:pt x="5236220" y="29378"/>
                  <a:pt x="5238824" y="30138"/>
                  <a:pt x="5241429" y="31440"/>
                </a:cubicBezTo>
                <a:cubicBezTo>
                  <a:pt x="5245770" y="34913"/>
                  <a:pt x="5251847" y="41424"/>
                  <a:pt x="5259660" y="50974"/>
                </a:cubicBezTo>
                <a:cubicBezTo>
                  <a:pt x="5263133" y="55315"/>
                  <a:pt x="5263133" y="60090"/>
                  <a:pt x="5259660" y="65299"/>
                </a:cubicBezTo>
                <a:cubicBezTo>
                  <a:pt x="5256188" y="67035"/>
                  <a:pt x="5250110" y="71376"/>
                  <a:pt x="5241429" y="78321"/>
                </a:cubicBezTo>
                <a:cubicBezTo>
                  <a:pt x="5239692" y="80057"/>
                  <a:pt x="5238390" y="81360"/>
                  <a:pt x="5237522" y="82228"/>
                </a:cubicBezTo>
                <a:cubicBezTo>
                  <a:pt x="5240126" y="84832"/>
                  <a:pt x="5242731" y="87437"/>
                  <a:pt x="5245335" y="90041"/>
                </a:cubicBezTo>
                <a:cubicBezTo>
                  <a:pt x="5247940" y="94382"/>
                  <a:pt x="5247506" y="97855"/>
                  <a:pt x="5244033" y="100459"/>
                </a:cubicBezTo>
                <a:cubicBezTo>
                  <a:pt x="5240561" y="101328"/>
                  <a:pt x="5231011" y="102630"/>
                  <a:pt x="5215384" y="104366"/>
                </a:cubicBezTo>
                <a:cubicBezTo>
                  <a:pt x="5214516" y="104366"/>
                  <a:pt x="5213214" y="104366"/>
                  <a:pt x="5211477" y="104366"/>
                </a:cubicBezTo>
                <a:cubicBezTo>
                  <a:pt x="5208005" y="105234"/>
                  <a:pt x="5205400" y="105668"/>
                  <a:pt x="5203664" y="105668"/>
                </a:cubicBezTo>
                <a:cubicBezTo>
                  <a:pt x="5204532" y="105668"/>
                  <a:pt x="5204966" y="106102"/>
                  <a:pt x="5204966" y="106971"/>
                </a:cubicBezTo>
                <a:cubicBezTo>
                  <a:pt x="5206702" y="107839"/>
                  <a:pt x="5208438" y="108273"/>
                  <a:pt x="5210175" y="108273"/>
                </a:cubicBezTo>
                <a:cubicBezTo>
                  <a:pt x="5210175" y="108273"/>
                  <a:pt x="5210609" y="108707"/>
                  <a:pt x="5211477" y="109575"/>
                </a:cubicBezTo>
                <a:cubicBezTo>
                  <a:pt x="5213214" y="113048"/>
                  <a:pt x="5213647" y="116520"/>
                  <a:pt x="5212779" y="119993"/>
                </a:cubicBezTo>
                <a:cubicBezTo>
                  <a:pt x="5212779" y="119993"/>
                  <a:pt x="5212779" y="120861"/>
                  <a:pt x="5212779" y="122598"/>
                </a:cubicBezTo>
                <a:cubicBezTo>
                  <a:pt x="5211911" y="124334"/>
                  <a:pt x="5211477" y="125636"/>
                  <a:pt x="5211477" y="126504"/>
                </a:cubicBezTo>
                <a:cubicBezTo>
                  <a:pt x="5223632" y="123900"/>
                  <a:pt x="5231879" y="121729"/>
                  <a:pt x="5236220" y="119993"/>
                </a:cubicBezTo>
                <a:cubicBezTo>
                  <a:pt x="5241429" y="118257"/>
                  <a:pt x="5247072" y="118691"/>
                  <a:pt x="5253149" y="121295"/>
                </a:cubicBezTo>
                <a:cubicBezTo>
                  <a:pt x="5262699" y="128241"/>
                  <a:pt x="5269210" y="134318"/>
                  <a:pt x="5272683" y="139527"/>
                </a:cubicBezTo>
                <a:cubicBezTo>
                  <a:pt x="5276155" y="145604"/>
                  <a:pt x="5276589" y="150813"/>
                  <a:pt x="5273985" y="155154"/>
                </a:cubicBezTo>
                <a:cubicBezTo>
                  <a:pt x="5273117" y="156022"/>
                  <a:pt x="5271815" y="157324"/>
                  <a:pt x="5270078" y="159060"/>
                </a:cubicBezTo>
                <a:cubicBezTo>
                  <a:pt x="5261397" y="166874"/>
                  <a:pt x="5256188" y="172517"/>
                  <a:pt x="5254451" y="175990"/>
                </a:cubicBezTo>
                <a:cubicBezTo>
                  <a:pt x="5256188" y="178594"/>
                  <a:pt x="5257490" y="180330"/>
                  <a:pt x="5258358" y="181199"/>
                </a:cubicBezTo>
                <a:cubicBezTo>
                  <a:pt x="5260962" y="186408"/>
                  <a:pt x="5260528" y="189446"/>
                  <a:pt x="5257056" y="190314"/>
                </a:cubicBezTo>
                <a:cubicBezTo>
                  <a:pt x="5253583" y="192919"/>
                  <a:pt x="5244033" y="194221"/>
                  <a:pt x="5228406" y="194221"/>
                </a:cubicBezTo>
                <a:cubicBezTo>
                  <a:pt x="5227538" y="194221"/>
                  <a:pt x="5225368" y="194221"/>
                  <a:pt x="5221895" y="194221"/>
                </a:cubicBezTo>
                <a:cubicBezTo>
                  <a:pt x="5214950" y="195089"/>
                  <a:pt x="5209307" y="195523"/>
                  <a:pt x="5204966" y="195523"/>
                </a:cubicBezTo>
                <a:cubicBezTo>
                  <a:pt x="5204966" y="198996"/>
                  <a:pt x="5204532" y="204205"/>
                  <a:pt x="5203664" y="211150"/>
                </a:cubicBezTo>
                <a:cubicBezTo>
                  <a:pt x="5203664" y="218096"/>
                  <a:pt x="5203229" y="223305"/>
                  <a:pt x="5202361" y="226777"/>
                </a:cubicBezTo>
                <a:cubicBezTo>
                  <a:pt x="5209307" y="225041"/>
                  <a:pt x="5215818" y="224173"/>
                  <a:pt x="5221895" y="224173"/>
                </a:cubicBezTo>
                <a:cubicBezTo>
                  <a:pt x="5221027" y="221568"/>
                  <a:pt x="5219725" y="218530"/>
                  <a:pt x="5217988" y="215057"/>
                </a:cubicBezTo>
                <a:cubicBezTo>
                  <a:pt x="5216252" y="210716"/>
                  <a:pt x="5214950" y="207678"/>
                  <a:pt x="5214082" y="205941"/>
                </a:cubicBezTo>
                <a:cubicBezTo>
                  <a:pt x="5213214" y="204205"/>
                  <a:pt x="5213214" y="203337"/>
                  <a:pt x="5214082" y="203337"/>
                </a:cubicBezTo>
                <a:cubicBezTo>
                  <a:pt x="5214950" y="202469"/>
                  <a:pt x="5216686" y="202469"/>
                  <a:pt x="5219291" y="203337"/>
                </a:cubicBezTo>
                <a:cubicBezTo>
                  <a:pt x="5237522" y="206809"/>
                  <a:pt x="5252715" y="214623"/>
                  <a:pt x="5264869" y="226777"/>
                </a:cubicBezTo>
                <a:cubicBezTo>
                  <a:pt x="5270946" y="231986"/>
                  <a:pt x="5273985" y="237195"/>
                  <a:pt x="5273985" y="242404"/>
                </a:cubicBezTo>
                <a:cubicBezTo>
                  <a:pt x="5274853" y="251954"/>
                  <a:pt x="5273117" y="260202"/>
                  <a:pt x="5268776" y="267147"/>
                </a:cubicBezTo>
                <a:cubicBezTo>
                  <a:pt x="5264435" y="272356"/>
                  <a:pt x="5260094" y="274526"/>
                  <a:pt x="5255753" y="273658"/>
                </a:cubicBezTo>
                <a:cubicBezTo>
                  <a:pt x="5248808" y="271054"/>
                  <a:pt x="5244033" y="267147"/>
                  <a:pt x="5241429" y="261938"/>
                </a:cubicBezTo>
                <a:cubicBezTo>
                  <a:pt x="5238824" y="258465"/>
                  <a:pt x="5235352" y="252822"/>
                  <a:pt x="5231011" y="245009"/>
                </a:cubicBezTo>
                <a:cubicBezTo>
                  <a:pt x="5229274" y="241536"/>
                  <a:pt x="5227972" y="238932"/>
                  <a:pt x="5227104" y="237195"/>
                </a:cubicBezTo>
                <a:cubicBezTo>
                  <a:pt x="5188905" y="252822"/>
                  <a:pt x="5161124" y="264542"/>
                  <a:pt x="5143760" y="272356"/>
                </a:cubicBezTo>
                <a:cubicBezTo>
                  <a:pt x="5139419" y="274960"/>
                  <a:pt x="5135079" y="274526"/>
                  <a:pt x="5130738" y="271054"/>
                </a:cubicBezTo>
                <a:cubicBezTo>
                  <a:pt x="5126397" y="265845"/>
                  <a:pt x="5120320" y="256295"/>
                  <a:pt x="5112506" y="242404"/>
                </a:cubicBezTo>
                <a:cubicBezTo>
                  <a:pt x="5111638" y="237195"/>
                  <a:pt x="5112941" y="234591"/>
                  <a:pt x="5116413" y="234591"/>
                </a:cubicBezTo>
                <a:cubicBezTo>
                  <a:pt x="5123359" y="236327"/>
                  <a:pt x="5130738" y="236327"/>
                  <a:pt x="5138551" y="234591"/>
                </a:cubicBezTo>
                <a:cubicBezTo>
                  <a:pt x="5142892" y="234591"/>
                  <a:pt x="5149404" y="233723"/>
                  <a:pt x="5158085" y="231986"/>
                </a:cubicBezTo>
                <a:cubicBezTo>
                  <a:pt x="5162426" y="231118"/>
                  <a:pt x="5165898" y="230684"/>
                  <a:pt x="5168503" y="230684"/>
                </a:cubicBezTo>
                <a:cubicBezTo>
                  <a:pt x="5169371" y="228080"/>
                  <a:pt x="5169805" y="222871"/>
                  <a:pt x="5169805" y="215057"/>
                </a:cubicBezTo>
                <a:cubicBezTo>
                  <a:pt x="5170673" y="207244"/>
                  <a:pt x="5171107" y="201600"/>
                  <a:pt x="5171107" y="198128"/>
                </a:cubicBezTo>
                <a:cubicBezTo>
                  <a:pt x="5169371" y="198128"/>
                  <a:pt x="5166766" y="198562"/>
                  <a:pt x="5163294" y="199430"/>
                </a:cubicBezTo>
                <a:cubicBezTo>
                  <a:pt x="5161557" y="199430"/>
                  <a:pt x="5160255" y="199430"/>
                  <a:pt x="5159387" y="199430"/>
                </a:cubicBezTo>
                <a:cubicBezTo>
                  <a:pt x="5158519" y="202035"/>
                  <a:pt x="5157217" y="204639"/>
                  <a:pt x="5155481" y="207244"/>
                </a:cubicBezTo>
                <a:cubicBezTo>
                  <a:pt x="5152876" y="208980"/>
                  <a:pt x="5149837" y="209848"/>
                  <a:pt x="5146365" y="209848"/>
                </a:cubicBezTo>
                <a:cubicBezTo>
                  <a:pt x="5138551" y="206375"/>
                  <a:pt x="5134645" y="202035"/>
                  <a:pt x="5134645" y="196826"/>
                </a:cubicBezTo>
                <a:cubicBezTo>
                  <a:pt x="5133777" y="188144"/>
                  <a:pt x="5131172" y="176424"/>
                  <a:pt x="5126831" y="161665"/>
                </a:cubicBezTo>
                <a:cubicBezTo>
                  <a:pt x="5125963" y="159929"/>
                  <a:pt x="5125529" y="158626"/>
                  <a:pt x="5125529" y="157758"/>
                </a:cubicBezTo>
                <a:cubicBezTo>
                  <a:pt x="5125529" y="156890"/>
                  <a:pt x="5125095" y="155588"/>
                  <a:pt x="5124227" y="153851"/>
                </a:cubicBezTo>
                <a:cubicBezTo>
                  <a:pt x="5122490" y="146038"/>
                  <a:pt x="5120754" y="141263"/>
                  <a:pt x="5119018" y="139527"/>
                </a:cubicBezTo>
                <a:cubicBezTo>
                  <a:pt x="5117281" y="135186"/>
                  <a:pt x="5118583" y="132581"/>
                  <a:pt x="5122924" y="131713"/>
                </a:cubicBezTo>
                <a:cubicBezTo>
                  <a:pt x="5130738" y="130845"/>
                  <a:pt x="5138117" y="131713"/>
                  <a:pt x="5145063" y="134318"/>
                </a:cubicBezTo>
                <a:cubicBezTo>
                  <a:pt x="5147667" y="135186"/>
                  <a:pt x="5148969" y="136488"/>
                  <a:pt x="5148969" y="138224"/>
                </a:cubicBezTo>
                <a:cubicBezTo>
                  <a:pt x="5149837" y="138224"/>
                  <a:pt x="5150706" y="138224"/>
                  <a:pt x="5151574" y="138224"/>
                </a:cubicBezTo>
                <a:cubicBezTo>
                  <a:pt x="5161124" y="136488"/>
                  <a:pt x="5168069" y="134752"/>
                  <a:pt x="5172410" y="133015"/>
                </a:cubicBezTo>
                <a:cubicBezTo>
                  <a:pt x="5172410" y="125202"/>
                  <a:pt x="5171975" y="119125"/>
                  <a:pt x="5171107" y="114784"/>
                </a:cubicBezTo>
                <a:cubicBezTo>
                  <a:pt x="5167635" y="119993"/>
                  <a:pt x="5163728" y="121295"/>
                  <a:pt x="5159387" y="118691"/>
                </a:cubicBezTo>
                <a:cubicBezTo>
                  <a:pt x="5152442" y="115218"/>
                  <a:pt x="5148535" y="109575"/>
                  <a:pt x="5147667" y="101762"/>
                </a:cubicBezTo>
                <a:cubicBezTo>
                  <a:pt x="5146799" y="99157"/>
                  <a:pt x="5145931" y="95250"/>
                  <a:pt x="5145063" y="90041"/>
                </a:cubicBezTo>
                <a:cubicBezTo>
                  <a:pt x="5143326" y="81360"/>
                  <a:pt x="5141590" y="74414"/>
                  <a:pt x="5139854" y="69205"/>
                </a:cubicBezTo>
                <a:cubicBezTo>
                  <a:pt x="5137249" y="61392"/>
                  <a:pt x="5134645" y="54881"/>
                  <a:pt x="5132040" y="49672"/>
                </a:cubicBezTo>
                <a:cubicBezTo>
                  <a:pt x="5128568" y="43595"/>
                  <a:pt x="5129870" y="40122"/>
                  <a:pt x="5135947" y="39254"/>
                </a:cubicBezTo>
                <a:cubicBezTo>
                  <a:pt x="5144628" y="39254"/>
                  <a:pt x="5152008" y="40556"/>
                  <a:pt x="5158085" y="43160"/>
                </a:cubicBezTo>
                <a:cubicBezTo>
                  <a:pt x="5158085" y="43160"/>
                  <a:pt x="5158519" y="43595"/>
                  <a:pt x="5159387" y="44463"/>
                </a:cubicBezTo>
                <a:cubicBezTo>
                  <a:pt x="5160255" y="44463"/>
                  <a:pt x="5160689" y="44897"/>
                  <a:pt x="5160689" y="45765"/>
                </a:cubicBezTo>
                <a:cubicBezTo>
                  <a:pt x="5182393" y="41424"/>
                  <a:pt x="5204098" y="36215"/>
                  <a:pt x="5225802" y="30138"/>
                </a:cubicBezTo>
                <a:cubicBezTo>
                  <a:pt x="5228406" y="29270"/>
                  <a:pt x="5231011" y="28944"/>
                  <a:pt x="5233615" y="29161"/>
                </a:cubicBezTo>
                <a:close/>
                <a:moveTo>
                  <a:pt x="7900048" y="27208"/>
                </a:moveTo>
                <a:cubicBezTo>
                  <a:pt x="7902001" y="27425"/>
                  <a:pt x="7904498" y="27968"/>
                  <a:pt x="7907536" y="28836"/>
                </a:cubicBezTo>
                <a:cubicBezTo>
                  <a:pt x="7921426" y="36649"/>
                  <a:pt x="7930542" y="43595"/>
                  <a:pt x="7934882" y="49672"/>
                </a:cubicBezTo>
                <a:cubicBezTo>
                  <a:pt x="7939224" y="54881"/>
                  <a:pt x="7939658" y="60090"/>
                  <a:pt x="7936185" y="65299"/>
                </a:cubicBezTo>
                <a:cubicBezTo>
                  <a:pt x="7932712" y="76585"/>
                  <a:pt x="7930542" y="96119"/>
                  <a:pt x="7929674" y="123900"/>
                </a:cubicBezTo>
                <a:cubicBezTo>
                  <a:pt x="7929674" y="189012"/>
                  <a:pt x="7930108" y="226777"/>
                  <a:pt x="7930976" y="237195"/>
                </a:cubicBezTo>
                <a:cubicBezTo>
                  <a:pt x="7930108" y="249350"/>
                  <a:pt x="7925767" y="261504"/>
                  <a:pt x="7917954" y="273658"/>
                </a:cubicBezTo>
                <a:cubicBezTo>
                  <a:pt x="7913613" y="277999"/>
                  <a:pt x="7908404" y="278433"/>
                  <a:pt x="7902326" y="274960"/>
                </a:cubicBezTo>
                <a:cubicBezTo>
                  <a:pt x="7897118" y="268883"/>
                  <a:pt x="7893211" y="261938"/>
                  <a:pt x="7890606" y="254124"/>
                </a:cubicBezTo>
                <a:cubicBezTo>
                  <a:pt x="7890606" y="253256"/>
                  <a:pt x="7890606" y="251954"/>
                  <a:pt x="7890606" y="250218"/>
                </a:cubicBezTo>
                <a:cubicBezTo>
                  <a:pt x="7889738" y="247613"/>
                  <a:pt x="7889304" y="245443"/>
                  <a:pt x="7889304" y="243706"/>
                </a:cubicBezTo>
                <a:cubicBezTo>
                  <a:pt x="7853710" y="241102"/>
                  <a:pt x="7815510" y="242838"/>
                  <a:pt x="7774706" y="248915"/>
                </a:cubicBezTo>
                <a:cubicBezTo>
                  <a:pt x="7769498" y="248915"/>
                  <a:pt x="7765590" y="248047"/>
                  <a:pt x="7762986" y="246311"/>
                </a:cubicBezTo>
                <a:cubicBezTo>
                  <a:pt x="7762986" y="246311"/>
                  <a:pt x="7762118" y="245877"/>
                  <a:pt x="7760382" y="245009"/>
                </a:cubicBezTo>
                <a:cubicBezTo>
                  <a:pt x="7757777" y="243272"/>
                  <a:pt x="7756042" y="241970"/>
                  <a:pt x="7755172" y="241102"/>
                </a:cubicBezTo>
                <a:cubicBezTo>
                  <a:pt x="7754305" y="254124"/>
                  <a:pt x="7751700" y="261938"/>
                  <a:pt x="7747360" y="264542"/>
                </a:cubicBezTo>
                <a:cubicBezTo>
                  <a:pt x="7743887" y="268015"/>
                  <a:pt x="7739546" y="268449"/>
                  <a:pt x="7734337" y="265845"/>
                </a:cubicBezTo>
                <a:cubicBezTo>
                  <a:pt x="7734337" y="265845"/>
                  <a:pt x="7733903" y="265411"/>
                  <a:pt x="7733034" y="264542"/>
                </a:cubicBezTo>
                <a:cubicBezTo>
                  <a:pt x="7726958" y="261938"/>
                  <a:pt x="7723051" y="258031"/>
                  <a:pt x="7721314" y="252822"/>
                </a:cubicBezTo>
                <a:cubicBezTo>
                  <a:pt x="7717842" y="241536"/>
                  <a:pt x="7716974" y="231986"/>
                  <a:pt x="7718710" y="224173"/>
                </a:cubicBezTo>
                <a:cubicBezTo>
                  <a:pt x="7723051" y="205941"/>
                  <a:pt x="7725656" y="161665"/>
                  <a:pt x="7726524" y="91344"/>
                </a:cubicBezTo>
                <a:cubicBezTo>
                  <a:pt x="7726524" y="72244"/>
                  <a:pt x="7723051" y="57485"/>
                  <a:pt x="7716106" y="47067"/>
                </a:cubicBezTo>
                <a:cubicBezTo>
                  <a:pt x="7714370" y="41858"/>
                  <a:pt x="7716974" y="38820"/>
                  <a:pt x="7723919" y="37952"/>
                </a:cubicBezTo>
                <a:cubicBezTo>
                  <a:pt x="7731732" y="39688"/>
                  <a:pt x="7739546" y="41858"/>
                  <a:pt x="7747360" y="44463"/>
                </a:cubicBezTo>
                <a:cubicBezTo>
                  <a:pt x="7764722" y="42726"/>
                  <a:pt x="7792070" y="40122"/>
                  <a:pt x="7829401" y="36649"/>
                </a:cubicBezTo>
                <a:cubicBezTo>
                  <a:pt x="7838951" y="34913"/>
                  <a:pt x="7845896" y="34045"/>
                  <a:pt x="7850236" y="34045"/>
                </a:cubicBezTo>
                <a:cubicBezTo>
                  <a:pt x="7863259" y="33177"/>
                  <a:pt x="7878452" y="31006"/>
                  <a:pt x="7895816" y="27534"/>
                </a:cubicBezTo>
                <a:cubicBezTo>
                  <a:pt x="7896684" y="27099"/>
                  <a:pt x="7898094" y="26991"/>
                  <a:pt x="7900048" y="27208"/>
                </a:cubicBezTo>
                <a:close/>
                <a:moveTo>
                  <a:pt x="3204223" y="27208"/>
                </a:moveTo>
                <a:cubicBezTo>
                  <a:pt x="3206176" y="27425"/>
                  <a:pt x="3208672" y="27968"/>
                  <a:pt x="3211711" y="28836"/>
                </a:cubicBezTo>
                <a:cubicBezTo>
                  <a:pt x="3225602" y="36649"/>
                  <a:pt x="3234717" y="43595"/>
                  <a:pt x="3239058" y="49672"/>
                </a:cubicBezTo>
                <a:cubicBezTo>
                  <a:pt x="3243399" y="54881"/>
                  <a:pt x="3243833" y="60090"/>
                  <a:pt x="3240360" y="65299"/>
                </a:cubicBezTo>
                <a:cubicBezTo>
                  <a:pt x="3236888" y="76585"/>
                  <a:pt x="3234717" y="96119"/>
                  <a:pt x="3233849" y="123900"/>
                </a:cubicBezTo>
                <a:cubicBezTo>
                  <a:pt x="3233849" y="189012"/>
                  <a:pt x="3234283" y="226777"/>
                  <a:pt x="3235151" y="237195"/>
                </a:cubicBezTo>
                <a:cubicBezTo>
                  <a:pt x="3234283" y="249350"/>
                  <a:pt x="3229942" y="261504"/>
                  <a:pt x="3222129" y="273658"/>
                </a:cubicBezTo>
                <a:cubicBezTo>
                  <a:pt x="3217788" y="277999"/>
                  <a:pt x="3212579" y="278433"/>
                  <a:pt x="3206502" y="274960"/>
                </a:cubicBezTo>
                <a:cubicBezTo>
                  <a:pt x="3201293" y="268883"/>
                  <a:pt x="3197386" y="261938"/>
                  <a:pt x="3194782" y="254124"/>
                </a:cubicBezTo>
                <a:cubicBezTo>
                  <a:pt x="3194782" y="253256"/>
                  <a:pt x="3194782" y="251954"/>
                  <a:pt x="3194782" y="250218"/>
                </a:cubicBezTo>
                <a:cubicBezTo>
                  <a:pt x="3193913" y="247613"/>
                  <a:pt x="3193479" y="245443"/>
                  <a:pt x="3193479" y="243706"/>
                </a:cubicBezTo>
                <a:cubicBezTo>
                  <a:pt x="3157885" y="241102"/>
                  <a:pt x="3119685" y="242838"/>
                  <a:pt x="3078882" y="248915"/>
                </a:cubicBezTo>
                <a:cubicBezTo>
                  <a:pt x="3073673" y="248915"/>
                  <a:pt x="3069766" y="248047"/>
                  <a:pt x="3067162" y="246311"/>
                </a:cubicBezTo>
                <a:cubicBezTo>
                  <a:pt x="3067162" y="246311"/>
                  <a:pt x="3066293" y="245877"/>
                  <a:pt x="3064557" y="245009"/>
                </a:cubicBezTo>
                <a:cubicBezTo>
                  <a:pt x="3061953" y="243272"/>
                  <a:pt x="3060216" y="241970"/>
                  <a:pt x="3059348" y="241102"/>
                </a:cubicBezTo>
                <a:cubicBezTo>
                  <a:pt x="3058480" y="254124"/>
                  <a:pt x="3055875" y="261938"/>
                  <a:pt x="3051535" y="264542"/>
                </a:cubicBezTo>
                <a:cubicBezTo>
                  <a:pt x="3048062" y="268015"/>
                  <a:pt x="3043721" y="268449"/>
                  <a:pt x="3038512" y="265845"/>
                </a:cubicBezTo>
                <a:cubicBezTo>
                  <a:pt x="3038512" y="265845"/>
                  <a:pt x="3038078" y="265411"/>
                  <a:pt x="3037210" y="264542"/>
                </a:cubicBezTo>
                <a:cubicBezTo>
                  <a:pt x="3031133" y="261938"/>
                  <a:pt x="3027226" y="258031"/>
                  <a:pt x="3025490" y="252822"/>
                </a:cubicBezTo>
                <a:cubicBezTo>
                  <a:pt x="3022017" y="241536"/>
                  <a:pt x="3021149" y="231986"/>
                  <a:pt x="3022885" y="224173"/>
                </a:cubicBezTo>
                <a:cubicBezTo>
                  <a:pt x="3027226" y="205941"/>
                  <a:pt x="3029830" y="161665"/>
                  <a:pt x="3030699" y="91344"/>
                </a:cubicBezTo>
                <a:cubicBezTo>
                  <a:pt x="3030699" y="72244"/>
                  <a:pt x="3027226" y="57485"/>
                  <a:pt x="3020281" y="47067"/>
                </a:cubicBezTo>
                <a:cubicBezTo>
                  <a:pt x="3018545" y="41858"/>
                  <a:pt x="3021149" y="38820"/>
                  <a:pt x="3028094" y="37952"/>
                </a:cubicBezTo>
                <a:cubicBezTo>
                  <a:pt x="3035908" y="39688"/>
                  <a:pt x="3043721" y="41858"/>
                  <a:pt x="3051535" y="44463"/>
                </a:cubicBezTo>
                <a:cubicBezTo>
                  <a:pt x="3068898" y="42726"/>
                  <a:pt x="3096245" y="40122"/>
                  <a:pt x="3133576" y="36649"/>
                </a:cubicBezTo>
                <a:cubicBezTo>
                  <a:pt x="3143126" y="34913"/>
                  <a:pt x="3150071" y="34045"/>
                  <a:pt x="3154412" y="34045"/>
                </a:cubicBezTo>
                <a:cubicBezTo>
                  <a:pt x="3167435" y="33177"/>
                  <a:pt x="3182628" y="31006"/>
                  <a:pt x="3199991" y="27534"/>
                </a:cubicBezTo>
                <a:cubicBezTo>
                  <a:pt x="3200859" y="27099"/>
                  <a:pt x="3202270" y="26991"/>
                  <a:pt x="3204223" y="27208"/>
                </a:cubicBezTo>
                <a:close/>
                <a:moveTo>
                  <a:pt x="5418534" y="23627"/>
                </a:moveTo>
                <a:cubicBezTo>
                  <a:pt x="5431557" y="27968"/>
                  <a:pt x="5441107" y="34913"/>
                  <a:pt x="5447184" y="44463"/>
                </a:cubicBezTo>
                <a:cubicBezTo>
                  <a:pt x="5450656" y="50540"/>
                  <a:pt x="5450656" y="56183"/>
                  <a:pt x="5447184" y="61392"/>
                </a:cubicBezTo>
                <a:cubicBezTo>
                  <a:pt x="5445447" y="62260"/>
                  <a:pt x="5443277" y="66167"/>
                  <a:pt x="5440672" y="73112"/>
                </a:cubicBezTo>
                <a:cubicBezTo>
                  <a:pt x="5447618" y="73112"/>
                  <a:pt x="5455431" y="73980"/>
                  <a:pt x="5464113" y="75717"/>
                </a:cubicBezTo>
                <a:cubicBezTo>
                  <a:pt x="5475399" y="78321"/>
                  <a:pt x="5480608" y="86135"/>
                  <a:pt x="5479740" y="99157"/>
                </a:cubicBezTo>
                <a:cubicBezTo>
                  <a:pt x="5478872" y="112180"/>
                  <a:pt x="5472794" y="116520"/>
                  <a:pt x="5461508" y="112180"/>
                </a:cubicBezTo>
                <a:cubicBezTo>
                  <a:pt x="5451958" y="106102"/>
                  <a:pt x="5442409" y="97855"/>
                  <a:pt x="5432859" y="87437"/>
                </a:cubicBezTo>
                <a:cubicBezTo>
                  <a:pt x="5429386" y="94382"/>
                  <a:pt x="5426782" y="100025"/>
                  <a:pt x="5425045" y="104366"/>
                </a:cubicBezTo>
                <a:cubicBezTo>
                  <a:pt x="5422441" y="106971"/>
                  <a:pt x="5420704" y="110009"/>
                  <a:pt x="5419836" y="113482"/>
                </a:cubicBezTo>
                <a:cubicBezTo>
                  <a:pt x="5428518" y="113482"/>
                  <a:pt x="5435463" y="113916"/>
                  <a:pt x="5440672" y="114784"/>
                </a:cubicBezTo>
                <a:cubicBezTo>
                  <a:pt x="5455431" y="119125"/>
                  <a:pt x="5460640" y="128241"/>
                  <a:pt x="5456299" y="142131"/>
                </a:cubicBezTo>
                <a:cubicBezTo>
                  <a:pt x="5451090" y="152549"/>
                  <a:pt x="5443711" y="154286"/>
                  <a:pt x="5434161" y="147340"/>
                </a:cubicBezTo>
                <a:cubicBezTo>
                  <a:pt x="5424611" y="137790"/>
                  <a:pt x="5417666" y="129977"/>
                  <a:pt x="5413325" y="123900"/>
                </a:cubicBezTo>
                <a:cubicBezTo>
                  <a:pt x="5407248" y="134318"/>
                  <a:pt x="5399435" y="143868"/>
                  <a:pt x="5389885" y="152549"/>
                </a:cubicBezTo>
                <a:cubicBezTo>
                  <a:pt x="5372521" y="171649"/>
                  <a:pt x="5355592" y="185539"/>
                  <a:pt x="5339097" y="194221"/>
                </a:cubicBezTo>
                <a:cubicBezTo>
                  <a:pt x="5335625" y="195957"/>
                  <a:pt x="5333454" y="196391"/>
                  <a:pt x="5332586" y="195523"/>
                </a:cubicBezTo>
                <a:cubicBezTo>
                  <a:pt x="5331718" y="194655"/>
                  <a:pt x="5332586" y="192919"/>
                  <a:pt x="5335190" y="190314"/>
                </a:cubicBezTo>
                <a:cubicBezTo>
                  <a:pt x="5355158" y="170347"/>
                  <a:pt x="5375126" y="137356"/>
                  <a:pt x="5395094" y="91344"/>
                </a:cubicBezTo>
                <a:cubicBezTo>
                  <a:pt x="5407248" y="65299"/>
                  <a:pt x="5412023" y="45331"/>
                  <a:pt x="5409418" y="31440"/>
                </a:cubicBezTo>
                <a:cubicBezTo>
                  <a:pt x="5407682" y="25363"/>
                  <a:pt x="5410721" y="22759"/>
                  <a:pt x="5418534" y="23627"/>
                </a:cubicBezTo>
                <a:close/>
                <a:moveTo>
                  <a:pt x="7408776" y="21022"/>
                </a:moveTo>
                <a:cubicBezTo>
                  <a:pt x="7427876" y="21022"/>
                  <a:pt x="7440464" y="21456"/>
                  <a:pt x="7446540" y="22325"/>
                </a:cubicBezTo>
                <a:cubicBezTo>
                  <a:pt x="7466508" y="24061"/>
                  <a:pt x="7474756" y="34479"/>
                  <a:pt x="7471283" y="53578"/>
                </a:cubicBezTo>
                <a:cubicBezTo>
                  <a:pt x="7468678" y="66601"/>
                  <a:pt x="7461734" y="70508"/>
                  <a:pt x="7450447" y="65299"/>
                </a:cubicBezTo>
                <a:cubicBezTo>
                  <a:pt x="7434820" y="54881"/>
                  <a:pt x="7420496" y="41424"/>
                  <a:pt x="7407473" y="24929"/>
                </a:cubicBezTo>
                <a:cubicBezTo>
                  <a:pt x="7405737" y="23193"/>
                  <a:pt x="7404868" y="22325"/>
                  <a:pt x="7404868" y="22325"/>
                </a:cubicBezTo>
                <a:cubicBezTo>
                  <a:pt x="7405737" y="21456"/>
                  <a:pt x="7407040" y="21022"/>
                  <a:pt x="7408776" y="21022"/>
                </a:cubicBezTo>
                <a:close/>
                <a:moveTo>
                  <a:pt x="1878454" y="20046"/>
                </a:moveTo>
                <a:cubicBezTo>
                  <a:pt x="1880191" y="20263"/>
                  <a:pt x="1881710" y="21022"/>
                  <a:pt x="1883013" y="22325"/>
                </a:cubicBezTo>
                <a:cubicBezTo>
                  <a:pt x="1891694" y="26665"/>
                  <a:pt x="1899074" y="33177"/>
                  <a:pt x="1905151" y="41858"/>
                </a:cubicBezTo>
                <a:cubicBezTo>
                  <a:pt x="1907755" y="47067"/>
                  <a:pt x="1908623" y="52276"/>
                  <a:pt x="1907755" y="57485"/>
                </a:cubicBezTo>
                <a:cubicBezTo>
                  <a:pt x="1900810" y="76585"/>
                  <a:pt x="1897337" y="93514"/>
                  <a:pt x="1897337" y="108273"/>
                </a:cubicBezTo>
                <a:cubicBezTo>
                  <a:pt x="1896469" y="142131"/>
                  <a:pt x="1896469" y="175990"/>
                  <a:pt x="1897337" y="209848"/>
                </a:cubicBezTo>
                <a:cubicBezTo>
                  <a:pt x="1899942" y="256729"/>
                  <a:pt x="1892129" y="281906"/>
                  <a:pt x="1873896" y="285378"/>
                </a:cubicBezTo>
                <a:cubicBezTo>
                  <a:pt x="1864347" y="287115"/>
                  <a:pt x="1857836" y="281038"/>
                  <a:pt x="1854363" y="267147"/>
                </a:cubicBezTo>
                <a:cubicBezTo>
                  <a:pt x="1850022" y="254993"/>
                  <a:pt x="1839604" y="243272"/>
                  <a:pt x="1823109" y="231986"/>
                </a:cubicBezTo>
                <a:cubicBezTo>
                  <a:pt x="1821373" y="231118"/>
                  <a:pt x="1820505" y="229816"/>
                  <a:pt x="1820505" y="228080"/>
                </a:cubicBezTo>
                <a:cubicBezTo>
                  <a:pt x="1820505" y="226343"/>
                  <a:pt x="1821807" y="225475"/>
                  <a:pt x="1824411" y="225475"/>
                </a:cubicBezTo>
                <a:cubicBezTo>
                  <a:pt x="1828752" y="225475"/>
                  <a:pt x="1836132" y="225909"/>
                  <a:pt x="1846549" y="226777"/>
                </a:cubicBezTo>
                <a:cubicBezTo>
                  <a:pt x="1849154" y="227645"/>
                  <a:pt x="1851324" y="228080"/>
                  <a:pt x="1853061" y="228080"/>
                </a:cubicBezTo>
                <a:cubicBezTo>
                  <a:pt x="1857402" y="229816"/>
                  <a:pt x="1859572" y="226777"/>
                  <a:pt x="1859572" y="218964"/>
                </a:cubicBezTo>
                <a:cubicBezTo>
                  <a:pt x="1859572" y="212887"/>
                  <a:pt x="1860006" y="204639"/>
                  <a:pt x="1860874" y="194221"/>
                </a:cubicBezTo>
                <a:cubicBezTo>
                  <a:pt x="1860874" y="183803"/>
                  <a:pt x="1860874" y="175990"/>
                  <a:pt x="1860874" y="170781"/>
                </a:cubicBezTo>
                <a:cubicBezTo>
                  <a:pt x="1844379" y="170781"/>
                  <a:pt x="1829621" y="171215"/>
                  <a:pt x="1816598" y="172083"/>
                </a:cubicBezTo>
                <a:cubicBezTo>
                  <a:pt x="1813993" y="184237"/>
                  <a:pt x="1810521" y="195089"/>
                  <a:pt x="1806180" y="204639"/>
                </a:cubicBezTo>
                <a:cubicBezTo>
                  <a:pt x="1794025" y="228948"/>
                  <a:pt x="1768849" y="249784"/>
                  <a:pt x="1730650" y="267147"/>
                </a:cubicBezTo>
                <a:cubicBezTo>
                  <a:pt x="1726309" y="268883"/>
                  <a:pt x="1723705" y="268883"/>
                  <a:pt x="1722837" y="267147"/>
                </a:cubicBezTo>
                <a:cubicBezTo>
                  <a:pt x="1721968" y="265411"/>
                  <a:pt x="1722837" y="263240"/>
                  <a:pt x="1725441" y="260636"/>
                </a:cubicBezTo>
                <a:cubicBezTo>
                  <a:pt x="1756695" y="231118"/>
                  <a:pt x="1775795" y="202903"/>
                  <a:pt x="1782740" y="175990"/>
                </a:cubicBezTo>
                <a:cubicBezTo>
                  <a:pt x="1788817" y="147340"/>
                  <a:pt x="1791421" y="111745"/>
                  <a:pt x="1790553" y="69205"/>
                </a:cubicBezTo>
                <a:cubicBezTo>
                  <a:pt x="1789685" y="55315"/>
                  <a:pt x="1787514" y="45331"/>
                  <a:pt x="1784042" y="39254"/>
                </a:cubicBezTo>
                <a:cubicBezTo>
                  <a:pt x="1781438" y="31440"/>
                  <a:pt x="1783608" y="27968"/>
                  <a:pt x="1790553" y="28836"/>
                </a:cubicBezTo>
                <a:cubicBezTo>
                  <a:pt x="1791421" y="28836"/>
                  <a:pt x="1792724" y="29270"/>
                  <a:pt x="1794460" y="30138"/>
                </a:cubicBezTo>
                <a:cubicBezTo>
                  <a:pt x="1804010" y="31006"/>
                  <a:pt x="1810955" y="32743"/>
                  <a:pt x="1815296" y="35347"/>
                </a:cubicBezTo>
                <a:cubicBezTo>
                  <a:pt x="1819636" y="34479"/>
                  <a:pt x="1826148" y="33177"/>
                  <a:pt x="1834829" y="31440"/>
                </a:cubicBezTo>
                <a:cubicBezTo>
                  <a:pt x="1839170" y="30572"/>
                  <a:pt x="1842643" y="29704"/>
                  <a:pt x="1845248" y="28836"/>
                </a:cubicBezTo>
                <a:cubicBezTo>
                  <a:pt x="1855665" y="27099"/>
                  <a:pt x="1864781" y="24495"/>
                  <a:pt x="1872594" y="21022"/>
                </a:cubicBezTo>
                <a:cubicBezTo>
                  <a:pt x="1874765" y="20154"/>
                  <a:pt x="1876718" y="19829"/>
                  <a:pt x="1878454" y="20046"/>
                </a:cubicBezTo>
                <a:close/>
                <a:moveTo>
                  <a:pt x="7119677" y="19720"/>
                </a:moveTo>
                <a:cubicBezTo>
                  <a:pt x="7143986" y="22325"/>
                  <a:pt x="7160046" y="30572"/>
                  <a:pt x="7167860" y="44463"/>
                </a:cubicBezTo>
                <a:cubicBezTo>
                  <a:pt x="7170465" y="47935"/>
                  <a:pt x="7170898" y="51842"/>
                  <a:pt x="7169162" y="56183"/>
                </a:cubicBezTo>
                <a:cubicBezTo>
                  <a:pt x="7167426" y="61392"/>
                  <a:pt x="7166558" y="70074"/>
                  <a:pt x="7166558" y="82228"/>
                </a:cubicBezTo>
                <a:cubicBezTo>
                  <a:pt x="7166558" y="84832"/>
                  <a:pt x="7166558" y="87003"/>
                  <a:pt x="7166558" y="88739"/>
                </a:cubicBezTo>
                <a:cubicBezTo>
                  <a:pt x="7166558" y="98289"/>
                  <a:pt x="7166124" y="106971"/>
                  <a:pt x="7165256" y="114784"/>
                </a:cubicBezTo>
                <a:cubicBezTo>
                  <a:pt x="7167860" y="114784"/>
                  <a:pt x="7171333" y="114350"/>
                  <a:pt x="7175673" y="113482"/>
                </a:cubicBezTo>
                <a:cubicBezTo>
                  <a:pt x="7179146" y="113482"/>
                  <a:pt x="7181751" y="113482"/>
                  <a:pt x="7183486" y="113482"/>
                </a:cubicBezTo>
                <a:cubicBezTo>
                  <a:pt x="7198246" y="111745"/>
                  <a:pt x="7209966" y="109141"/>
                  <a:pt x="7218648" y="105668"/>
                </a:cubicBezTo>
                <a:cubicBezTo>
                  <a:pt x="7226461" y="103064"/>
                  <a:pt x="7232538" y="102630"/>
                  <a:pt x="7236879" y="104366"/>
                </a:cubicBezTo>
                <a:cubicBezTo>
                  <a:pt x="7248166" y="110443"/>
                  <a:pt x="7257281" y="117823"/>
                  <a:pt x="7264226" y="126504"/>
                </a:cubicBezTo>
                <a:cubicBezTo>
                  <a:pt x="7265962" y="129977"/>
                  <a:pt x="7266397" y="133015"/>
                  <a:pt x="7265529" y="135620"/>
                </a:cubicBezTo>
                <a:cubicBezTo>
                  <a:pt x="7263792" y="138224"/>
                  <a:pt x="7260754" y="139093"/>
                  <a:pt x="7256412" y="138224"/>
                </a:cubicBezTo>
                <a:cubicBezTo>
                  <a:pt x="7235577" y="137356"/>
                  <a:pt x="7204322" y="139527"/>
                  <a:pt x="7162652" y="144736"/>
                </a:cubicBezTo>
                <a:cubicBezTo>
                  <a:pt x="7189564" y="194221"/>
                  <a:pt x="7239484" y="235025"/>
                  <a:pt x="7312409" y="267147"/>
                </a:cubicBezTo>
                <a:cubicBezTo>
                  <a:pt x="7315882" y="268883"/>
                  <a:pt x="7317618" y="270620"/>
                  <a:pt x="7317618" y="272356"/>
                </a:cubicBezTo>
                <a:cubicBezTo>
                  <a:pt x="7317618" y="273224"/>
                  <a:pt x="7315448" y="273658"/>
                  <a:pt x="7311107" y="273658"/>
                </a:cubicBezTo>
                <a:cubicBezTo>
                  <a:pt x="7282458" y="276263"/>
                  <a:pt x="7252940" y="277565"/>
                  <a:pt x="7222554" y="277565"/>
                </a:cubicBezTo>
                <a:cubicBezTo>
                  <a:pt x="7217345" y="276697"/>
                  <a:pt x="7212570" y="274526"/>
                  <a:pt x="7208230" y="271054"/>
                </a:cubicBezTo>
                <a:cubicBezTo>
                  <a:pt x="7188262" y="249350"/>
                  <a:pt x="7170898" y="223305"/>
                  <a:pt x="7156140" y="192919"/>
                </a:cubicBezTo>
                <a:cubicBezTo>
                  <a:pt x="7156140" y="191182"/>
                  <a:pt x="7155272" y="189012"/>
                  <a:pt x="7153535" y="186408"/>
                </a:cubicBezTo>
                <a:cubicBezTo>
                  <a:pt x="7152667" y="183803"/>
                  <a:pt x="7151799" y="182067"/>
                  <a:pt x="7150930" y="181199"/>
                </a:cubicBezTo>
                <a:cubicBezTo>
                  <a:pt x="7146590" y="191617"/>
                  <a:pt x="7141815" y="201600"/>
                  <a:pt x="7136606" y="211150"/>
                </a:cubicBezTo>
                <a:cubicBezTo>
                  <a:pt x="7114034" y="247613"/>
                  <a:pt x="7074532" y="267581"/>
                  <a:pt x="7018102" y="271054"/>
                </a:cubicBezTo>
                <a:cubicBezTo>
                  <a:pt x="7015497" y="271922"/>
                  <a:pt x="7014194" y="271488"/>
                  <a:pt x="7014194" y="269751"/>
                </a:cubicBezTo>
                <a:cubicBezTo>
                  <a:pt x="7014194" y="268015"/>
                  <a:pt x="7015497" y="266713"/>
                  <a:pt x="7018102" y="265845"/>
                </a:cubicBezTo>
                <a:cubicBezTo>
                  <a:pt x="7073664" y="244141"/>
                  <a:pt x="7107956" y="205507"/>
                  <a:pt x="7120979" y="149945"/>
                </a:cubicBezTo>
                <a:cubicBezTo>
                  <a:pt x="7114902" y="150813"/>
                  <a:pt x="7106220" y="152115"/>
                  <a:pt x="7094934" y="153851"/>
                </a:cubicBezTo>
                <a:cubicBezTo>
                  <a:pt x="7091462" y="154720"/>
                  <a:pt x="7088422" y="155588"/>
                  <a:pt x="7085818" y="156456"/>
                </a:cubicBezTo>
                <a:cubicBezTo>
                  <a:pt x="7078874" y="159060"/>
                  <a:pt x="7073230" y="158626"/>
                  <a:pt x="7068889" y="155154"/>
                </a:cubicBezTo>
                <a:cubicBezTo>
                  <a:pt x="7061944" y="151681"/>
                  <a:pt x="7054998" y="145604"/>
                  <a:pt x="7048053" y="136922"/>
                </a:cubicBezTo>
                <a:cubicBezTo>
                  <a:pt x="7046317" y="135186"/>
                  <a:pt x="7045883" y="133450"/>
                  <a:pt x="7046752" y="131713"/>
                </a:cubicBezTo>
                <a:cubicBezTo>
                  <a:pt x="7047620" y="130845"/>
                  <a:pt x="7049356" y="130411"/>
                  <a:pt x="7051960" y="130411"/>
                </a:cubicBezTo>
                <a:cubicBezTo>
                  <a:pt x="7063246" y="129543"/>
                  <a:pt x="7077571" y="127806"/>
                  <a:pt x="7094934" y="125202"/>
                </a:cubicBezTo>
                <a:cubicBezTo>
                  <a:pt x="7105352" y="123466"/>
                  <a:pt x="7115770" y="122163"/>
                  <a:pt x="7126188" y="121295"/>
                </a:cubicBezTo>
                <a:cubicBezTo>
                  <a:pt x="7127056" y="111745"/>
                  <a:pt x="7127490" y="102630"/>
                  <a:pt x="7127490" y="93948"/>
                </a:cubicBezTo>
                <a:cubicBezTo>
                  <a:pt x="7128358" y="67035"/>
                  <a:pt x="7123584" y="46199"/>
                  <a:pt x="7113166" y="31440"/>
                </a:cubicBezTo>
                <a:cubicBezTo>
                  <a:pt x="7109693" y="23627"/>
                  <a:pt x="7111864" y="19720"/>
                  <a:pt x="7119677" y="19720"/>
                </a:cubicBezTo>
                <a:close/>
                <a:moveTo>
                  <a:pt x="4747468" y="19720"/>
                </a:moveTo>
                <a:cubicBezTo>
                  <a:pt x="4763964" y="24929"/>
                  <a:pt x="4775250" y="32308"/>
                  <a:pt x="4781327" y="41858"/>
                </a:cubicBezTo>
                <a:cubicBezTo>
                  <a:pt x="4783931" y="46199"/>
                  <a:pt x="4784365" y="50106"/>
                  <a:pt x="4782629" y="53578"/>
                </a:cubicBezTo>
                <a:cubicBezTo>
                  <a:pt x="4778288" y="62260"/>
                  <a:pt x="4776986" y="83964"/>
                  <a:pt x="4778722" y="118691"/>
                </a:cubicBezTo>
                <a:cubicBezTo>
                  <a:pt x="4778722" y="129977"/>
                  <a:pt x="4778288" y="139527"/>
                  <a:pt x="4777420" y="147340"/>
                </a:cubicBezTo>
                <a:cubicBezTo>
                  <a:pt x="4795651" y="140395"/>
                  <a:pt x="4811278" y="130411"/>
                  <a:pt x="4824301" y="117389"/>
                </a:cubicBezTo>
                <a:cubicBezTo>
                  <a:pt x="4813883" y="107839"/>
                  <a:pt x="4805636" y="99157"/>
                  <a:pt x="4799558" y="91344"/>
                </a:cubicBezTo>
                <a:cubicBezTo>
                  <a:pt x="4798690" y="91344"/>
                  <a:pt x="4796954" y="90041"/>
                  <a:pt x="4794349" y="87437"/>
                </a:cubicBezTo>
                <a:cubicBezTo>
                  <a:pt x="4791745" y="84832"/>
                  <a:pt x="4790009" y="83530"/>
                  <a:pt x="4789140" y="83530"/>
                </a:cubicBezTo>
                <a:cubicBezTo>
                  <a:pt x="4785668" y="82662"/>
                  <a:pt x="4783931" y="80926"/>
                  <a:pt x="4783931" y="78321"/>
                </a:cubicBezTo>
                <a:cubicBezTo>
                  <a:pt x="4783931" y="76585"/>
                  <a:pt x="4785233" y="74848"/>
                  <a:pt x="4787838" y="73112"/>
                </a:cubicBezTo>
                <a:cubicBezTo>
                  <a:pt x="4789574" y="72244"/>
                  <a:pt x="4793481" y="71810"/>
                  <a:pt x="4799558" y="71810"/>
                </a:cubicBezTo>
                <a:cubicBezTo>
                  <a:pt x="4805636" y="71810"/>
                  <a:pt x="4815185" y="77453"/>
                  <a:pt x="4828207" y="88739"/>
                </a:cubicBezTo>
                <a:cubicBezTo>
                  <a:pt x="4832548" y="93080"/>
                  <a:pt x="4836889" y="96553"/>
                  <a:pt x="4841230" y="99157"/>
                </a:cubicBezTo>
                <a:cubicBezTo>
                  <a:pt x="4849912" y="87871"/>
                  <a:pt x="4855989" y="75717"/>
                  <a:pt x="4859461" y="62694"/>
                </a:cubicBezTo>
                <a:cubicBezTo>
                  <a:pt x="4861198" y="59222"/>
                  <a:pt x="4859896" y="57485"/>
                  <a:pt x="4855555" y="57485"/>
                </a:cubicBezTo>
                <a:cubicBezTo>
                  <a:pt x="4853819" y="58353"/>
                  <a:pt x="4850780" y="59222"/>
                  <a:pt x="4846439" y="60090"/>
                </a:cubicBezTo>
                <a:cubicBezTo>
                  <a:pt x="4837757" y="63562"/>
                  <a:pt x="4830812" y="66601"/>
                  <a:pt x="4825603" y="69205"/>
                </a:cubicBezTo>
                <a:cubicBezTo>
                  <a:pt x="4822131" y="70074"/>
                  <a:pt x="4818224" y="70074"/>
                  <a:pt x="4813883" y="69205"/>
                </a:cubicBezTo>
                <a:cubicBezTo>
                  <a:pt x="4807806" y="66601"/>
                  <a:pt x="4802597" y="62260"/>
                  <a:pt x="4798256" y="56183"/>
                </a:cubicBezTo>
                <a:cubicBezTo>
                  <a:pt x="4796520" y="51842"/>
                  <a:pt x="4797822" y="49238"/>
                  <a:pt x="4802163" y="48369"/>
                </a:cubicBezTo>
                <a:cubicBezTo>
                  <a:pt x="4806504" y="47501"/>
                  <a:pt x="4814317" y="45765"/>
                  <a:pt x="4825603" y="43160"/>
                </a:cubicBezTo>
                <a:cubicBezTo>
                  <a:pt x="4829944" y="42292"/>
                  <a:pt x="4832983" y="41424"/>
                  <a:pt x="4834719" y="40556"/>
                </a:cubicBezTo>
                <a:cubicBezTo>
                  <a:pt x="4840796" y="38820"/>
                  <a:pt x="4847741" y="36649"/>
                  <a:pt x="4855555" y="34045"/>
                </a:cubicBezTo>
                <a:cubicBezTo>
                  <a:pt x="4857291" y="33177"/>
                  <a:pt x="4858593" y="32743"/>
                  <a:pt x="4859461" y="32743"/>
                </a:cubicBezTo>
                <a:cubicBezTo>
                  <a:pt x="4864670" y="29270"/>
                  <a:pt x="4869879" y="28836"/>
                  <a:pt x="4875088" y="31440"/>
                </a:cubicBezTo>
                <a:cubicBezTo>
                  <a:pt x="4888111" y="39254"/>
                  <a:pt x="4896359" y="47067"/>
                  <a:pt x="4899831" y="54881"/>
                </a:cubicBezTo>
                <a:cubicBezTo>
                  <a:pt x="4903304" y="59222"/>
                  <a:pt x="4903304" y="63128"/>
                  <a:pt x="4899831" y="66601"/>
                </a:cubicBezTo>
                <a:cubicBezTo>
                  <a:pt x="4894622" y="72678"/>
                  <a:pt x="4889413" y="80057"/>
                  <a:pt x="4884204" y="88739"/>
                </a:cubicBezTo>
                <a:cubicBezTo>
                  <a:pt x="4878995" y="99157"/>
                  <a:pt x="4872918" y="108273"/>
                  <a:pt x="4865973" y="116086"/>
                </a:cubicBezTo>
                <a:cubicBezTo>
                  <a:pt x="4892018" y="129977"/>
                  <a:pt x="4920667" y="139093"/>
                  <a:pt x="4951921" y="143433"/>
                </a:cubicBezTo>
                <a:cubicBezTo>
                  <a:pt x="4954525" y="144302"/>
                  <a:pt x="4955828" y="145170"/>
                  <a:pt x="4955828" y="146038"/>
                </a:cubicBezTo>
                <a:cubicBezTo>
                  <a:pt x="4955828" y="146906"/>
                  <a:pt x="4954525" y="147774"/>
                  <a:pt x="4951921" y="148642"/>
                </a:cubicBezTo>
                <a:cubicBezTo>
                  <a:pt x="4928480" y="155588"/>
                  <a:pt x="4908513" y="159494"/>
                  <a:pt x="4892018" y="160363"/>
                </a:cubicBezTo>
                <a:cubicBezTo>
                  <a:pt x="4885941" y="162099"/>
                  <a:pt x="4881166" y="161665"/>
                  <a:pt x="4877693" y="159060"/>
                </a:cubicBezTo>
                <a:cubicBezTo>
                  <a:pt x="4876825" y="159060"/>
                  <a:pt x="4875957" y="158626"/>
                  <a:pt x="4875088" y="157758"/>
                </a:cubicBezTo>
                <a:cubicBezTo>
                  <a:pt x="4866407" y="154286"/>
                  <a:pt x="4859028" y="149511"/>
                  <a:pt x="4852950" y="143433"/>
                </a:cubicBezTo>
                <a:cubicBezTo>
                  <a:pt x="4852082" y="142565"/>
                  <a:pt x="4850780" y="141263"/>
                  <a:pt x="4849043" y="139527"/>
                </a:cubicBezTo>
                <a:cubicBezTo>
                  <a:pt x="4846439" y="137790"/>
                  <a:pt x="4844703" y="136488"/>
                  <a:pt x="4843834" y="135620"/>
                </a:cubicBezTo>
                <a:cubicBezTo>
                  <a:pt x="4843834" y="135620"/>
                  <a:pt x="4843401" y="136054"/>
                  <a:pt x="4842532" y="136922"/>
                </a:cubicBezTo>
                <a:cubicBezTo>
                  <a:pt x="4827774" y="145604"/>
                  <a:pt x="4806069" y="151247"/>
                  <a:pt x="4777420" y="153851"/>
                </a:cubicBezTo>
                <a:cubicBezTo>
                  <a:pt x="4776552" y="162533"/>
                  <a:pt x="4773947" y="169044"/>
                  <a:pt x="4769606" y="173385"/>
                </a:cubicBezTo>
                <a:cubicBezTo>
                  <a:pt x="4765266" y="176858"/>
                  <a:pt x="4760491" y="176858"/>
                  <a:pt x="4755282" y="173385"/>
                </a:cubicBezTo>
                <a:cubicBezTo>
                  <a:pt x="4747468" y="164703"/>
                  <a:pt x="4743996" y="156456"/>
                  <a:pt x="4744864" y="148642"/>
                </a:cubicBezTo>
                <a:cubicBezTo>
                  <a:pt x="4747468" y="133015"/>
                  <a:pt x="4747902" y="110009"/>
                  <a:pt x="4746166" y="79623"/>
                </a:cubicBezTo>
                <a:cubicBezTo>
                  <a:pt x="4746166" y="77019"/>
                  <a:pt x="4746166" y="73112"/>
                  <a:pt x="4746166" y="67903"/>
                </a:cubicBezTo>
                <a:cubicBezTo>
                  <a:pt x="4745298" y="47067"/>
                  <a:pt x="4742260" y="33611"/>
                  <a:pt x="4737051" y="27534"/>
                </a:cubicBezTo>
                <a:cubicBezTo>
                  <a:pt x="4735314" y="20588"/>
                  <a:pt x="4738787" y="17984"/>
                  <a:pt x="4747468" y="19720"/>
                </a:cubicBezTo>
                <a:close/>
                <a:moveTo>
                  <a:pt x="3484290" y="18418"/>
                </a:moveTo>
                <a:cubicBezTo>
                  <a:pt x="3503389" y="20154"/>
                  <a:pt x="3519450" y="29704"/>
                  <a:pt x="3532473" y="47067"/>
                </a:cubicBezTo>
                <a:cubicBezTo>
                  <a:pt x="3538550" y="53144"/>
                  <a:pt x="3538984" y="60090"/>
                  <a:pt x="3533775" y="67903"/>
                </a:cubicBezTo>
                <a:cubicBezTo>
                  <a:pt x="3531171" y="73112"/>
                  <a:pt x="3529000" y="82662"/>
                  <a:pt x="3527264" y="96553"/>
                </a:cubicBezTo>
                <a:lnTo>
                  <a:pt x="3540286" y="92646"/>
                </a:lnTo>
                <a:cubicBezTo>
                  <a:pt x="3548100" y="90041"/>
                  <a:pt x="3555479" y="90475"/>
                  <a:pt x="3562424" y="93948"/>
                </a:cubicBezTo>
                <a:cubicBezTo>
                  <a:pt x="3570238" y="100025"/>
                  <a:pt x="3575013" y="106102"/>
                  <a:pt x="3576749" y="112180"/>
                </a:cubicBezTo>
                <a:cubicBezTo>
                  <a:pt x="3577617" y="118257"/>
                  <a:pt x="3575013" y="121729"/>
                  <a:pt x="3568936" y="122598"/>
                </a:cubicBezTo>
                <a:cubicBezTo>
                  <a:pt x="3563727" y="122598"/>
                  <a:pt x="3555913" y="123032"/>
                  <a:pt x="3545495" y="123900"/>
                </a:cubicBezTo>
                <a:cubicBezTo>
                  <a:pt x="3535945" y="123900"/>
                  <a:pt x="3528566" y="124334"/>
                  <a:pt x="3523357" y="125202"/>
                </a:cubicBezTo>
                <a:cubicBezTo>
                  <a:pt x="3521621" y="138224"/>
                  <a:pt x="3520753" y="152115"/>
                  <a:pt x="3520753" y="166874"/>
                </a:cubicBezTo>
                <a:cubicBezTo>
                  <a:pt x="3522489" y="166874"/>
                  <a:pt x="3524659" y="166874"/>
                  <a:pt x="3527264" y="166874"/>
                </a:cubicBezTo>
                <a:cubicBezTo>
                  <a:pt x="3528132" y="166874"/>
                  <a:pt x="3529000" y="166874"/>
                  <a:pt x="3529868" y="166874"/>
                </a:cubicBezTo>
                <a:cubicBezTo>
                  <a:pt x="3551572" y="165138"/>
                  <a:pt x="3566765" y="163401"/>
                  <a:pt x="3575447" y="161665"/>
                </a:cubicBezTo>
                <a:cubicBezTo>
                  <a:pt x="3579788" y="161665"/>
                  <a:pt x="3583694" y="161665"/>
                  <a:pt x="3587167" y="161665"/>
                </a:cubicBezTo>
                <a:cubicBezTo>
                  <a:pt x="3602794" y="166874"/>
                  <a:pt x="3612778" y="175121"/>
                  <a:pt x="3617119" y="186408"/>
                </a:cubicBezTo>
                <a:cubicBezTo>
                  <a:pt x="3619723" y="194221"/>
                  <a:pt x="3617119" y="197694"/>
                  <a:pt x="3609305" y="196826"/>
                </a:cubicBezTo>
                <a:cubicBezTo>
                  <a:pt x="3566765" y="194221"/>
                  <a:pt x="3521187" y="193787"/>
                  <a:pt x="3472569" y="195523"/>
                </a:cubicBezTo>
                <a:lnTo>
                  <a:pt x="3424889" y="199151"/>
                </a:lnTo>
                <a:lnTo>
                  <a:pt x="3430898" y="200732"/>
                </a:lnTo>
                <a:cubicBezTo>
                  <a:pt x="3446525" y="203337"/>
                  <a:pt x="3457377" y="208546"/>
                  <a:pt x="3463454" y="216359"/>
                </a:cubicBezTo>
                <a:cubicBezTo>
                  <a:pt x="3466058" y="220700"/>
                  <a:pt x="3465624" y="223739"/>
                  <a:pt x="3462151" y="225475"/>
                </a:cubicBezTo>
                <a:cubicBezTo>
                  <a:pt x="3460415" y="226343"/>
                  <a:pt x="3457811" y="228080"/>
                  <a:pt x="3454338" y="230684"/>
                </a:cubicBezTo>
                <a:cubicBezTo>
                  <a:pt x="3449997" y="233288"/>
                  <a:pt x="3446959" y="235459"/>
                  <a:pt x="3445222" y="237195"/>
                </a:cubicBezTo>
                <a:cubicBezTo>
                  <a:pt x="3413100" y="259768"/>
                  <a:pt x="3383149" y="275829"/>
                  <a:pt x="3355367" y="285378"/>
                </a:cubicBezTo>
                <a:cubicBezTo>
                  <a:pt x="3350158" y="286246"/>
                  <a:pt x="3347120" y="286246"/>
                  <a:pt x="3346252" y="285378"/>
                </a:cubicBezTo>
                <a:cubicBezTo>
                  <a:pt x="3346252" y="284510"/>
                  <a:pt x="3348422" y="282340"/>
                  <a:pt x="3352763" y="278867"/>
                </a:cubicBezTo>
                <a:cubicBezTo>
                  <a:pt x="3373599" y="263240"/>
                  <a:pt x="3392698" y="244141"/>
                  <a:pt x="3410062" y="221568"/>
                </a:cubicBezTo>
                <a:cubicBezTo>
                  <a:pt x="3410930" y="220700"/>
                  <a:pt x="3412232" y="218964"/>
                  <a:pt x="3413968" y="216359"/>
                </a:cubicBezTo>
                <a:cubicBezTo>
                  <a:pt x="3418309" y="209414"/>
                  <a:pt x="3420914" y="204639"/>
                  <a:pt x="3421782" y="202035"/>
                </a:cubicBezTo>
                <a:lnTo>
                  <a:pt x="3424647" y="199170"/>
                </a:lnTo>
                <a:lnTo>
                  <a:pt x="3412666" y="200081"/>
                </a:lnTo>
                <a:cubicBezTo>
                  <a:pt x="3394869" y="202252"/>
                  <a:pt x="3379242" y="205073"/>
                  <a:pt x="3365785" y="208546"/>
                </a:cubicBezTo>
                <a:cubicBezTo>
                  <a:pt x="3362313" y="208546"/>
                  <a:pt x="3358406" y="208112"/>
                  <a:pt x="3354065" y="207244"/>
                </a:cubicBezTo>
                <a:cubicBezTo>
                  <a:pt x="3346252" y="202903"/>
                  <a:pt x="3339306" y="196391"/>
                  <a:pt x="3333229" y="187710"/>
                </a:cubicBezTo>
                <a:cubicBezTo>
                  <a:pt x="3331493" y="185974"/>
                  <a:pt x="3331059" y="184237"/>
                  <a:pt x="3331927" y="182501"/>
                </a:cubicBezTo>
                <a:cubicBezTo>
                  <a:pt x="3331927" y="181633"/>
                  <a:pt x="3333663" y="181199"/>
                  <a:pt x="3337136" y="181199"/>
                </a:cubicBezTo>
                <a:cubicBezTo>
                  <a:pt x="3343213" y="180330"/>
                  <a:pt x="3351895" y="179462"/>
                  <a:pt x="3363181" y="178594"/>
                </a:cubicBezTo>
                <a:cubicBezTo>
                  <a:pt x="3375335" y="177726"/>
                  <a:pt x="3384017" y="177292"/>
                  <a:pt x="3389226" y="177292"/>
                </a:cubicBezTo>
                <a:cubicBezTo>
                  <a:pt x="3393567" y="176424"/>
                  <a:pt x="3399644" y="175556"/>
                  <a:pt x="3407457" y="174687"/>
                </a:cubicBezTo>
                <a:cubicBezTo>
                  <a:pt x="3416139" y="173819"/>
                  <a:pt x="3422216" y="173385"/>
                  <a:pt x="3425689" y="173385"/>
                </a:cubicBezTo>
                <a:cubicBezTo>
                  <a:pt x="3425689" y="169912"/>
                  <a:pt x="3425689" y="163835"/>
                  <a:pt x="3425689" y="155154"/>
                </a:cubicBezTo>
                <a:cubicBezTo>
                  <a:pt x="3424821" y="146472"/>
                  <a:pt x="3424386" y="139961"/>
                  <a:pt x="3424386" y="135620"/>
                </a:cubicBezTo>
                <a:cubicBezTo>
                  <a:pt x="3421782" y="135620"/>
                  <a:pt x="3418743" y="136054"/>
                  <a:pt x="3415271" y="136922"/>
                </a:cubicBezTo>
                <a:cubicBezTo>
                  <a:pt x="3411798" y="136922"/>
                  <a:pt x="3409193" y="136922"/>
                  <a:pt x="3407457" y="136922"/>
                </a:cubicBezTo>
                <a:cubicBezTo>
                  <a:pt x="3397039" y="138659"/>
                  <a:pt x="3385753" y="132581"/>
                  <a:pt x="3373599" y="118691"/>
                </a:cubicBezTo>
                <a:cubicBezTo>
                  <a:pt x="3370994" y="116086"/>
                  <a:pt x="3371863" y="113916"/>
                  <a:pt x="3376203" y="112180"/>
                </a:cubicBezTo>
                <a:cubicBezTo>
                  <a:pt x="3391830" y="110443"/>
                  <a:pt x="3407023" y="109141"/>
                  <a:pt x="3421782" y="108273"/>
                </a:cubicBezTo>
                <a:cubicBezTo>
                  <a:pt x="3421782" y="98723"/>
                  <a:pt x="3420914" y="89607"/>
                  <a:pt x="3419177" y="80926"/>
                </a:cubicBezTo>
                <a:cubicBezTo>
                  <a:pt x="3419177" y="71376"/>
                  <a:pt x="3416573" y="61392"/>
                  <a:pt x="3411364" y="50974"/>
                </a:cubicBezTo>
                <a:cubicBezTo>
                  <a:pt x="3409628" y="47501"/>
                  <a:pt x="3409628" y="44897"/>
                  <a:pt x="3411364" y="43160"/>
                </a:cubicBezTo>
                <a:cubicBezTo>
                  <a:pt x="3412232" y="41424"/>
                  <a:pt x="3414837" y="40990"/>
                  <a:pt x="3419177" y="41858"/>
                </a:cubicBezTo>
                <a:cubicBezTo>
                  <a:pt x="3437409" y="44463"/>
                  <a:pt x="3451300" y="51408"/>
                  <a:pt x="3460849" y="62694"/>
                </a:cubicBezTo>
                <a:cubicBezTo>
                  <a:pt x="3464322" y="67903"/>
                  <a:pt x="3465624" y="72244"/>
                  <a:pt x="3464756" y="75717"/>
                </a:cubicBezTo>
                <a:cubicBezTo>
                  <a:pt x="3463020" y="80057"/>
                  <a:pt x="3461283" y="88305"/>
                  <a:pt x="3459547" y="100459"/>
                </a:cubicBezTo>
                <a:cubicBezTo>
                  <a:pt x="3459547" y="101328"/>
                  <a:pt x="3459547" y="102196"/>
                  <a:pt x="3459547" y="103064"/>
                </a:cubicBezTo>
                <a:cubicBezTo>
                  <a:pt x="3459547" y="103064"/>
                  <a:pt x="3459547" y="103498"/>
                  <a:pt x="3459547" y="104366"/>
                </a:cubicBezTo>
                <a:cubicBezTo>
                  <a:pt x="3469097" y="102630"/>
                  <a:pt x="3478212" y="101328"/>
                  <a:pt x="3486894" y="100459"/>
                </a:cubicBezTo>
                <a:cubicBezTo>
                  <a:pt x="3486894" y="93514"/>
                  <a:pt x="3486894" y="87003"/>
                  <a:pt x="3486894" y="80926"/>
                </a:cubicBezTo>
                <a:cubicBezTo>
                  <a:pt x="3487762" y="53144"/>
                  <a:pt x="3485592" y="36215"/>
                  <a:pt x="3480383" y="30138"/>
                </a:cubicBezTo>
                <a:cubicBezTo>
                  <a:pt x="3476910" y="23193"/>
                  <a:pt x="3478212" y="19286"/>
                  <a:pt x="3484290" y="18418"/>
                </a:cubicBezTo>
                <a:close/>
                <a:moveTo>
                  <a:pt x="8199648" y="17116"/>
                </a:moveTo>
                <a:cubicBezTo>
                  <a:pt x="8216144" y="22325"/>
                  <a:pt x="8227864" y="29704"/>
                  <a:pt x="8234808" y="39254"/>
                </a:cubicBezTo>
                <a:cubicBezTo>
                  <a:pt x="8238282" y="43595"/>
                  <a:pt x="8237848" y="47501"/>
                  <a:pt x="8233506" y="50974"/>
                </a:cubicBezTo>
                <a:cubicBezTo>
                  <a:pt x="8233506" y="52710"/>
                  <a:pt x="8231336" y="57919"/>
                  <a:pt x="8226995" y="66601"/>
                </a:cubicBezTo>
                <a:cubicBezTo>
                  <a:pt x="8225259" y="68337"/>
                  <a:pt x="8224390" y="69639"/>
                  <a:pt x="8224390" y="70508"/>
                </a:cubicBezTo>
                <a:cubicBezTo>
                  <a:pt x="8220918" y="78321"/>
                  <a:pt x="8216577" y="85701"/>
                  <a:pt x="8211368" y="92646"/>
                </a:cubicBezTo>
                <a:cubicBezTo>
                  <a:pt x="8213104" y="92646"/>
                  <a:pt x="8215709" y="92212"/>
                  <a:pt x="8219182" y="91344"/>
                </a:cubicBezTo>
                <a:cubicBezTo>
                  <a:pt x="8222654" y="91344"/>
                  <a:pt x="8225259" y="91344"/>
                  <a:pt x="8226995" y="91344"/>
                </a:cubicBezTo>
                <a:cubicBezTo>
                  <a:pt x="8235677" y="89607"/>
                  <a:pt x="8245661" y="87003"/>
                  <a:pt x="8256947" y="83530"/>
                </a:cubicBezTo>
                <a:cubicBezTo>
                  <a:pt x="8262156" y="80926"/>
                  <a:pt x="8267365" y="81360"/>
                  <a:pt x="8272574" y="84832"/>
                </a:cubicBezTo>
                <a:cubicBezTo>
                  <a:pt x="8284728" y="91778"/>
                  <a:pt x="8292976" y="99157"/>
                  <a:pt x="8297316" y="106971"/>
                </a:cubicBezTo>
                <a:cubicBezTo>
                  <a:pt x="8299921" y="110443"/>
                  <a:pt x="8299487" y="116086"/>
                  <a:pt x="8296014" y="123900"/>
                </a:cubicBezTo>
                <a:cubicBezTo>
                  <a:pt x="8293410" y="129977"/>
                  <a:pt x="8291674" y="140395"/>
                  <a:pt x="8290805" y="155154"/>
                </a:cubicBezTo>
                <a:cubicBezTo>
                  <a:pt x="8288201" y="190748"/>
                  <a:pt x="8283426" y="219832"/>
                  <a:pt x="8276480" y="242404"/>
                </a:cubicBezTo>
                <a:cubicBezTo>
                  <a:pt x="8269536" y="264976"/>
                  <a:pt x="8259986" y="279301"/>
                  <a:pt x="8247831" y="285378"/>
                </a:cubicBezTo>
                <a:cubicBezTo>
                  <a:pt x="8239150" y="287983"/>
                  <a:pt x="8232204" y="284944"/>
                  <a:pt x="8226995" y="276263"/>
                </a:cubicBezTo>
                <a:cubicBezTo>
                  <a:pt x="8219182" y="258031"/>
                  <a:pt x="8207896" y="243706"/>
                  <a:pt x="8193136" y="233288"/>
                </a:cubicBezTo>
                <a:cubicBezTo>
                  <a:pt x="8191401" y="231552"/>
                  <a:pt x="8190532" y="230250"/>
                  <a:pt x="8190532" y="229382"/>
                </a:cubicBezTo>
                <a:cubicBezTo>
                  <a:pt x="8190532" y="228514"/>
                  <a:pt x="8191834" y="228080"/>
                  <a:pt x="8194439" y="228080"/>
                </a:cubicBezTo>
                <a:cubicBezTo>
                  <a:pt x="8204857" y="230684"/>
                  <a:pt x="8216144" y="232854"/>
                  <a:pt x="8228298" y="234591"/>
                </a:cubicBezTo>
                <a:cubicBezTo>
                  <a:pt x="8235243" y="235459"/>
                  <a:pt x="8239150" y="233723"/>
                  <a:pt x="8240018" y="229382"/>
                </a:cubicBezTo>
                <a:cubicBezTo>
                  <a:pt x="8248700" y="210282"/>
                  <a:pt x="8252606" y="173385"/>
                  <a:pt x="8251738" y="118691"/>
                </a:cubicBezTo>
                <a:cubicBezTo>
                  <a:pt x="8251738" y="115218"/>
                  <a:pt x="8249568" y="113482"/>
                  <a:pt x="8245226" y="113482"/>
                </a:cubicBezTo>
                <a:cubicBezTo>
                  <a:pt x="8239150" y="113482"/>
                  <a:pt x="8229600" y="115218"/>
                  <a:pt x="8216577" y="118691"/>
                </a:cubicBezTo>
                <a:cubicBezTo>
                  <a:pt x="8213972" y="119559"/>
                  <a:pt x="8212236" y="119993"/>
                  <a:pt x="8211368" y="119993"/>
                </a:cubicBezTo>
                <a:cubicBezTo>
                  <a:pt x="8210500" y="119993"/>
                  <a:pt x="8209632" y="119993"/>
                  <a:pt x="8208764" y="119993"/>
                </a:cubicBezTo>
                <a:cubicBezTo>
                  <a:pt x="8205291" y="120861"/>
                  <a:pt x="8202686" y="120427"/>
                  <a:pt x="8200950" y="118691"/>
                </a:cubicBezTo>
                <a:cubicBezTo>
                  <a:pt x="8199214" y="118691"/>
                  <a:pt x="8197044" y="117823"/>
                  <a:pt x="8194439" y="116086"/>
                </a:cubicBezTo>
                <a:cubicBezTo>
                  <a:pt x="8193571" y="116954"/>
                  <a:pt x="8191834" y="118691"/>
                  <a:pt x="8189230" y="121295"/>
                </a:cubicBezTo>
                <a:cubicBezTo>
                  <a:pt x="8183153" y="129977"/>
                  <a:pt x="8177944" y="136054"/>
                  <a:pt x="8173603" y="139527"/>
                </a:cubicBezTo>
                <a:cubicBezTo>
                  <a:pt x="8184890" y="141263"/>
                  <a:pt x="8197044" y="144302"/>
                  <a:pt x="8210066" y="148642"/>
                </a:cubicBezTo>
                <a:cubicBezTo>
                  <a:pt x="8223088" y="151247"/>
                  <a:pt x="8230034" y="161231"/>
                  <a:pt x="8230902" y="178594"/>
                </a:cubicBezTo>
                <a:cubicBezTo>
                  <a:pt x="8227430" y="196826"/>
                  <a:pt x="8218748" y="201600"/>
                  <a:pt x="8204857" y="192919"/>
                </a:cubicBezTo>
                <a:cubicBezTo>
                  <a:pt x="8196176" y="185974"/>
                  <a:pt x="8184890" y="171649"/>
                  <a:pt x="8170998" y="149945"/>
                </a:cubicBezTo>
                <a:cubicBezTo>
                  <a:pt x="8169262" y="147340"/>
                  <a:pt x="8167960" y="145604"/>
                  <a:pt x="8167092" y="144736"/>
                </a:cubicBezTo>
                <a:cubicBezTo>
                  <a:pt x="8162752" y="149077"/>
                  <a:pt x="8158410" y="152549"/>
                  <a:pt x="8154070" y="155154"/>
                </a:cubicBezTo>
                <a:cubicBezTo>
                  <a:pt x="8154070" y="155154"/>
                  <a:pt x="8153636" y="155154"/>
                  <a:pt x="8152767" y="155154"/>
                </a:cubicBezTo>
                <a:cubicBezTo>
                  <a:pt x="8152767" y="165572"/>
                  <a:pt x="8152767" y="175556"/>
                  <a:pt x="8152767" y="185105"/>
                </a:cubicBezTo>
                <a:cubicBezTo>
                  <a:pt x="8153636" y="194655"/>
                  <a:pt x="8153636" y="205941"/>
                  <a:pt x="8152767" y="218964"/>
                </a:cubicBezTo>
                <a:cubicBezTo>
                  <a:pt x="8152767" y="225041"/>
                  <a:pt x="8152767" y="229382"/>
                  <a:pt x="8152767" y="231986"/>
                </a:cubicBezTo>
                <a:cubicBezTo>
                  <a:pt x="8151899" y="244141"/>
                  <a:pt x="8146690" y="250218"/>
                  <a:pt x="8137140" y="250218"/>
                </a:cubicBezTo>
                <a:cubicBezTo>
                  <a:pt x="8126722" y="249350"/>
                  <a:pt x="8120645" y="242404"/>
                  <a:pt x="8118908" y="229382"/>
                </a:cubicBezTo>
                <a:cubicBezTo>
                  <a:pt x="8103282" y="231118"/>
                  <a:pt x="8091996" y="231986"/>
                  <a:pt x="8085050" y="231986"/>
                </a:cubicBezTo>
                <a:lnTo>
                  <a:pt x="8083748" y="231986"/>
                </a:lnTo>
                <a:cubicBezTo>
                  <a:pt x="8083748" y="238932"/>
                  <a:pt x="8082446" y="243706"/>
                  <a:pt x="8079842" y="246311"/>
                </a:cubicBezTo>
                <a:cubicBezTo>
                  <a:pt x="8074632" y="249784"/>
                  <a:pt x="8068990" y="249784"/>
                  <a:pt x="8062912" y="246311"/>
                </a:cubicBezTo>
                <a:cubicBezTo>
                  <a:pt x="8055967" y="238497"/>
                  <a:pt x="8052494" y="231118"/>
                  <a:pt x="8052494" y="224173"/>
                </a:cubicBezTo>
                <a:cubicBezTo>
                  <a:pt x="8053362" y="212887"/>
                  <a:pt x="8052928" y="189880"/>
                  <a:pt x="8051192" y="155154"/>
                </a:cubicBezTo>
                <a:cubicBezTo>
                  <a:pt x="8051192" y="132581"/>
                  <a:pt x="8048154" y="117823"/>
                  <a:pt x="8042076" y="110877"/>
                </a:cubicBezTo>
                <a:cubicBezTo>
                  <a:pt x="8039472" y="104800"/>
                  <a:pt x="8040774" y="101328"/>
                  <a:pt x="8045983" y="100459"/>
                </a:cubicBezTo>
                <a:cubicBezTo>
                  <a:pt x="8048588" y="100459"/>
                  <a:pt x="8054230" y="101328"/>
                  <a:pt x="8062912" y="103064"/>
                </a:cubicBezTo>
                <a:cubicBezTo>
                  <a:pt x="8066385" y="103932"/>
                  <a:pt x="8068990" y="104366"/>
                  <a:pt x="8070726" y="104366"/>
                </a:cubicBezTo>
                <a:cubicBezTo>
                  <a:pt x="8072462" y="100893"/>
                  <a:pt x="8075066" y="96119"/>
                  <a:pt x="8078539" y="90041"/>
                </a:cubicBezTo>
                <a:cubicBezTo>
                  <a:pt x="8082012" y="83964"/>
                  <a:pt x="8084616" y="79189"/>
                  <a:pt x="8086352" y="75717"/>
                </a:cubicBezTo>
                <a:cubicBezTo>
                  <a:pt x="8093298" y="57485"/>
                  <a:pt x="8095902" y="46199"/>
                  <a:pt x="8094166" y="41858"/>
                </a:cubicBezTo>
                <a:cubicBezTo>
                  <a:pt x="8092430" y="35781"/>
                  <a:pt x="8095902" y="32308"/>
                  <a:pt x="8104584" y="31440"/>
                </a:cubicBezTo>
                <a:cubicBezTo>
                  <a:pt x="8114134" y="34045"/>
                  <a:pt x="8123250" y="40122"/>
                  <a:pt x="8131931" y="49672"/>
                </a:cubicBezTo>
                <a:cubicBezTo>
                  <a:pt x="8137140" y="56617"/>
                  <a:pt x="8136706" y="63562"/>
                  <a:pt x="8130629" y="70508"/>
                </a:cubicBezTo>
                <a:cubicBezTo>
                  <a:pt x="8128024" y="73112"/>
                  <a:pt x="8122816" y="78321"/>
                  <a:pt x="8115002" y="86135"/>
                </a:cubicBezTo>
                <a:cubicBezTo>
                  <a:pt x="8106320" y="93948"/>
                  <a:pt x="8100244" y="99591"/>
                  <a:pt x="8096770" y="103064"/>
                </a:cubicBezTo>
                <a:cubicBezTo>
                  <a:pt x="8100244" y="102196"/>
                  <a:pt x="8105018" y="100459"/>
                  <a:pt x="8111095" y="97855"/>
                </a:cubicBezTo>
                <a:cubicBezTo>
                  <a:pt x="8115436" y="96119"/>
                  <a:pt x="8118040" y="95250"/>
                  <a:pt x="8118908" y="95250"/>
                </a:cubicBezTo>
                <a:cubicBezTo>
                  <a:pt x="8125854" y="92646"/>
                  <a:pt x="8131931" y="93080"/>
                  <a:pt x="8137140" y="96553"/>
                </a:cubicBezTo>
                <a:cubicBezTo>
                  <a:pt x="8139744" y="98289"/>
                  <a:pt x="8142784" y="100025"/>
                  <a:pt x="8146256" y="101762"/>
                </a:cubicBezTo>
                <a:cubicBezTo>
                  <a:pt x="8149729" y="104366"/>
                  <a:pt x="8152767" y="106102"/>
                  <a:pt x="8155372" y="106971"/>
                </a:cubicBezTo>
                <a:cubicBezTo>
                  <a:pt x="8159712" y="111311"/>
                  <a:pt x="8160580" y="116086"/>
                  <a:pt x="8157976" y="121295"/>
                </a:cubicBezTo>
                <a:cubicBezTo>
                  <a:pt x="8157108" y="123032"/>
                  <a:pt x="8155806" y="129977"/>
                  <a:pt x="8154070" y="142131"/>
                </a:cubicBezTo>
                <a:cubicBezTo>
                  <a:pt x="8169696" y="117823"/>
                  <a:pt x="8181416" y="90041"/>
                  <a:pt x="8189230" y="58787"/>
                </a:cubicBezTo>
                <a:cubicBezTo>
                  <a:pt x="8191834" y="48369"/>
                  <a:pt x="8192703" y="36649"/>
                  <a:pt x="8191834" y="23627"/>
                </a:cubicBezTo>
                <a:cubicBezTo>
                  <a:pt x="8190966" y="17550"/>
                  <a:pt x="8193571" y="15379"/>
                  <a:pt x="8199648" y="17116"/>
                </a:cubicBezTo>
                <a:close/>
                <a:moveTo>
                  <a:pt x="4503948" y="17116"/>
                </a:moveTo>
                <a:cubicBezTo>
                  <a:pt x="4520443" y="22325"/>
                  <a:pt x="4532164" y="29704"/>
                  <a:pt x="4539109" y="39254"/>
                </a:cubicBezTo>
                <a:cubicBezTo>
                  <a:pt x="4542582" y="43595"/>
                  <a:pt x="4542148" y="47501"/>
                  <a:pt x="4537807" y="50974"/>
                </a:cubicBezTo>
                <a:cubicBezTo>
                  <a:pt x="4537807" y="52710"/>
                  <a:pt x="4535636" y="57919"/>
                  <a:pt x="4531296" y="66601"/>
                </a:cubicBezTo>
                <a:cubicBezTo>
                  <a:pt x="4529559" y="68337"/>
                  <a:pt x="4528691" y="69639"/>
                  <a:pt x="4528691" y="70508"/>
                </a:cubicBezTo>
                <a:cubicBezTo>
                  <a:pt x="4525218" y="78321"/>
                  <a:pt x="4520878" y="85701"/>
                  <a:pt x="4515669" y="92646"/>
                </a:cubicBezTo>
                <a:cubicBezTo>
                  <a:pt x="4517405" y="92646"/>
                  <a:pt x="4520009" y="92212"/>
                  <a:pt x="4523482" y="91344"/>
                </a:cubicBezTo>
                <a:cubicBezTo>
                  <a:pt x="4526955" y="91344"/>
                  <a:pt x="4529559" y="91344"/>
                  <a:pt x="4531296" y="91344"/>
                </a:cubicBezTo>
                <a:cubicBezTo>
                  <a:pt x="4539977" y="89607"/>
                  <a:pt x="4549961" y="87003"/>
                  <a:pt x="4561247" y="83530"/>
                </a:cubicBezTo>
                <a:cubicBezTo>
                  <a:pt x="4566456" y="80926"/>
                  <a:pt x="4571665" y="81360"/>
                  <a:pt x="4576874" y="84832"/>
                </a:cubicBezTo>
                <a:cubicBezTo>
                  <a:pt x="4589028" y="91778"/>
                  <a:pt x="4597276" y="99157"/>
                  <a:pt x="4601617" y="106971"/>
                </a:cubicBezTo>
                <a:cubicBezTo>
                  <a:pt x="4604221" y="110443"/>
                  <a:pt x="4603787" y="116086"/>
                  <a:pt x="4600315" y="123900"/>
                </a:cubicBezTo>
                <a:cubicBezTo>
                  <a:pt x="4597710" y="129977"/>
                  <a:pt x="4595974" y="140395"/>
                  <a:pt x="4595106" y="155154"/>
                </a:cubicBezTo>
                <a:cubicBezTo>
                  <a:pt x="4592501" y="190748"/>
                  <a:pt x="4587726" y="219832"/>
                  <a:pt x="4580781" y="242404"/>
                </a:cubicBezTo>
                <a:cubicBezTo>
                  <a:pt x="4573835" y="264976"/>
                  <a:pt x="4564286" y="279301"/>
                  <a:pt x="4552132" y="285378"/>
                </a:cubicBezTo>
                <a:cubicBezTo>
                  <a:pt x="4543450" y="287983"/>
                  <a:pt x="4536505" y="284944"/>
                  <a:pt x="4531296" y="276263"/>
                </a:cubicBezTo>
                <a:cubicBezTo>
                  <a:pt x="4523482" y="258031"/>
                  <a:pt x="4512196" y="243706"/>
                  <a:pt x="4497437" y="233288"/>
                </a:cubicBezTo>
                <a:cubicBezTo>
                  <a:pt x="4495701" y="231552"/>
                  <a:pt x="4494833" y="230250"/>
                  <a:pt x="4494833" y="229382"/>
                </a:cubicBezTo>
                <a:cubicBezTo>
                  <a:pt x="4494833" y="228514"/>
                  <a:pt x="4496135" y="228080"/>
                  <a:pt x="4498739" y="228080"/>
                </a:cubicBezTo>
                <a:cubicBezTo>
                  <a:pt x="4509157" y="230684"/>
                  <a:pt x="4520443" y="232854"/>
                  <a:pt x="4532598" y="234591"/>
                </a:cubicBezTo>
                <a:cubicBezTo>
                  <a:pt x="4539543" y="235459"/>
                  <a:pt x="4543450" y="233723"/>
                  <a:pt x="4544318" y="229382"/>
                </a:cubicBezTo>
                <a:cubicBezTo>
                  <a:pt x="4553000" y="210282"/>
                  <a:pt x="4556906" y="173385"/>
                  <a:pt x="4556038" y="118691"/>
                </a:cubicBezTo>
                <a:cubicBezTo>
                  <a:pt x="4556038" y="115218"/>
                  <a:pt x="4553868" y="113482"/>
                  <a:pt x="4549527" y="113482"/>
                </a:cubicBezTo>
                <a:cubicBezTo>
                  <a:pt x="4543450" y="113482"/>
                  <a:pt x="4533900" y="115218"/>
                  <a:pt x="4520878" y="118691"/>
                </a:cubicBezTo>
                <a:cubicBezTo>
                  <a:pt x="4518273" y="119559"/>
                  <a:pt x="4516537" y="119993"/>
                  <a:pt x="4515669" y="119993"/>
                </a:cubicBezTo>
                <a:cubicBezTo>
                  <a:pt x="4514800" y="119993"/>
                  <a:pt x="4513932" y="119993"/>
                  <a:pt x="4513064" y="119993"/>
                </a:cubicBezTo>
                <a:cubicBezTo>
                  <a:pt x="4509591" y="120861"/>
                  <a:pt x="4506987" y="120427"/>
                  <a:pt x="4505251" y="118691"/>
                </a:cubicBezTo>
                <a:cubicBezTo>
                  <a:pt x="4503514" y="118691"/>
                  <a:pt x="4501344" y="117823"/>
                  <a:pt x="4498739" y="116086"/>
                </a:cubicBezTo>
                <a:cubicBezTo>
                  <a:pt x="4497871" y="116954"/>
                  <a:pt x="4496135" y="118691"/>
                  <a:pt x="4493530" y="121295"/>
                </a:cubicBezTo>
                <a:cubicBezTo>
                  <a:pt x="4487453" y="129977"/>
                  <a:pt x="4482244" y="136054"/>
                  <a:pt x="4477904" y="139527"/>
                </a:cubicBezTo>
                <a:cubicBezTo>
                  <a:pt x="4489189" y="141263"/>
                  <a:pt x="4501344" y="144302"/>
                  <a:pt x="4514366" y="148642"/>
                </a:cubicBezTo>
                <a:cubicBezTo>
                  <a:pt x="4527389" y="151247"/>
                  <a:pt x="4534334" y="161231"/>
                  <a:pt x="4535202" y="178594"/>
                </a:cubicBezTo>
                <a:cubicBezTo>
                  <a:pt x="4531730" y="196826"/>
                  <a:pt x="4523048" y="201600"/>
                  <a:pt x="4509157" y="192919"/>
                </a:cubicBezTo>
                <a:cubicBezTo>
                  <a:pt x="4500476" y="185974"/>
                  <a:pt x="4489189" y="171649"/>
                  <a:pt x="4475299" y="149945"/>
                </a:cubicBezTo>
                <a:cubicBezTo>
                  <a:pt x="4473563" y="147340"/>
                  <a:pt x="4472260" y="145604"/>
                  <a:pt x="4471392" y="144736"/>
                </a:cubicBezTo>
                <a:cubicBezTo>
                  <a:pt x="4467051" y="149077"/>
                  <a:pt x="4462711" y="152549"/>
                  <a:pt x="4458370" y="155154"/>
                </a:cubicBezTo>
                <a:cubicBezTo>
                  <a:pt x="4458370" y="155154"/>
                  <a:pt x="4457936" y="155154"/>
                  <a:pt x="4457068" y="155154"/>
                </a:cubicBezTo>
                <a:cubicBezTo>
                  <a:pt x="4457068" y="165572"/>
                  <a:pt x="4457068" y="175556"/>
                  <a:pt x="4457068" y="185105"/>
                </a:cubicBezTo>
                <a:cubicBezTo>
                  <a:pt x="4457936" y="194655"/>
                  <a:pt x="4457936" y="205941"/>
                  <a:pt x="4457068" y="218964"/>
                </a:cubicBezTo>
                <a:cubicBezTo>
                  <a:pt x="4457068" y="225041"/>
                  <a:pt x="4457068" y="229382"/>
                  <a:pt x="4457068" y="231986"/>
                </a:cubicBezTo>
                <a:cubicBezTo>
                  <a:pt x="4456199" y="244141"/>
                  <a:pt x="4450990" y="250218"/>
                  <a:pt x="4441441" y="250218"/>
                </a:cubicBezTo>
                <a:cubicBezTo>
                  <a:pt x="4431023" y="249350"/>
                  <a:pt x="4424945" y="242404"/>
                  <a:pt x="4423209" y="229382"/>
                </a:cubicBezTo>
                <a:cubicBezTo>
                  <a:pt x="4407582" y="231118"/>
                  <a:pt x="4396296" y="231986"/>
                  <a:pt x="4389351" y="231986"/>
                </a:cubicBezTo>
                <a:lnTo>
                  <a:pt x="4388049" y="231986"/>
                </a:lnTo>
                <a:cubicBezTo>
                  <a:pt x="4388049" y="238932"/>
                  <a:pt x="4386746" y="243706"/>
                  <a:pt x="4384142" y="246311"/>
                </a:cubicBezTo>
                <a:cubicBezTo>
                  <a:pt x="4378933" y="249784"/>
                  <a:pt x="4373290" y="249784"/>
                  <a:pt x="4367213" y="246311"/>
                </a:cubicBezTo>
                <a:cubicBezTo>
                  <a:pt x="4360267" y="238497"/>
                  <a:pt x="4356795" y="231118"/>
                  <a:pt x="4356795" y="224173"/>
                </a:cubicBezTo>
                <a:cubicBezTo>
                  <a:pt x="4357663" y="212887"/>
                  <a:pt x="4357229" y="189880"/>
                  <a:pt x="4355492" y="155154"/>
                </a:cubicBezTo>
                <a:cubicBezTo>
                  <a:pt x="4355492" y="132581"/>
                  <a:pt x="4352454" y="117823"/>
                  <a:pt x="4346377" y="110877"/>
                </a:cubicBezTo>
                <a:cubicBezTo>
                  <a:pt x="4343772" y="104800"/>
                  <a:pt x="4345074" y="101328"/>
                  <a:pt x="4350283" y="100459"/>
                </a:cubicBezTo>
                <a:cubicBezTo>
                  <a:pt x="4352888" y="100459"/>
                  <a:pt x="4358531" y="101328"/>
                  <a:pt x="4367213" y="103064"/>
                </a:cubicBezTo>
                <a:cubicBezTo>
                  <a:pt x="4370685" y="103932"/>
                  <a:pt x="4373290" y="104366"/>
                  <a:pt x="4375026" y="104366"/>
                </a:cubicBezTo>
                <a:cubicBezTo>
                  <a:pt x="4376762" y="100893"/>
                  <a:pt x="4379367" y="96119"/>
                  <a:pt x="4382840" y="90041"/>
                </a:cubicBezTo>
                <a:cubicBezTo>
                  <a:pt x="4386312" y="83964"/>
                  <a:pt x="4388917" y="79189"/>
                  <a:pt x="4390653" y="75717"/>
                </a:cubicBezTo>
                <a:cubicBezTo>
                  <a:pt x="4397598" y="57485"/>
                  <a:pt x="4400203" y="46199"/>
                  <a:pt x="4398467" y="41858"/>
                </a:cubicBezTo>
                <a:cubicBezTo>
                  <a:pt x="4396730" y="35781"/>
                  <a:pt x="4400203" y="32308"/>
                  <a:pt x="4408885" y="31440"/>
                </a:cubicBezTo>
                <a:cubicBezTo>
                  <a:pt x="4418434" y="34045"/>
                  <a:pt x="4427550" y="40122"/>
                  <a:pt x="4436232" y="49672"/>
                </a:cubicBezTo>
                <a:cubicBezTo>
                  <a:pt x="4441441" y="56617"/>
                  <a:pt x="4441006" y="63562"/>
                  <a:pt x="4434929" y="70508"/>
                </a:cubicBezTo>
                <a:cubicBezTo>
                  <a:pt x="4432325" y="73112"/>
                  <a:pt x="4427116" y="78321"/>
                  <a:pt x="4419302" y="86135"/>
                </a:cubicBezTo>
                <a:cubicBezTo>
                  <a:pt x="4410621" y="93948"/>
                  <a:pt x="4404543" y="99591"/>
                  <a:pt x="4401071" y="103064"/>
                </a:cubicBezTo>
                <a:cubicBezTo>
                  <a:pt x="4404543" y="102196"/>
                  <a:pt x="4409318" y="100459"/>
                  <a:pt x="4415396" y="97855"/>
                </a:cubicBezTo>
                <a:cubicBezTo>
                  <a:pt x="4419736" y="96119"/>
                  <a:pt x="4422341" y="95250"/>
                  <a:pt x="4423209" y="95250"/>
                </a:cubicBezTo>
                <a:cubicBezTo>
                  <a:pt x="4430154" y="92646"/>
                  <a:pt x="4436232" y="93080"/>
                  <a:pt x="4441441" y="96553"/>
                </a:cubicBezTo>
                <a:cubicBezTo>
                  <a:pt x="4444045" y="98289"/>
                  <a:pt x="4447084" y="100025"/>
                  <a:pt x="4450556" y="101762"/>
                </a:cubicBezTo>
                <a:cubicBezTo>
                  <a:pt x="4454029" y="104366"/>
                  <a:pt x="4457068" y="106102"/>
                  <a:pt x="4459672" y="106971"/>
                </a:cubicBezTo>
                <a:cubicBezTo>
                  <a:pt x="4464013" y="111311"/>
                  <a:pt x="4464881" y="116086"/>
                  <a:pt x="4462277" y="121295"/>
                </a:cubicBezTo>
                <a:cubicBezTo>
                  <a:pt x="4461408" y="123032"/>
                  <a:pt x="4460106" y="129977"/>
                  <a:pt x="4458370" y="142131"/>
                </a:cubicBezTo>
                <a:cubicBezTo>
                  <a:pt x="4473997" y="117823"/>
                  <a:pt x="4485717" y="90041"/>
                  <a:pt x="4493530" y="58787"/>
                </a:cubicBezTo>
                <a:cubicBezTo>
                  <a:pt x="4496135" y="48369"/>
                  <a:pt x="4497003" y="36649"/>
                  <a:pt x="4496135" y="23627"/>
                </a:cubicBezTo>
                <a:cubicBezTo>
                  <a:pt x="4495267" y="17550"/>
                  <a:pt x="4497871" y="15379"/>
                  <a:pt x="4503948" y="17116"/>
                </a:cubicBezTo>
                <a:close/>
                <a:moveTo>
                  <a:pt x="1114687" y="13209"/>
                </a:moveTo>
                <a:cubicBezTo>
                  <a:pt x="1131182" y="14945"/>
                  <a:pt x="1143771" y="20154"/>
                  <a:pt x="1152453" y="28836"/>
                </a:cubicBezTo>
                <a:cubicBezTo>
                  <a:pt x="1155057" y="32308"/>
                  <a:pt x="1155925" y="36215"/>
                  <a:pt x="1155057" y="40556"/>
                </a:cubicBezTo>
                <a:cubicBezTo>
                  <a:pt x="1153321" y="51842"/>
                  <a:pt x="1153754" y="67469"/>
                  <a:pt x="1156359" y="87437"/>
                </a:cubicBezTo>
                <a:cubicBezTo>
                  <a:pt x="1158964" y="85701"/>
                  <a:pt x="1161568" y="84832"/>
                  <a:pt x="1164173" y="84832"/>
                </a:cubicBezTo>
                <a:cubicBezTo>
                  <a:pt x="1171986" y="81360"/>
                  <a:pt x="1179799" y="77453"/>
                  <a:pt x="1187613" y="73112"/>
                </a:cubicBezTo>
                <a:cubicBezTo>
                  <a:pt x="1188481" y="73112"/>
                  <a:pt x="1188915" y="73112"/>
                  <a:pt x="1188915" y="73112"/>
                </a:cubicBezTo>
                <a:cubicBezTo>
                  <a:pt x="1180233" y="63562"/>
                  <a:pt x="1171118" y="51408"/>
                  <a:pt x="1161568" y="36649"/>
                </a:cubicBezTo>
                <a:cubicBezTo>
                  <a:pt x="1160700" y="33177"/>
                  <a:pt x="1162002" y="31440"/>
                  <a:pt x="1165475" y="31440"/>
                </a:cubicBezTo>
                <a:cubicBezTo>
                  <a:pt x="1172420" y="31440"/>
                  <a:pt x="1180233" y="32308"/>
                  <a:pt x="1188915" y="34045"/>
                </a:cubicBezTo>
                <a:cubicBezTo>
                  <a:pt x="1192387" y="34913"/>
                  <a:pt x="1194993" y="35347"/>
                  <a:pt x="1196730" y="35347"/>
                </a:cubicBezTo>
                <a:cubicBezTo>
                  <a:pt x="1210619" y="40556"/>
                  <a:pt x="1214526" y="51408"/>
                  <a:pt x="1208449" y="67903"/>
                </a:cubicBezTo>
                <a:cubicBezTo>
                  <a:pt x="1207581" y="70508"/>
                  <a:pt x="1206278" y="72244"/>
                  <a:pt x="1204543" y="73112"/>
                </a:cubicBezTo>
                <a:cubicBezTo>
                  <a:pt x="1208884" y="75717"/>
                  <a:pt x="1212356" y="77887"/>
                  <a:pt x="1214960" y="79623"/>
                </a:cubicBezTo>
                <a:cubicBezTo>
                  <a:pt x="1220169" y="85701"/>
                  <a:pt x="1218433" y="90910"/>
                  <a:pt x="1209751" y="95250"/>
                </a:cubicBezTo>
                <a:cubicBezTo>
                  <a:pt x="1192387" y="101328"/>
                  <a:pt x="1175892" y="107839"/>
                  <a:pt x="1160266" y="114784"/>
                </a:cubicBezTo>
                <a:cubicBezTo>
                  <a:pt x="1162002" y="119993"/>
                  <a:pt x="1163305" y="124334"/>
                  <a:pt x="1164173" y="127806"/>
                </a:cubicBezTo>
                <a:cubicBezTo>
                  <a:pt x="1165041" y="126938"/>
                  <a:pt x="1165475" y="126504"/>
                  <a:pt x="1165475" y="126504"/>
                </a:cubicBezTo>
                <a:cubicBezTo>
                  <a:pt x="1175892" y="122163"/>
                  <a:pt x="1186744" y="116954"/>
                  <a:pt x="1198031" y="110877"/>
                </a:cubicBezTo>
                <a:cubicBezTo>
                  <a:pt x="1205844" y="107405"/>
                  <a:pt x="1210619" y="106536"/>
                  <a:pt x="1212356" y="108273"/>
                </a:cubicBezTo>
                <a:cubicBezTo>
                  <a:pt x="1223642" y="110877"/>
                  <a:pt x="1229719" y="113482"/>
                  <a:pt x="1230588" y="116086"/>
                </a:cubicBezTo>
                <a:cubicBezTo>
                  <a:pt x="1236665" y="121295"/>
                  <a:pt x="1235796" y="126070"/>
                  <a:pt x="1227983" y="130411"/>
                </a:cubicBezTo>
                <a:cubicBezTo>
                  <a:pt x="1222775" y="132147"/>
                  <a:pt x="1214960" y="135186"/>
                  <a:pt x="1204543" y="139527"/>
                </a:cubicBezTo>
                <a:cubicBezTo>
                  <a:pt x="1188915" y="145604"/>
                  <a:pt x="1177195" y="149945"/>
                  <a:pt x="1169381" y="152549"/>
                </a:cubicBezTo>
                <a:cubicBezTo>
                  <a:pt x="1170249" y="154286"/>
                  <a:pt x="1170684" y="156456"/>
                  <a:pt x="1170684" y="159060"/>
                </a:cubicBezTo>
                <a:cubicBezTo>
                  <a:pt x="1170684" y="159929"/>
                  <a:pt x="1171118" y="160797"/>
                  <a:pt x="1171986" y="161665"/>
                </a:cubicBezTo>
                <a:cubicBezTo>
                  <a:pt x="1171986" y="164269"/>
                  <a:pt x="1173288" y="168176"/>
                  <a:pt x="1175892" y="173385"/>
                </a:cubicBezTo>
                <a:cubicBezTo>
                  <a:pt x="1189783" y="160363"/>
                  <a:pt x="1196730" y="151247"/>
                  <a:pt x="1196730" y="146038"/>
                </a:cubicBezTo>
                <a:cubicBezTo>
                  <a:pt x="1197597" y="141697"/>
                  <a:pt x="1201069" y="140395"/>
                  <a:pt x="1207147" y="142131"/>
                </a:cubicBezTo>
                <a:cubicBezTo>
                  <a:pt x="1215828" y="145604"/>
                  <a:pt x="1223208" y="150813"/>
                  <a:pt x="1229285" y="157758"/>
                </a:cubicBezTo>
                <a:cubicBezTo>
                  <a:pt x="1232758" y="162967"/>
                  <a:pt x="1231890" y="167308"/>
                  <a:pt x="1226681" y="170781"/>
                </a:cubicBezTo>
                <a:cubicBezTo>
                  <a:pt x="1226681" y="170781"/>
                  <a:pt x="1224076" y="172517"/>
                  <a:pt x="1218867" y="175990"/>
                </a:cubicBezTo>
                <a:cubicBezTo>
                  <a:pt x="1204976" y="186408"/>
                  <a:pt x="1196730" y="192919"/>
                  <a:pt x="1194125" y="195523"/>
                </a:cubicBezTo>
                <a:cubicBezTo>
                  <a:pt x="1193256" y="195523"/>
                  <a:pt x="1192387" y="195957"/>
                  <a:pt x="1191521" y="196826"/>
                </a:cubicBezTo>
                <a:cubicBezTo>
                  <a:pt x="1190652" y="197694"/>
                  <a:pt x="1189783" y="198128"/>
                  <a:pt x="1188915" y="198128"/>
                </a:cubicBezTo>
                <a:cubicBezTo>
                  <a:pt x="1197597" y="214623"/>
                  <a:pt x="1209751" y="228080"/>
                  <a:pt x="1225378" y="238497"/>
                </a:cubicBezTo>
                <a:cubicBezTo>
                  <a:pt x="1229719" y="240234"/>
                  <a:pt x="1232758" y="238932"/>
                  <a:pt x="1234494" y="234591"/>
                </a:cubicBezTo>
                <a:cubicBezTo>
                  <a:pt x="1235362" y="231986"/>
                  <a:pt x="1237532" y="228514"/>
                  <a:pt x="1241005" y="224173"/>
                </a:cubicBezTo>
                <a:cubicBezTo>
                  <a:pt x="1245345" y="216359"/>
                  <a:pt x="1247951" y="210716"/>
                  <a:pt x="1248818" y="207244"/>
                </a:cubicBezTo>
                <a:cubicBezTo>
                  <a:pt x="1249687" y="203771"/>
                  <a:pt x="1250989" y="201600"/>
                  <a:pt x="1252726" y="200732"/>
                </a:cubicBezTo>
                <a:cubicBezTo>
                  <a:pt x="1255330" y="200732"/>
                  <a:pt x="1256198" y="202903"/>
                  <a:pt x="1255330" y="207244"/>
                </a:cubicBezTo>
                <a:cubicBezTo>
                  <a:pt x="1254462" y="224607"/>
                  <a:pt x="1256633" y="241970"/>
                  <a:pt x="1261841" y="259333"/>
                </a:cubicBezTo>
                <a:cubicBezTo>
                  <a:pt x="1263578" y="268883"/>
                  <a:pt x="1262709" y="277131"/>
                  <a:pt x="1259237" y="284076"/>
                </a:cubicBezTo>
                <a:cubicBezTo>
                  <a:pt x="1257500" y="289285"/>
                  <a:pt x="1252726" y="291021"/>
                  <a:pt x="1244912" y="289285"/>
                </a:cubicBezTo>
                <a:cubicBezTo>
                  <a:pt x="1212789" y="278867"/>
                  <a:pt x="1185009" y="254559"/>
                  <a:pt x="1161568" y="216359"/>
                </a:cubicBezTo>
                <a:cubicBezTo>
                  <a:pt x="1160700" y="217227"/>
                  <a:pt x="1158964" y="218096"/>
                  <a:pt x="1156359" y="218964"/>
                </a:cubicBezTo>
                <a:cubicBezTo>
                  <a:pt x="1154623" y="219832"/>
                  <a:pt x="1150282" y="222002"/>
                  <a:pt x="1143336" y="225475"/>
                </a:cubicBezTo>
                <a:cubicBezTo>
                  <a:pt x="1125106" y="234157"/>
                  <a:pt x="1101231" y="240668"/>
                  <a:pt x="1071713" y="245009"/>
                </a:cubicBezTo>
                <a:cubicBezTo>
                  <a:pt x="1069108" y="245009"/>
                  <a:pt x="1067807" y="244141"/>
                  <a:pt x="1067807" y="242404"/>
                </a:cubicBezTo>
                <a:cubicBezTo>
                  <a:pt x="1067807" y="240668"/>
                  <a:pt x="1069108" y="239366"/>
                  <a:pt x="1071713" y="238497"/>
                </a:cubicBezTo>
                <a:cubicBezTo>
                  <a:pt x="1094286" y="228948"/>
                  <a:pt x="1120330" y="213321"/>
                  <a:pt x="1149848" y="191617"/>
                </a:cubicBezTo>
                <a:cubicBezTo>
                  <a:pt x="1149848" y="190748"/>
                  <a:pt x="1148980" y="189012"/>
                  <a:pt x="1147244" y="186408"/>
                </a:cubicBezTo>
                <a:cubicBezTo>
                  <a:pt x="1146375" y="182935"/>
                  <a:pt x="1145507" y="180330"/>
                  <a:pt x="1144639" y="178594"/>
                </a:cubicBezTo>
                <a:cubicBezTo>
                  <a:pt x="1143771" y="175121"/>
                  <a:pt x="1142469" y="170347"/>
                  <a:pt x="1140732" y="164269"/>
                </a:cubicBezTo>
                <a:cubicBezTo>
                  <a:pt x="1138128" y="165138"/>
                  <a:pt x="1135523" y="166440"/>
                  <a:pt x="1132919" y="168176"/>
                </a:cubicBezTo>
                <a:cubicBezTo>
                  <a:pt x="1126842" y="169044"/>
                  <a:pt x="1120765" y="168610"/>
                  <a:pt x="1114687" y="166874"/>
                </a:cubicBezTo>
                <a:cubicBezTo>
                  <a:pt x="1113819" y="166006"/>
                  <a:pt x="1112951" y="165138"/>
                  <a:pt x="1112084" y="164269"/>
                </a:cubicBezTo>
                <a:cubicBezTo>
                  <a:pt x="1110346" y="163401"/>
                  <a:pt x="1109044" y="162967"/>
                  <a:pt x="1108176" y="162967"/>
                </a:cubicBezTo>
                <a:cubicBezTo>
                  <a:pt x="1106440" y="165572"/>
                  <a:pt x="1104703" y="166874"/>
                  <a:pt x="1102967" y="166874"/>
                </a:cubicBezTo>
                <a:cubicBezTo>
                  <a:pt x="1099495" y="167742"/>
                  <a:pt x="1093851" y="168610"/>
                  <a:pt x="1086038" y="169478"/>
                </a:cubicBezTo>
                <a:cubicBezTo>
                  <a:pt x="1081698" y="170347"/>
                  <a:pt x="1078658" y="170781"/>
                  <a:pt x="1076923" y="170781"/>
                </a:cubicBezTo>
                <a:cubicBezTo>
                  <a:pt x="1076923" y="174253"/>
                  <a:pt x="1076488" y="179028"/>
                  <a:pt x="1075621" y="185105"/>
                </a:cubicBezTo>
                <a:cubicBezTo>
                  <a:pt x="1075621" y="190314"/>
                  <a:pt x="1075621" y="194221"/>
                  <a:pt x="1075621" y="196826"/>
                </a:cubicBezTo>
                <a:cubicBezTo>
                  <a:pt x="1096456" y="192485"/>
                  <a:pt x="1110346" y="188578"/>
                  <a:pt x="1117292" y="185105"/>
                </a:cubicBezTo>
                <a:cubicBezTo>
                  <a:pt x="1121632" y="184237"/>
                  <a:pt x="1123803" y="184237"/>
                  <a:pt x="1123803" y="185105"/>
                </a:cubicBezTo>
                <a:cubicBezTo>
                  <a:pt x="1124671" y="186842"/>
                  <a:pt x="1122935" y="189012"/>
                  <a:pt x="1118594" y="191617"/>
                </a:cubicBezTo>
                <a:cubicBezTo>
                  <a:pt x="1098626" y="203771"/>
                  <a:pt x="1075621" y="217227"/>
                  <a:pt x="1049575" y="231986"/>
                </a:cubicBezTo>
                <a:cubicBezTo>
                  <a:pt x="1041761" y="236327"/>
                  <a:pt x="1030475" y="243272"/>
                  <a:pt x="1015716" y="252822"/>
                </a:cubicBezTo>
                <a:cubicBezTo>
                  <a:pt x="1014849" y="254559"/>
                  <a:pt x="1013981" y="255427"/>
                  <a:pt x="1013112" y="255427"/>
                </a:cubicBezTo>
                <a:cubicBezTo>
                  <a:pt x="1009639" y="258899"/>
                  <a:pt x="1005733" y="258031"/>
                  <a:pt x="1001392" y="252822"/>
                </a:cubicBezTo>
                <a:cubicBezTo>
                  <a:pt x="994446" y="249350"/>
                  <a:pt x="987501" y="241970"/>
                  <a:pt x="980556" y="230684"/>
                </a:cubicBezTo>
                <a:cubicBezTo>
                  <a:pt x="977083" y="224607"/>
                  <a:pt x="978819" y="221134"/>
                  <a:pt x="985765" y="220266"/>
                </a:cubicBezTo>
                <a:cubicBezTo>
                  <a:pt x="989237" y="220266"/>
                  <a:pt x="997486" y="218530"/>
                  <a:pt x="1010508" y="215057"/>
                </a:cubicBezTo>
                <a:cubicBezTo>
                  <a:pt x="1010508" y="212452"/>
                  <a:pt x="1010074" y="208980"/>
                  <a:pt x="1009205" y="204639"/>
                </a:cubicBezTo>
                <a:cubicBezTo>
                  <a:pt x="1009205" y="199430"/>
                  <a:pt x="1008771" y="195957"/>
                  <a:pt x="1007903" y="194221"/>
                </a:cubicBezTo>
                <a:cubicBezTo>
                  <a:pt x="1005298" y="175990"/>
                  <a:pt x="1002260" y="162967"/>
                  <a:pt x="998788" y="155154"/>
                </a:cubicBezTo>
                <a:cubicBezTo>
                  <a:pt x="997051" y="149945"/>
                  <a:pt x="998788" y="146906"/>
                  <a:pt x="1003997" y="146038"/>
                </a:cubicBezTo>
                <a:cubicBezTo>
                  <a:pt x="1015283" y="146038"/>
                  <a:pt x="1026134" y="149511"/>
                  <a:pt x="1036552" y="156456"/>
                </a:cubicBezTo>
                <a:cubicBezTo>
                  <a:pt x="1040025" y="159060"/>
                  <a:pt x="1040460" y="162967"/>
                  <a:pt x="1037854" y="168176"/>
                </a:cubicBezTo>
                <a:cubicBezTo>
                  <a:pt x="1036119" y="173385"/>
                  <a:pt x="1035250" y="179896"/>
                  <a:pt x="1035250" y="187710"/>
                </a:cubicBezTo>
                <a:lnTo>
                  <a:pt x="1035250" y="208546"/>
                </a:lnTo>
                <a:cubicBezTo>
                  <a:pt x="1038723" y="206809"/>
                  <a:pt x="1043064" y="205507"/>
                  <a:pt x="1048272" y="204639"/>
                </a:cubicBezTo>
                <a:cubicBezTo>
                  <a:pt x="1048272" y="190748"/>
                  <a:pt x="1047839" y="177292"/>
                  <a:pt x="1046970" y="164269"/>
                </a:cubicBezTo>
                <a:cubicBezTo>
                  <a:pt x="1046970" y="149511"/>
                  <a:pt x="1046103" y="139093"/>
                  <a:pt x="1044366" y="133015"/>
                </a:cubicBezTo>
                <a:cubicBezTo>
                  <a:pt x="1042629" y="135620"/>
                  <a:pt x="1040460" y="136922"/>
                  <a:pt x="1037854" y="136922"/>
                </a:cubicBezTo>
                <a:cubicBezTo>
                  <a:pt x="1028305" y="135186"/>
                  <a:pt x="1022228" y="127372"/>
                  <a:pt x="1019624" y="113482"/>
                </a:cubicBezTo>
                <a:cubicBezTo>
                  <a:pt x="1017887" y="93514"/>
                  <a:pt x="1013981" y="78321"/>
                  <a:pt x="1007903" y="67903"/>
                </a:cubicBezTo>
                <a:cubicBezTo>
                  <a:pt x="1004431" y="61826"/>
                  <a:pt x="1006601" y="58353"/>
                  <a:pt x="1014414" y="57485"/>
                </a:cubicBezTo>
                <a:cubicBezTo>
                  <a:pt x="1017020" y="57485"/>
                  <a:pt x="1021359" y="58787"/>
                  <a:pt x="1027438" y="61392"/>
                </a:cubicBezTo>
                <a:cubicBezTo>
                  <a:pt x="1030909" y="62260"/>
                  <a:pt x="1033080" y="62694"/>
                  <a:pt x="1033948" y="62694"/>
                </a:cubicBezTo>
                <a:cubicBezTo>
                  <a:pt x="1034815" y="62694"/>
                  <a:pt x="1036119" y="62260"/>
                  <a:pt x="1037854" y="61392"/>
                </a:cubicBezTo>
                <a:cubicBezTo>
                  <a:pt x="1042195" y="61392"/>
                  <a:pt x="1045668" y="60524"/>
                  <a:pt x="1048272" y="58787"/>
                </a:cubicBezTo>
                <a:cubicBezTo>
                  <a:pt x="1062163" y="55315"/>
                  <a:pt x="1071713" y="52276"/>
                  <a:pt x="1076923" y="49672"/>
                </a:cubicBezTo>
                <a:cubicBezTo>
                  <a:pt x="1079527" y="48804"/>
                  <a:pt x="1082999" y="49238"/>
                  <a:pt x="1087340" y="50974"/>
                </a:cubicBezTo>
                <a:cubicBezTo>
                  <a:pt x="1096890" y="56183"/>
                  <a:pt x="1103835" y="61392"/>
                  <a:pt x="1108176" y="66601"/>
                </a:cubicBezTo>
                <a:cubicBezTo>
                  <a:pt x="1111649" y="69205"/>
                  <a:pt x="1111649" y="73112"/>
                  <a:pt x="1108176" y="78321"/>
                </a:cubicBezTo>
                <a:cubicBezTo>
                  <a:pt x="1105571" y="81794"/>
                  <a:pt x="1102533" y="87437"/>
                  <a:pt x="1099061" y="95250"/>
                </a:cubicBezTo>
                <a:cubicBezTo>
                  <a:pt x="1098192" y="98723"/>
                  <a:pt x="1097324" y="101328"/>
                  <a:pt x="1096456" y="103064"/>
                </a:cubicBezTo>
                <a:cubicBezTo>
                  <a:pt x="1097324" y="103064"/>
                  <a:pt x="1098192" y="103932"/>
                  <a:pt x="1099061" y="105668"/>
                </a:cubicBezTo>
                <a:cubicBezTo>
                  <a:pt x="1099928" y="106536"/>
                  <a:pt x="1100363" y="107405"/>
                  <a:pt x="1100363" y="108273"/>
                </a:cubicBezTo>
                <a:cubicBezTo>
                  <a:pt x="1101231" y="108273"/>
                  <a:pt x="1103402" y="107839"/>
                  <a:pt x="1106874" y="106971"/>
                </a:cubicBezTo>
                <a:cubicBezTo>
                  <a:pt x="1110346" y="105234"/>
                  <a:pt x="1116858" y="102630"/>
                  <a:pt x="1126408" y="99157"/>
                </a:cubicBezTo>
                <a:cubicBezTo>
                  <a:pt x="1125540" y="94816"/>
                  <a:pt x="1124671" y="88305"/>
                  <a:pt x="1123803" y="79623"/>
                </a:cubicBezTo>
                <a:cubicBezTo>
                  <a:pt x="1122067" y="71810"/>
                  <a:pt x="1121198" y="66167"/>
                  <a:pt x="1121198" y="62694"/>
                </a:cubicBezTo>
                <a:cubicBezTo>
                  <a:pt x="1119462" y="47067"/>
                  <a:pt x="1114687" y="35781"/>
                  <a:pt x="1106874" y="28836"/>
                </a:cubicBezTo>
                <a:cubicBezTo>
                  <a:pt x="1103402" y="25363"/>
                  <a:pt x="1102533" y="21890"/>
                  <a:pt x="1104269" y="18418"/>
                </a:cubicBezTo>
                <a:cubicBezTo>
                  <a:pt x="1106874" y="14077"/>
                  <a:pt x="1110346" y="12341"/>
                  <a:pt x="1114687" y="13209"/>
                </a:cubicBezTo>
                <a:close/>
                <a:moveTo>
                  <a:pt x="748346" y="6698"/>
                </a:moveTo>
                <a:cubicBezTo>
                  <a:pt x="761369" y="7566"/>
                  <a:pt x="774391" y="9302"/>
                  <a:pt x="787414" y="11907"/>
                </a:cubicBezTo>
                <a:cubicBezTo>
                  <a:pt x="797833" y="15379"/>
                  <a:pt x="803042" y="22759"/>
                  <a:pt x="803042" y="34045"/>
                </a:cubicBezTo>
                <a:cubicBezTo>
                  <a:pt x="803042" y="34913"/>
                  <a:pt x="802607" y="36215"/>
                  <a:pt x="801739" y="37952"/>
                </a:cubicBezTo>
                <a:cubicBezTo>
                  <a:pt x="800871" y="43160"/>
                  <a:pt x="799568" y="47067"/>
                  <a:pt x="797833" y="49672"/>
                </a:cubicBezTo>
                <a:cubicBezTo>
                  <a:pt x="790887" y="57485"/>
                  <a:pt x="783073" y="57051"/>
                  <a:pt x="774391" y="48369"/>
                </a:cubicBezTo>
                <a:cubicBezTo>
                  <a:pt x="763974" y="37952"/>
                  <a:pt x="753990" y="26231"/>
                  <a:pt x="744440" y="13209"/>
                </a:cubicBezTo>
                <a:cubicBezTo>
                  <a:pt x="742703" y="9736"/>
                  <a:pt x="741835" y="8000"/>
                  <a:pt x="741835" y="8000"/>
                </a:cubicBezTo>
                <a:cubicBezTo>
                  <a:pt x="742703" y="7132"/>
                  <a:pt x="744874" y="6698"/>
                  <a:pt x="748346" y="6698"/>
                </a:cubicBezTo>
                <a:close/>
                <a:moveTo>
                  <a:pt x="6846205" y="5395"/>
                </a:moveTo>
                <a:cubicBezTo>
                  <a:pt x="6864437" y="8868"/>
                  <a:pt x="6878762" y="16681"/>
                  <a:pt x="6889179" y="28836"/>
                </a:cubicBezTo>
                <a:cubicBezTo>
                  <a:pt x="6891784" y="32308"/>
                  <a:pt x="6891784" y="36649"/>
                  <a:pt x="6889179" y="41858"/>
                </a:cubicBezTo>
                <a:cubicBezTo>
                  <a:pt x="6888311" y="44463"/>
                  <a:pt x="6887443" y="50106"/>
                  <a:pt x="6886575" y="58787"/>
                </a:cubicBezTo>
                <a:cubicBezTo>
                  <a:pt x="6885706" y="63128"/>
                  <a:pt x="6885273" y="66167"/>
                  <a:pt x="6885273" y="67903"/>
                </a:cubicBezTo>
                <a:cubicBezTo>
                  <a:pt x="6885273" y="68771"/>
                  <a:pt x="6885273" y="69639"/>
                  <a:pt x="6885273" y="70508"/>
                </a:cubicBezTo>
                <a:cubicBezTo>
                  <a:pt x="6894822" y="68771"/>
                  <a:pt x="6902636" y="66601"/>
                  <a:pt x="6908714" y="63996"/>
                </a:cubicBezTo>
                <a:cubicBezTo>
                  <a:pt x="6914790" y="62260"/>
                  <a:pt x="6920434" y="62694"/>
                  <a:pt x="6925642" y="65299"/>
                </a:cubicBezTo>
                <a:cubicBezTo>
                  <a:pt x="6933456" y="68771"/>
                  <a:pt x="6939533" y="74414"/>
                  <a:pt x="6943874" y="82228"/>
                </a:cubicBezTo>
                <a:cubicBezTo>
                  <a:pt x="6947346" y="87437"/>
                  <a:pt x="6944308" y="90910"/>
                  <a:pt x="6934758" y="92646"/>
                </a:cubicBezTo>
                <a:cubicBezTo>
                  <a:pt x="6919130" y="95250"/>
                  <a:pt x="6902636" y="97855"/>
                  <a:pt x="6885273" y="100459"/>
                </a:cubicBezTo>
                <a:cubicBezTo>
                  <a:pt x="6885273" y="104800"/>
                  <a:pt x="6885273" y="108273"/>
                  <a:pt x="6885273" y="110877"/>
                </a:cubicBezTo>
                <a:cubicBezTo>
                  <a:pt x="6887009" y="110009"/>
                  <a:pt x="6889179" y="109575"/>
                  <a:pt x="6891784" y="109575"/>
                </a:cubicBezTo>
                <a:cubicBezTo>
                  <a:pt x="6895256" y="108707"/>
                  <a:pt x="6897861" y="108273"/>
                  <a:pt x="6899598" y="108273"/>
                </a:cubicBezTo>
                <a:cubicBezTo>
                  <a:pt x="6908279" y="105668"/>
                  <a:pt x="6914790" y="105668"/>
                  <a:pt x="6919130" y="108273"/>
                </a:cubicBezTo>
                <a:cubicBezTo>
                  <a:pt x="6924340" y="111745"/>
                  <a:pt x="6928680" y="115652"/>
                  <a:pt x="6932153" y="119993"/>
                </a:cubicBezTo>
                <a:cubicBezTo>
                  <a:pt x="6935626" y="126938"/>
                  <a:pt x="6933456" y="131279"/>
                  <a:pt x="6925642" y="133015"/>
                </a:cubicBezTo>
                <a:cubicBezTo>
                  <a:pt x="6912620" y="135620"/>
                  <a:pt x="6898729" y="137790"/>
                  <a:pt x="6883970" y="139527"/>
                </a:cubicBezTo>
                <a:lnTo>
                  <a:pt x="6883970" y="152549"/>
                </a:lnTo>
                <a:lnTo>
                  <a:pt x="6894388" y="151247"/>
                </a:lnTo>
                <a:cubicBezTo>
                  <a:pt x="6896992" y="151247"/>
                  <a:pt x="6900466" y="150813"/>
                  <a:pt x="6904806" y="149945"/>
                </a:cubicBezTo>
                <a:cubicBezTo>
                  <a:pt x="6913488" y="149077"/>
                  <a:pt x="6920434" y="148208"/>
                  <a:pt x="6925642" y="147340"/>
                </a:cubicBezTo>
                <a:cubicBezTo>
                  <a:pt x="6929983" y="144736"/>
                  <a:pt x="6934324" y="144736"/>
                  <a:pt x="6938664" y="147340"/>
                </a:cubicBezTo>
                <a:cubicBezTo>
                  <a:pt x="6949951" y="152549"/>
                  <a:pt x="6958632" y="159929"/>
                  <a:pt x="6964710" y="169478"/>
                </a:cubicBezTo>
                <a:cubicBezTo>
                  <a:pt x="6968182" y="172951"/>
                  <a:pt x="6969050" y="176858"/>
                  <a:pt x="6967314" y="181199"/>
                </a:cubicBezTo>
                <a:cubicBezTo>
                  <a:pt x="6963842" y="186408"/>
                  <a:pt x="6960802" y="195089"/>
                  <a:pt x="6958198" y="207244"/>
                </a:cubicBezTo>
                <a:cubicBezTo>
                  <a:pt x="6951253" y="234157"/>
                  <a:pt x="6939966" y="249784"/>
                  <a:pt x="6924340" y="254124"/>
                </a:cubicBezTo>
                <a:cubicBezTo>
                  <a:pt x="6919130" y="254124"/>
                  <a:pt x="6915658" y="252388"/>
                  <a:pt x="6913922" y="248915"/>
                </a:cubicBezTo>
                <a:cubicBezTo>
                  <a:pt x="6907845" y="232420"/>
                  <a:pt x="6899164" y="220266"/>
                  <a:pt x="6887878" y="212452"/>
                </a:cubicBezTo>
                <a:cubicBezTo>
                  <a:pt x="6885273" y="210716"/>
                  <a:pt x="6884404" y="208980"/>
                  <a:pt x="6885273" y="207244"/>
                </a:cubicBezTo>
                <a:cubicBezTo>
                  <a:pt x="6885273" y="206375"/>
                  <a:pt x="6887009" y="205941"/>
                  <a:pt x="6890482" y="205941"/>
                </a:cubicBezTo>
                <a:cubicBezTo>
                  <a:pt x="6893086" y="205941"/>
                  <a:pt x="6896992" y="206375"/>
                  <a:pt x="6902202" y="207244"/>
                </a:cubicBezTo>
                <a:cubicBezTo>
                  <a:pt x="6906542" y="207244"/>
                  <a:pt x="6910016" y="207678"/>
                  <a:pt x="6912620" y="208546"/>
                </a:cubicBezTo>
                <a:cubicBezTo>
                  <a:pt x="6917829" y="209414"/>
                  <a:pt x="6920868" y="208112"/>
                  <a:pt x="6921736" y="204639"/>
                </a:cubicBezTo>
                <a:cubicBezTo>
                  <a:pt x="6921736" y="202903"/>
                  <a:pt x="6922170" y="200298"/>
                  <a:pt x="6923038" y="196826"/>
                </a:cubicBezTo>
                <a:cubicBezTo>
                  <a:pt x="6923906" y="190748"/>
                  <a:pt x="6924774" y="185539"/>
                  <a:pt x="6925642" y="181199"/>
                </a:cubicBezTo>
                <a:cubicBezTo>
                  <a:pt x="6925642" y="175990"/>
                  <a:pt x="6923472" y="173819"/>
                  <a:pt x="6919130" y="174687"/>
                </a:cubicBezTo>
                <a:cubicBezTo>
                  <a:pt x="6907845" y="174687"/>
                  <a:pt x="6896124" y="175990"/>
                  <a:pt x="6883970" y="178594"/>
                </a:cubicBezTo>
                <a:lnTo>
                  <a:pt x="6883970" y="196826"/>
                </a:lnTo>
                <a:cubicBezTo>
                  <a:pt x="6883970" y="241970"/>
                  <a:pt x="6878762" y="273658"/>
                  <a:pt x="6868344" y="291890"/>
                </a:cubicBezTo>
                <a:cubicBezTo>
                  <a:pt x="6865739" y="296230"/>
                  <a:pt x="6863568" y="298401"/>
                  <a:pt x="6861832" y="298401"/>
                </a:cubicBezTo>
                <a:cubicBezTo>
                  <a:pt x="6860096" y="298401"/>
                  <a:pt x="6858794" y="296230"/>
                  <a:pt x="6857926" y="291890"/>
                </a:cubicBezTo>
                <a:cubicBezTo>
                  <a:pt x="6850980" y="270185"/>
                  <a:pt x="6847508" y="238932"/>
                  <a:pt x="6847508" y="198128"/>
                </a:cubicBezTo>
                <a:lnTo>
                  <a:pt x="6847508" y="182501"/>
                </a:lnTo>
                <a:cubicBezTo>
                  <a:pt x="6845772" y="182501"/>
                  <a:pt x="6843601" y="182935"/>
                  <a:pt x="6840996" y="183803"/>
                </a:cubicBezTo>
                <a:cubicBezTo>
                  <a:pt x="6832314" y="185539"/>
                  <a:pt x="6820594" y="188144"/>
                  <a:pt x="6805836" y="191617"/>
                </a:cubicBezTo>
                <a:cubicBezTo>
                  <a:pt x="6800627" y="193353"/>
                  <a:pt x="6796720" y="192919"/>
                  <a:pt x="6794116" y="190314"/>
                </a:cubicBezTo>
                <a:cubicBezTo>
                  <a:pt x="6790642" y="189446"/>
                  <a:pt x="6787604" y="187710"/>
                  <a:pt x="6785000" y="185105"/>
                </a:cubicBezTo>
                <a:cubicBezTo>
                  <a:pt x="6783264" y="225041"/>
                  <a:pt x="6781093" y="251520"/>
                  <a:pt x="6778488" y="264542"/>
                </a:cubicBezTo>
                <a:cubicBezTo>
                  <a:pt x="6776752" y="274092"/>
                  <a:pt x="6771978" y="277131"/>
                  <a:pt x="6764164" y="273658"/>
                </a:cubicBezTo>
                <a:cubicBezTo>
                  <a:pt x="6756350" y="268449"/>
                  <a:pt x="6750273" y="261070"/>
                  <a:pt x="6745932" y="251520"/>
                </a:cubicBezTo>
                <a:cubicBezTo>
                  <a:pt x="6744196" y="247179"/>
                  <a:pt x="6744196" y="241102"/>
                  <a:pt x="6745932" y="233288"/>
                </a:cubicBezTo>
                <a:cubicBezTo>
                  <a:pt x="6751141" y="208980"/>
                  <a:pt x="6753746" y="179028"/>
                  <a:pt x="6753746" y="143433"/>
                </a:cubicBezTo>
                <a:cubicBezTo>
                  <a:pt x="6739855" y="159060"/>
                  <a:pt x="6719454" y="173819"/>
                  <a:pt x="6692540" y="187710"/>
                </a:cubicBezTo>
                <a:cubicBezTo>
                  <a:pt x="6689068" y="189446"/>
                  <a:pt x="6686897" y="189880"/>
                  <a:pt x="6686030" y="189012"/>
                </a:cubicBezTo>
                <a:cubicBezTo>
                  <a:pt x="6685160" y="188144"/>
                  <a:pt x="6686030" y="185974"/>
                  <a:pt x="6688634" y="182501"/>
                </a:cubicBezTo>
                <a:cubicBezTo>
                  <a:pt x="6724228" y="144302"/>
                  <a:pt x="6748537" y="106102"/>
                  <a:pt x="6761560" y="67903"/>
                </a:cubicBezTo>
                <a:cubicBezTo>
                  <a:pt x="6769373" y="47935"/>
                  <a:pt x="6771978" y="34045"/>
                  <a:pt x="6769373" y="26231"/>
                </a:cubicBezTo>
                <a:cubicBezTo>
                  <a:pt x="6768504" y="20154"/>
                  <a:pt x="6771109" y="17116"/>
                  <a:pt x="6777186" y="17116"/>
                </a:cubicBezTo>
                <a:cubicBezTo>
                  <a:pt x="6791077" y="21456"/>
                  <a:pt x="6801495" y="28836"/>
                  <a:pt x="6808440" y="39254"/>
                </a:cubicBezTo>
                <a:cubicBezTo>
                  <a:pt x="6813650" y="45331"/>
                  <a:pt x="6814083" y="51842"/>
                  <a:pt x="6809742" y="58787"/>
                </a:cubicBezTo>
                <a:cubicBezTo>
                  <a:pt x="6808874" y="60524"/>
                  <a:pt x="6806704" y="63996"/>
                  <a:pt x="6803232" y="69205"/>
                </a:cubicBezTo>
                <a:cubicBezTo>
                  <a:pt x="6798022" y="77019"/>
                  <a:pt x="6794984" y="81794"/>
                  <a:pt x="6794116" y="83530"/>
                </a:cubicBezTo>
                <a:cubicBezTo>
                  <a:pt x="6788906" y="94816"/>
                  <a:pt x="6782829" y="105234"/>
                  <a:pt x="6775884" y="114784"/>
                </a:cubicBezTo>
                <a:cubicBezTo>
                  <a:pt x="6781093" y="119993"/>
                  <a:pt x="6783698" y="125636"/>
                  <a:pt x="6783698" y="131713"/>
                </a:cubicBezTo>
                <a:cubicBezTo>
                  <a:pt x="6783698" y="135186"/>
                  <a:pt x="6783698" y="140395"/>
                  <a:pt x="6783698" y="147340"/>
                </a:cubicBezTo>
                <a:cubicBezTo>
                  <a:pt x="6784566" y="155154"/>
                  <a:pt x="6785000" y="161231"/>
                  <a:pt x="6785000" y="165572"/>
                </a:cubicBezTo>
                <a:cubicBezTo>
                  <a:pt x="6788472" y="164703"/>
                  <a:pt x="6794116" y="163835"/>
                  <a:pt x="6801928" y="162967"/>
                </a:cubicBezTo>
                <a:cubicBezTo>
                  <a:pt x="6808874" y="162099"/>
                  <a:pt x="6814083" y="161665"/>
                  <a:pt x="6817556" y="161665"/>
                </a:cubicBezTo>
                <a:cubicBezTo>
                  <a:pt x="6821028" y="160797"/>
                  <a:pt x="6826672" y="159929"/>
                  <a:pt x="6834486" y="159060"/>
                </a:cubicBezTo>
                <a:cubicBezTo>
                  <a:pt x="6840562" y="157324"/>
                  <a:pt x="6844904" y="156456"/>
                  <a:pt x="6847508" y="156456"/>
                </a:cubicBezTo>
                <a:lnTo>
                  <a:pt x="6847508" y="144736"/>
                </a:lnTo>
                <a:cubicBezTo>
                  <a:pt x="6842299" y="145604"/>
                  <a:pt x="6836656" y="146038"/>
                  <a:pt x="6830578" y="146038"/>
                </a:cubicBezTo>
                <a:cubicBezTo>
                  <a:pt x="6825370" y="147774"/>
                  <a:pt x="6817556" y="142565"/>
                  <a:pt x="6807138" y="130411"/>
                </a:cubicBezTo>
                <a:cubicBezTo>
                  <a:pt x="6805402" y="125202"/>
                  <a:pt x="6806704" y="122598"/>
                  <a:pt x="6811045" y="122598"/>
                </a:cubicBezTo>
                <a:cubicBezTo>
                  <a:pt x="6811913" y="122598"/>
                  <a:pt x="6812781" y="122598"/>
                  <a:pt x="6813650" y="122598"/>
                </a:cubicBezTo>
                <a:cubicBezTo>
                  <a:pt x="6824067" y="121729"/>
                  <a:pt x="6835354" y="119993"/>
                  <a:pt x="6847508" y="117389"/>
                </a:cubicBezTo>
                <a:lnTo>
                  <a:pt x="6847508" y="105668"/>
                </a:lnTo>
                <a:cubicBezTo>
                  <a:pt x="6845772" y="105668"/>
                  <a:pt x="6842732" y="105668"/>
                  <a:pt x="6838392" y="105668"/>
                </a:cubicBezTo>
                <a:cubicBezTo>
                  <a:pt x="6834051" y="106536"/>
                  <a:pt x="6831012" y="106971"/>
                  <a:pt x="6829276" y="106971"/>
                </a:cubicBezTo>
                <a:cubicBezTo>
                  <a:pt x="6822331" y="108707"/>
                  <a:pt x="6817122" y="107839"/>
                  <a:pt x="6813650" y="104366"/>
                </a:cubicBezTo>
                <a:cubicBezTo>
                  <a:pt x="6808440" y="100893"/>
                  <a:pt x="6803232" y="96553"/>
                  <a:pt x="6798022" y="91344"/>
                </a:cubicBezTo>
                <a:cubicBezTo>
                  <a:pt x="6795418" y="88739"/>
                  <a:pt x="6794550" y="86569"/>
                  <a:pt x="6795418" y="84832"/>
                </a:cubicBezTo>
                <a:cubicBezTo>
                  <a:pt x="6796286" y="83964"/>
                  <a:pt x="6798890" y="83530"/>
                  <a:pt x="6803232" y="83530"/>
                </a:cubicBezTo>
                <a:cubicBezTo>
                  <a:pt x="6804968" y="83530"/>
                  <a:pt x="6807572" y="83096"/>
                  <a:pt x="6811045" y="82228"/>
                </a:cubicBezTo>
                <a:cubicBezTo>
                  <a:pt x="6825804" y="81360"/>
                  <a:pt x="6837958" y="79623"/>
                  <a:pt x="6847508" y="77019"/>
                </a:cubicBezTo>
                <a:lnTo>
                  <a:pt x="6847508" y="66601"/>
                </a:lnTo>
                <a:cubicBezTo>
                  <a:pt x="6847508" y="46633"/>
                  <a:pt x="6844469" y="29270"/>
                  <a:pt x="6838392" y="14511"/>
                </a:cubicBezTo>
                <a:cubicBezTo>
                  <a:pt x="6835788" y="7566"/>
                  <a:pt x="6838392" y="4527"/>
                  <a:pt x="6846205" y="5395"/>
                </a:cubicBezTo>
                <a:close/>
                <a:moveTo>
                  <a:pt x="4102206" y="4093"/>
                </a:moveTo>
                <a:cubicBezTo>
                  <a:pt x="4103508" y="3659"/>
                  <a:pt x="4105027" y="3659"/>
                  <a:pt x="4106763" y="4093"/>
                </a:cubicBezTo>
                <a:cubicBezTo>
                  <a:pt x="4124127" y="5829"/>
                  <a:pt x="4138017" y="11907"/>
                  <a:pt x="4148435" y="22325"/>
                </a:cubicBezTo>
                <a:cubicBezTo>
                  <a:pt x="4151040" y="24929"/>
                  <a:pt x="4151474" y="28836"/>
                  <a:pt x="4149738" y="34045"/>
                </a:cubicBezTo>
                <a:cubicBezTo>
                  <a:pt x="4148001" y="36649"/>
                  <a:pt x="4146699" y="43160"/>
                  <a:pt x="4145831" y="53578"/>
                </a:cubicBezTo>
                <a:cubicBezTo>
                  <a:pt x="4144963" y="56183"/>
                  <a:pt x="4144529" y="57919"/>
                  <a:pt x="4144529" y="58787"/>
                </a:cubicBezTo>
                <a:cubicBezTo>
                  <a:pt x="4144529" y="70074"/>
                  <a:pt x="4144094" y="78321"/>
                  <a:pt x="4143226" y="83530"/>
                </a:cubicBezTo>
                <a:cubicBezTo>
                  <a:pt x="4151908" y="73112"/>
                  <a:pt x="4158853" y="61392"/>
                  <a:pt x="4164062" y="48369"/>
                </a:cubicBezTo>
                <a:cubicBezTo>
                  <a:pt x="4168403" y="41424"/>
                  <a:pt x="4170573" y="34045"/>
                  <a:pt x="4170573" y="26231"/>
                </a:cubicBezTo>
                <a:cubicBezTo>
                  <a:pt x="4170573" y="21022"/>
                  <a:pt x="4173612" y="18852"/>
                  <a:pt x="4179689" y="19720"/>
                </a:cubicBezTo>
                <a:cubicBezTo>
                  <a:pt x="4191843" y="23193"/>
                  <a:pt x="4203130" y="29270"/>
                  <a:pt x="4213548" y="37952"/>
                </a:cubicBezTo>
                <a:cubicBezTo>
                  <a:pt x="4217020" y="41424"/>
                  <a:pt x="4217020" y="45331"/>
                  <a:pt x="4213548" y="49672"/>
                </a:cubicBezTo>
                <a:cubicBezTo>
                  <a:pt x="4197921" y="61826"/>
                  <a:pt x="4180123" y="74414"/>
                  <a:pt x="4160155" y="87437"/>
                </a:cubicBezTo>
                <a:cubicBezTo>
                  <a:pt x="4162760" y="86569"/>
                  <a:pt x="4166667" y="85701"/>
                  <a:pt x="4171876" y="84832"/>
                </a:cubicBezTo>
                <a:cubicBezTo>
                  <a:pt x="4176216" y="83964"/>
                  <a:pt x="4179689" y="83530"/>
                  <a:pt x="4182294" y="83530"/>
                </a:cubicBezTo>
                <a:cubicBezTo>
                  <a:pt x="4192712" y="81794"/>
                  <a:pt x="4203130" y="79189"/>
                  <a:pt x="4213548" y="75717"/>
                </a:cubicBezTo>
                <a:cubicBezTo>
                  <a:pt x="4220493" y="73980"/>
                  <a:pt x="4226570" y="75283"/>
                  <a:pt x="4231779" y="79623"/>
                </a:cubicBezTo>
                <a:cubicBezTo>
                  <a:pt x="4242197" y="85701"/>
                  <a:pt x="4251313" y="93514"/>
                  <a:pt x="4259126" y="103064"/>
                </a:cubicBezTo>
                <a:cubicBezTo>
                  <a:pt x="4263467" y="110009"/>
                  <a:pt x="4262165" y="114350"/>
                  <a:pt x="4255219" y="116086"/>
                </a:cubicBezTo>
                <a:cubicBezTo>
                  <a:pt x="4232647" y="119559"/>
                  <a:pt x="4213113" y="128241"/>
                  <a:pt x="4196618" y="142131"/>
                </a:cubicBezTo>
                <a:cubicBezTo>
                  <a:pt x="4196618" y="142999"/>
                  <a:pt x="4196618" y="143433"/>
                  <a:pt x="4196618" y="143433"/>
                </a:cubicBezTo>
                <a:cubicBezTo>
                  <a:pt x="4200091" y="146906"/>
                  <a:pt x="4199223" y="151681"/>
                  <a:pt x="4194014" y="157758"/>
                </a:cubicBezTo>
                <a:cubicBezTo>
                  <a:pt x="4188805" y="163835"/>
                  <a:pt x="4184464" y="170347"/>
                  <a:pt x="4180991" y="177292"/>
                </a:cubicBezTo>
                <a:cubicBezTo>
                  <a:pt x="4183596" y="179028"/>
                  <a:pt x="4186200" y="182501"/>
                  <a:pt x="4188805" y="187710"/>
                </a:cubicBezTo>
                <a:cubicBezTo>
                  <a:pt x="4190541" y="192051"/>
                  <a:pt x="4188805" y="194655"/>
                  <a:pt x="4183596" y="195523"/>
                </a:cubicBezTo>
                <a:cubicBezTo>
                  <a:pt x="4181859" y="196391"/>
                  <a:pt x="4178821" y="196826"/>
                  <a:pt x="4174480" y="196826"/>
                </a:cubicBezTo>
                <a:cubicBezTo>
                  <a:pt x="4171007" y="197694"/>
                  <a:pt x="4168403" y="198128"/>
                  <a:pt x="4166667" y="198128"/>
                </a:cubicBezTo>
                <a:cubicBezTo>
                  <a:pt x="4171876" y="201600"/>
                  <a:pt x="4175348" y="204639"/>
                  <a:pt x="4177085" y="207244"/>
                </a:cubicBezTo>
                <a:cubicBezTo>
                  <a:pt x="4179689" y="210716"/>
                  <a:pt x="4179689" y="214623"/>
                  <a:pt x="4177085" y="218964"/>
                </a:cubicBezTo>
                <a:cubicBezTo>
                  <a:pt x="4171876" y="226777"/>
                  <a:pt x="4169271" y="235893"/>
                  <a:pt x="4169271" y="246311"/>
                </a:cubicBezTo>
                <a:cubicBezTo>
                  <a:pt x="4169271" y="256729"/>
                  <a:pt x="4174046" y="262372"/>
                  <a:pt x="4183596" y="263240"/>
                </a:cubicBezTo>
                <a:cubicBezTo>
                  <a:pt x="4201827" y="263240"/>
                  <a:pt x="4213548" y="262372"/>
                  <a:pt x="4218757" y="260636"/>
                </a:cubicBezTo>
                <a:cubicBezTo>
                  <a:pt x="4224834" y="258031"/>
                  <a:pt x="4230043" y="249350"/>
                  <a:pt x="4234384" y="234591"/>
                </a:cubicBezTo>
                <a:cubicBezTo>
                  <a:pt x="4236988" y="226777"/>
                  <a:pt x="4239158" y="218964"/>
                  <a:pt x="4240895" y="211150"/>
                </a:cubicBezTo>
                <a:cubicBezTo>
                  <a:pt x="4242631" y="206809"/>
                  <a:pt x="4243933" y="204639"/>
                  <a:pt x="4244801" y="204639"/>
                </a:cubicBezTo>
                <a:cubicBezTo>
                  <a:pt x="4245669" y="204639"/>
                  <a:pt x="4246538" y="206375"/>
                  <a:pt x="4247406" y="209848"/>
                </a:cubicBezTo>
                <a:cubicBezTo>
                  <a:pt x="4250878" y="223739"/>
                  <a:pt x="4257390" y="237629"/>
                  <a:pt x="4266940" y="251520"/>
                </a:cubicBezTo>
                <a:cubicBezTo>
                  <a:pt x="4269544" y="254993"/>
                  <a:pt x="4271280" y="258899"/>
                  <a:pt x="4272149" y="263240"/>
                </a:cubicBezTo>
                <a:cubicBezTo>
                  <a:pt x="4272149" y="267581"/>
                  <a:pt x="4270846" y="271488"/>
                  <a:pt x="4268242" y="274960"/>
                </a:cubicBezTo>
                <a:cubicBezTo>
                  <a:pt x="4257824" y="289719"/>
                  <a:pt x="4236988" y="297967"/>
                  <a:pt x="4205734" y="299703"/>
                </a:cubicBezTo>
                <a:cubicBezTo>
                  <a:pt x="4177085" y="302308"/>
                  <a:pt x="4158419" y="297967"/>
                  <a:pt x="4149738" y="286681"/>
                </a:cubicBezTo>
                <a:cubicBezTo>
                  <a:pt x="4140188" y="276263"/>
                  <a:pt x="4135847" y="262372"/>
                  <a:pt x="4136715" y="245009"/>
                </a:cubicBezTo>
                <a:cubicBezTo>
                  <a:pt x="4136715" y="238063"/>
                  <a:pt x="4136715" y="231552"/>
                  <a:pt x="4136715" y="225475"/>
                </a:cubicBezTo>
                <a:cubicBezTo>
                  <a:pt x="4136715" y="228080"/>
                  <a:pt x="4135847" y="229816"/>
                  <a:pt x="4134111" y="230684"/>
                </a:cubicBezTo>
                <a:cubicBezTo>
                  <a:pt x="4132374" y="231552"/>
                  <a:pt x="4129336" y="234591"/>
                  <a:pt x="4124995" y="239800"/>
                </a:cubicBezTo>
                <a:cubicBezTo>
                  <a:pt x="4122390" y="243272"/>
                  <a:pt x="4120220" y="245877"/>
                  <a:pt x="4118484" y="247613"/>
                </a:cubicBezTo>
                <a:cubicBezTo>
                  <a:pt x="4105461" y="261504"/>
                  <a:pt x="4091570" y="272356"/>
                  <a:pt x="4076812" y="280169"/>
                </a:cubicBezTo>
                <a:cubicBezTo>
                  <a:pt x="4058580" y="292324"/>
                  <a:pt x="4039046" y="298835"/>
                  <a:pt x="4018211" y="299703"/>
                </a:cubicBezTo>
                <a:cubicBezTo>
                  <a:pt x="4013002" y="300571"/>
                  <a:pt x="4010397" y="300571"/>
                  <a:pt x="4010397" y="299703"/>
                </a:cubicBezTo>
                <a:cubicBezTo>
                  <a:pt x="4010397" y="298835"/>
                  <a:pt x="4012567" y="297099"/>
                  <a:pt x="4016908" y="294494"/>
                </a:cubicBezTo>
                <a:cubicBezTo>
                  <a:pt x="4046426" y="277999"/>
                  <a:pt x="4069432" y="257163"/>
                  <a:pt x="4085927" y="231986"/>
                </a:cubicBezTo>
                <a:cubicBezTo>
                  <a:pt x="4090268" y="226777"/>
                  <a:pt x="4093741" y="221134"/>
                  <a:pt x="4096345" y="215057"/>
                </a:cubicBezTo>
                <a:cubicBezTo>
                  <a:pt x="4096345" y="215057"/>
                  <a:pt x="4095911" y="215057"/>
                  <a:pt x="4095043" y="215057"/>
                </a:cubicBezTo>
                <a:cubicBezTo>
                  <a:pt x="4086361" y="209848"/>
                  <a:pt x="4081152" y="204205"/>
                  <a:pt x="4079416" y="198128"/>
                </a:cubicBezTo>
                <a:cubicBezTo>
                  <a:pt x="4078548" y="181633"/>
                  <a:pt x="4074207" y="163835"/>
                  <a:pt x="4066394" y="144736"/>
                </a:cubicBezTo>
                <a:cubicBezTo>
                  <a:pt x="4064657" y="141263"/>
                  <a:pt x="4064223" y="139093"/>
                  <a:pt x="4065091" y="138224"/>
                </a:cubicBezTo>
                <a:cubicBezTo>
                  <a:pt x="4065959" y="137356"/>
                  <a:pt x="4068564" y="136922"/>
                  <a:pt x="4072905" y="136922"/>
                </a:cubicBezTo>
                <a:cubicBezTo>
                  <a:pt x="4073773" y="136922"/>
                  <a:pt x="4075510" y="137356"/>
                  <a:pt x="4078114" y="138224"/>
                </a:cubicBezTo>
                <a:cubicBezTo>
                  <a:pt x="4082455" y="139093"/>
                  <a:pt x="4085493" y="139961"/>
                  <a:pt x="4087230" y="140829"/>
                </a:cubicBezTo>
                <a:cubicBezTo>
                  <a:pt x="4091570" y="139961"/>
                  <a:pt x="4098516" y="138224"/>
                  <a:pt x="4108066" y="135620"/>
                </a:cubicBezTo>
                <a:cubicBezTo>
                  <a:pt x="4116747" y="133884"/>
                  <a:pt x="4123258" y="132581"/>
                  <a:pt x="4127599" y="131713"/>
                </a:cubicBezTo>
                <a:cubicBezTo>
                  <a:pt x="4129336" y="130845"/>
                  <a:pt x="4131940" y="129977"/>
                  <a:pt x="4135413" y="129109"/>
                </a:cubicBezTo>
                <a:cubicBezTo>
                  <a:pt x="4145831" y="126504"/>
                  <a:pt x="4153210" y="124334"/>
                  <a:pt x="4157551" y="122598"/>
                </a:cubicBezTo>
                <a:cubicBezTo>
                  <a:pt x="4161892" y="120861"/>
                  <a:pt x="4166667" y="120861"/>
                  <a:pt x="4171876" y="122598"/>
                </a:cubicBezTo>
                <a:cubicBezTo>
                  <a:pt x="4180557" y="126938"/>
                  <a:pt x="4186634" y="130845"/>
                  <a:pt x="4190107" y="134318"/>
                </a:cubicBezTo>
                <a:cubicBezTo>
                  <a:pt x="4190107" y="133450"/>
                  <a:pt x="4190541" y="132147"/>
                  <a:pt x="4191409" y="130411"/>
                </a:cubicBezTo>
                <a:cubicBezTo>
                  <a:pt x="4194882" y="121729"/>
                  <a:pt x="4197052" y="116086"/>
                  <a:pt x="4197921" y="113482"/>
                </a:cubicBezTo>
                <a:cubicBezTo>
                  <a:pt x="4198789" y="110877"/>
                  <a:pt x="4198789" y="109575"/>
                  <a:pt x="4197921" y="109575"/>
                </a:cubicBezTo>
                <a:cubicBezTo>
                  <a:pt x="4197921" y="108707"/>
                  <a:pt x="4196618" y="108273"/>
                  <a:pt x="4194014" y="108273"/>
                </a:cubicBezTo>
                <a:cubicBezTo>
                  <a:pt x="4133242" y="116086"/>
                  <a:pt x="4088532" y="123466"/>
                  <a:pt x="4059882" y="130411"/>
                </a:cubicBezTo>
                <a:cubicBezTo>
                  <a:pt x="4060750" y="139961"/>
                  <a:pt x="4061185" y="148642"/>
                  <a:pt x="4061185" y="156456"/>
                </a:cubicBezTo>
                <a:cubicBezTo>
                  <a:pt x="4057712" y="172083"/>
                  <a:pt x="4050332" y="180764"/>
                  <a:pt x="4039046" y="182501"/>
                </a:cubicBezTo>
                <a:cubicBezTo>
                  <a:pt x="4018211" y="173819"/>
                  <a:pt x="4012567" y="158192"/>
                  <a:pt x="4022117" y="135620"/>
                </a:cubicBezTo>
                <a:cubicBezTo>
                  <a:pt x="4033403" y="121729"/>
                  <a:pt x="4039914" y="108273"/>
                  <a:pt x="4041651" y="95250"/>
                </a:cubicBezTo>
                <a:cubicBezTo>
                  <a:pt x="4041651" y="91778"/>
                  <a:pt x="4042519" y="90041"/>
                  <a:pt x="4044255" y="90041"/>
                </a:cubicBezTo>
                <a:cubicBezTo>
                  <a:pt x="4045992" y="90041"/>
                  <a:pt x="4047728" y="91344"/>
                  <a:pt x="4049464" y="93948"/>
                </a:cubicBezTo>
                <a:cubicBezTo>
                  <a:pt x="4049464" y="93948"/>
                  <a:pt x="4049898" y="94382"/>
                  <a:pt x="4050767" y="95250"/>
                </a:cubicBezTo>
                <a:cubicBezTo>
                  <a:pt x="4051635" y="96987"/>
                  <a:pt x="4052937" y="100459"/>
                  <a:pt x="4054673" y="105668"/>
                </a:cubicBezTo>
                <a:cubicBezTo>
                  <a:pt x="4074641" y="103064"/>
                  <a:pt x="4093741" y="99591"/>
                  <a:pt x="4111972" y="95250"/>
                </a:cubicBezTo>
                <a:cubicBezTo>
                  <a:pt x="4111972" y="73546"/>
                  <a:pt x="4111538" y="58787"/>
                  <a:pt x="4110670" y="50974"/>
                </a:cubicBezTo>
                <a:cubicBezTo>
                  <a:pt x="4109802" y="38820"/>
                  <a:pt x="4106329" y="26665"/>
                  <a:pt x="4100252" y="14511"/>
                </a:cubicBezTo>
                <a:cubicBezTo>
                  <a:pt x="4098516" y="11038"/>
                  <a:pt x="4098082" y="8434"/>
                  <a:pt x="4098950" y="6698"/>
                </a:cubicBezTo>
                <a:cubicBezTo>
                  <a:pt x="4099818" y="5395"/>
                  <a:pt x="4100903" y="4527"/>
                  <a:pt x="4102206" y="4093"/>
                </a:cubicBezTo>
                <a:close/>
                <a:moveTo>
                  <a:pt x="5851531" y="3768"/>
                </a:moveTo>
                <a:cubicBezTo>
                  <a:pt x="5854136" y="3985"/>
                  <a:pt x="5856523" y="4961"/>
                  <a:pt x="5858693" y="6698"/>
                </a:cubicBezTo>
                <a:cubicBezTo>
                  <a:pt x="5867375" y="12775"/>
                  <a:pt x="5873886" y="19286"/>
                  <a:pt x="5878227" y="26231"/>
                </a:cubicBezTo>
                <a:cubicBezTo>
                  <a:pt x="5880832" y="31440"/>
                  <a:pt x="5880397" y="35781"/>
                  <a:pt x="5876925" y="39254"/>
                </a:cubicBezTo>
                <a:cubicBezTo>
                  <a:pt x="5870848" y="43595"/>
                  <a:pt x="5865639" y="49672"/>
                  <a:pt x="5861298" y="57485"/>
                </a:cubicBezTo>
                <a:cubicBezTo>
                  <a:pt x="5865639" y="60090"/>
                  <a:pt x="5868243" y="63562"/>
                  <a:pt x="5869111" y="67903"/>
                </a:cubicBezTo>
                <a:cubicBezTo>
                  <a:pt x="5869979" y="73112"/>
                  <a:pt x="5867809" y="76151"/>
                  <a:pt x="5862600" y="77019"/>
                </a:cubicBezTo>
                <a:cubicBezTo>
                  <a:pt x="5860864" y="77019"/>
                  <a:pt x="5857391" y="77453"/>
                  <a:pt x="5852182" y="78321"/>
                </a:cubicBezTo>
                <a:cubicBezTo>
                  <a:pt x="5822665" y="81794"/>
                  <a:pt x="5800092" y="83964"/>
                  <a:pt x="5784465" y="84832"/>
                </a:cubicBezTo>
                <a:lnTo>
                  <a:pt x="5784465" y="91344"/>
                </a:lnTo>
                <a:cubicBezTo>
                  <a:pt x="5783597" y="100893"/>
                  <a:pt x="5787070" y="105668"/>
                  <a:pt x="5794883" y="105668"/>
                </a:cubicBezTo>
                <a:cubicBezTo>
                  <a:pt x="5818324" y="104800"/>
                  <a:pt x="5836989" y="103064"/>
                  <a:pt x="5850880" y="100459"/>
                </a:cubicBezTo>
                <a:cubicBezTo>
                  <a:pt x="5861298" y="99591"/>
                  <a:pt x="5869111" y="93948"/>
                  <a:pt x="5874320" y="83530"/>
                </a:cubicBezTo>
                <a:cubicBezTo>
                  <a:pt x="5875188" y="80926"/>
                  <a:pt x="5876491" y="76151"/>
                  <a:pt x="5878227" y="69205"/>
                </a:cubicBezTo>
                <a:cubicBezTo>
                  <a:pt x="5879095" y="63128"/>
                  <a:pt x="5880397" y="58787"/>
                  <a:pt x="5882134" y="56183"/>
                </a:cubicBezTo>
                <a:cubicBezTo>
                  <a:pt x="5883002" y="52710"/>
                  <a:pt x="5883870" y="50974"/>
                  <a:pt x="5884738" y="50974"/>
                </a:cubicBezTo>
                <a:cubicBezTo>
                  <a:pt x="5884738" y="50974"/>
                  <a:pt x="5885606" y="52710"/>
                  <a:pt x="5887343" y="56183"/>
                </a:cubicBezTo>
                <a:cubicBezTo>
                  <a:pt x="5892552" y="69205"/>
                  <a:pt x="5898195" y="80057"/>
                  <a:pt x="5904272" y="88739"/>
                </a:cubicBezTo>
                <a:cubicBezTo>
                  <a:pt x="5909481" y="93948"/>
                  <a:pt x="5911651" y="99157"/>
                  <a:pt x="5910783" y="104366"/>
                </a:cubicBezTo>
                <a:cubicBezTo>
                  <a:pt x="5908179" y="112180"/>
                  <a:pt x="5905140" y="117389"/>
                  <a:pt x="5901668" y="119993"/>
                </a:cubicBezTo>
                <a:cubicBezTo>
                  <a:pt x="5892118" y="125202"/>
                  <a:pt x="5879529" y="129543"/>
                  <a:pt x="5863902" y="133015"/>
                </a:cubicBezTo>
                <a:cubicBezTo>
                  <a:pt x="5861298" y="133884"/>
                  <a:pt x="5858259" y="134318"/>
                  <a:pt x="5854787" y="134318"/>
                </a:cubicBezTo>
                <a:cubicBezTo>
                  <a:pt x="5855655" y="135186"/>
                  <a:pt x="5856523" y="136054"/>
                  <a:pt x="5857391" y="136922"/>
                </a:cubicBezTo>
                <a:cubicBezTo>
                  <a:pt x="5858259" y="136922"/>
                  <a:pt x="5859561" y="138224"/>
                  <a:pt x="5861298" y="140829"/>
                </a:cubicBezTo>
                <a:cubicBezTo>
                  <a:pt x="5862166" y="141697"/>
                  <a:pt x="5862600" y="144302"/>
                  <a:pt x="5862600" y="148642"/>
                </a:cubicBezTo>
                <a:cubicBezTo>
                  <a:pt x="5866941" y="147774"/>
                  <a:pt x="5873886" y="146906"/>
                  <a:pt x="5883436" y="146038"/>
                </a:cubicBezTo>
                <a:cubicBezTo>
                  <a:pt x="5897326" y="143433"/>
                  <a:pt x="5906876" y="141697"/>
                  <a:pt x="5912085" y="140829"/>
                </a:cubicBezTo>
                <a:cubicBezTo>
                  <a:pt x="5921635" y="139093"/>
                  <a:pt x="5928580" y="139527"/>
                  <a:pt x="5932921" y="142131"/>
                </a:cubicBezTo>
                <a:cubicBezTo>
                  <a:pt x="5940735" y="146472"/>
                  <a:pt x="5947246" y="153417"/>
                  <a:pt x="5952455" y="162967"/>
                </a:cubicBezTo>
                <a:cubicBezTo>
                  <a:pt x="5955060" y="167308"/>
                  <a:pt x="5955494" y="170781"/>
                  <a:pt x="5953757" y="173385"/>
                </a:cubicBezTo>
                <a:cubicBezTo>
                  <a:pt x="5952021" y="175990"/>
                  <a:pt x="5948983" y="176858"/>
                  <a:pt x="5944642" y="175990"/>
                </a:cubicBezTo>
                <a:cubicBezTo>
                  <a:pt x="5919465" y="175121"/>
                  <a:pt x="5891250" y="174687"/>
                  <a:pt x="5859996" y="174687"/>
                </a:cubicBezTo>
                <a:cubicBezTo>
                  <a:pt x="5859128" y="184237"/>
                  <a:pt x="5858693" y="192485"/>
                  <a:pt x="5858693" y="199430"/>
                </a:cubicBezTo>
                <a:cubicBezTo>
                  <a:pt x="5858693" y="223739"/>
                  <a:pt x="5858693" y="241536"/>
                  <a:pt x="5858693" y="252822"/>
                </a:cubicBezTo>
                <a:cubicBezTo>
                  <a:pt x="5853484" y="283208"/>
                  <a:pt x="5841764" y="300137"/>
                  <a:pt x="5823533" y="303610"/>
                </a:cubicBezTo>
                <a:cubicBezTo>
                  <a:pt x="5817456" y="303610"/>
                  <a:pt x="5812681" y="299703"/>
                  <a:pt x="5809208" y="291890"/>
                </a:cubicBezTo>
                <a:cubicBezTo>
                  <a:pt x="5803999" y="274526"/>
                  <a:pt x="5793581" y="261504"/>
                  <a:pt x="5777954" y="252822"/>
                </a:cubicBezTo>
                <a:cubicBezTo>
                  <a:pt x="5775350" y="251086"/>
                  <a:pt x="5774047" y="249784"/>
                  <a:pt x="5774047" y="248915"/>
                </a:cubicBezTo>
                <a:cubicBezTo>
                  <a:pt x="5774915" y="247179"/>
                  <a:pt x="5777086" y="246745"/>
                  <a:pt x="5780559" y="247613"/>
                </a:cubicBezTo>
                <a:cubicBezTo>
                  <a:pt x="5784900" y="247613"/>
                  <a:pt x="5790977" y="248047"/>
                  <a:pt x="5798790" y="248915"/>
                </a:cubicBezTo>
                <a:cubicBezTo>
                  <a:pt x="5805736" y="249784"/>
                  <a:pt x="5811378" y="250652"/>
                  <a:pt x="5815719" y="251520"/>
                </a:cubicBezTo>
                <a:cubicBezTo>
                  <a:pt x="5819192" y="252388"/>
                  <a:pt x="5821363" y="250652"/>
                  <a:pt x="5822231" y="246311"/>
                </a:cubicBezTo>
                <a:cubicBezTo>
                  <a:pt x="5822231" y="222871"/>
                  <a:pt x="5822231" y="199864"/>
                  <a:pt x="5822231" y="177292"/>
                </a:cubicBezTo>
                <a:cubicBezTo>
                  <a:pt x="5796186" y="178160"/>
                  <a:pt x="5760157" y="182501"/>
                  <a:pt x="5714144" y="190314"/>
                </a:cubicBezTo>
                <a:cubicBezTo>
                  <a:pt x="5707199" y="192051"/>
                  <a:pt x="5702424" y="191617"/>
                  <a:pt x="5699819" y="189012"/>
                </a:cubicBezTo>
                <a:cubicBezTo>
                  <a:pt x="5698951" y="188144"/>
                  <a:pt x="5697215" y="186408"/>
                  <a:pt x="5694610" y="183803"/>
                </a:cubicBezTo>
                <a:cubicBezTo>
                  <a:pt x="5687665" y="177726"/>
                  <a:pt x="5682890" y="172517"/>
                  <a:pt x="5680286" y="168176"/>
                </a:cubicBezTo>
                <a:cubicBezTo>
                  <a:pt x="5678549" y="163835"/>
                  <a:pt x="5679851" y="161231"/>
                  <a:pt x="5684192" y="160363"/>
                </a:cubicBezTo>
                <a:cubicBezTo>
                  <a:pt x="5703292" y="160363"/>
                  <a:pt x="5721958" y="159494"/>
                  <a:pt x="5740189" y="157758"/>
                </a:cubicBezTo>
                <a:cubicBezTo>
                  <a:pt x="5741926" y="157758"/>
                  <a:pt x="5744096" y="157758"/>
                  <a:pt x="5746700" y="157758"/>
                </a:cubicBezTo>
                <a:cubicBezTo>
                  <a:pt x="5769273" y="155154"/>
                  <a:pt x="5794015" y="152983"/>
                  <a:pt x="5820928" y="151247"/>
                </a:cubicBezTo>
                <a:cubicBezTo>
                  <a:pt x="5820060" y="146038"/>
                  <a:pt x="5818324" y="141263"/>
                  <a:pt x="5815719" y="136922"/>
                </a:cubicBezTo>
                <a:lnTo>
                  <a:pt x="5810510" y="136922"/>
                </a:lnTo>
                <a:cubicBezTo>
                  <a:pt x="5789674" y="136922"/>
                  <a:pt x="5775350" y="133884"/>
                  <a:pt x="5767536" y="127806"/>
                </a:cubicBezTo>
                <a:cubicBezTo>
                  <a:pt x="5756250" y="119125"/>
                  <a:pt x="5751041" y="99157"/>
                  <a:pt x="5751909" y="67903"/>
                </a:cubicBezTo>
                <a:cubicBezTo>
                  <a:pt x="5751041" y="44463"/>
                  <a:pt x="5749739" y="29270"/>
                  <a:pt x="5748002" y="22325"/>
                </a:cubicBezTo>
                <a:cubicBezTo>
                  <a:pt x="5747135" y="17984"/>
                  <a:pt x="5749739" y="15379"/>
                  <a:pt x="5755816" y="14511"/>
                </a:cubicBezTo>
                <a:cubicBezTo>
                  <a:pt x="5757552" y="14511"/>
                  <a:pt x="5759723" y="14945"/>
                  <a:pt x="5762327" y="15813"/>
                </a:cubicBezTo>
                <a:cubicBezTo>
                  <a:pt x="5765800" y="16681"/>
                  <a:pt x="5767970" y="17550"/>
                  <a:pt x="5768838" y="18418"/>
                </a:cubicBezTo>
                <a:cubicBezTo>
                  <a:pt x="5788806" y="16681"/>
                  <a:pt x="5805301" y="14511"/>
                  <a:pt x="5818324" y="11907"/>
                </a:cubicBezTo>
                <a:cubicBezTo>
                  <a:pt x="5827874" y="10170"/>
                  <a:pt x="5836121" y="8000"/>
                  <a:pt x="5843066" y="5395"/>
                </a:cubicBezTo>
                <a:cubicBezTo>
                  <a:pt x="5846105" y="4093"/>
                  <a:pt x="5848927" y="3551"/>
                  <a:pt x="5851531" y="3768"/>
                </a:cubicBezTo>
                <a:close/>
                <a:moveTo>
                  <a:pt x="3790317" y="2791"/>
                </a:moveTo>
                <a:cubicBezTo>
                  <a:pt x="3794658" y="2791"/>
                  <a:pt x="3805944" y="4093"/>
                  <a:pt x="3824176" y="6698"/>
                </a:cubicBezTo>
                <a:cubicBezTo>
                  <a:pt x="3825912" y="6698"/>
                  <a:pt x="3827214" y="6698"/>
                  <a:pt x="3828083" y="6698"/>
                </a:cubicBezTo>
                <a:cubicBezTo>
                  <a:pt x="3841105" y="9302"/>
                  <a:pt x="3848050" y="15813"/>
                  <a:pt x="3848919" y="26231"/>
                </a:cubicBezTo>
                <a:cubicBezTo>
                  <a:pt x="3848919" y="34913"/>
                  <a:pt x="3846314" y="41858"/>
                  <a:pt x="3841105" y="47067"/>
                </a:cubicBezTo>
                <a:cubicBezTo>
                  <a:pt x="3834160" y="51408"/>
                  <a:pt x="3827214" y="50540"/>
                  <a:pt x="3820269" y="44463"/>
                </a:cubicBezTo>
                <a:cubicBezTo>
                  <a:pt x="3808115" y="34913"/>
                  <a:pt x="3797263" y="22759"/>
                  <a:pt x="3787713" y="8000"/>
                </a:cubicBezTo>
                <a:cubicBezTo>
                  <a:pt x="3786845" y="6264"/>
                  <a:pt x="3786411" y="4961"/>
                  <a:pt x="3786411" y="4093"/>
                </a:cubicBezTo>
                <a:cubicBezTo>
                  <a:pt x="3787279" y="3225"/>
                  <a:pt x="3788581" y="2791"/>
                  <a:pt x="3790317" y="2791"/>
                </a:cubicBezTo>
                <a:close/>
                <a:moveTo>
                  <a:pt x="6470749" y="186"/>
                </a:moveTo>
                <a:cubicBezTo>
                  <a:pt x="6478562" y="186"/>
                  <a:pt x="6490717" y="8000"/>
                  <a:pt x="6507212" y="23627"/>
                </a:cubicBezTo>
                <a:cubicBezTo>
                  <a:pt x="6509816" y="27099"/>
                  <a:pt x="6509382" y="31006"/>
                  <a:pt x="6505910" y="35347"/>
                </a:cubicBezTo>
                <a:cubicBezTo>
                  <a:pt x="6500700" y="43160"/>
                  <a:pt x="6495492" y="51408"/>
                  <a:pt x="6490282" y="60090"/>
                </a:cubicBezTo>
                <a:lnTo>
                  <a:pt x="6511118" y="57485"/>
                </a:lnTo>
                <a:cubicBezTo>
                  <a:pt x="6515460" y="56617"/>
                  <a:pt x="6521536" y="55749"/>
                  <a:pt x="6529350" y="54881"/>
                </a:cubicBezTo>
                <a:cubicBezTo>
                  <a:pt x="6545846" y="52276"/>
                  <a:pt x="6556697" y="50106"/>
                  <a:pt x="6561906" y="48369"/>
                </a:cubicBezTo>
                <a:cubicBezTo>
                  <a:pt x="6567984" y="46633"/>
                  <a:pt x="6574495" y="46633"/>
                  <a:pt x="6581440" y="48369"/>
                </a:cubicBezTo>
                <a:cubicBezTo>
                  <a:pt x="6580572" y="48369"/>
                  <a:pt x="6581006" y="48369"/>
                  <a:pt x="6582742" y="48369"/>
                </a:cubicBezTo>
                <a:cubicBezTo>
                  <a:pt x="6597501" y="50974"/>
                  <a:pt x="6606616" y="57485"/>
                  <a:pt x="6610089" y="67903"/>
                </a:cubicBezTo>
                <a:cubicBezTo>
                  <a:pt x="6612694" y="72244"/>
                  <a:pt x="6613562" y="75283"/>
                  <a:pt x="6612694" y="77019"/>
                </a:cubicBezTo>
                <a:cubicBezTo>
                  <a:pt x="6611826" y="79623"/>
                  <a:pt x="6609221" y="80926"/>
                  <a:pt x="6604880" y="80926"/>
                </a:cubicBezTo>
                <a:cubicBezTo>
                  <a:pt x="6604012" y="80926"/>
                  <a:pt x="6601408" y="80926"/>
                  <a:pt x="6597066" y="80926"/>
                </a:cubicBezTo>
                <a:cubicBezTo>
                  <a:pt x="6585780" y="81794"/>
                  <a:pt x="6577100" y="81794"/>
                  <a:pt x="6571022" y="80926"/>
                </a:cubicBezTo>
                <a:cubicBezTo>
                  <a:pt x="6548450" y="80057"/>
                  <a:pt x="6517196" y="81794"/>
                  <a:pt x="6477260" y="86135"/>
                </a:cubicBezTo>
                <a:cubicBezTo>
                  <a:pt x="6477260" y="86135"/>
                  <a:pt x="6476826" y="87003"/>
                  <a:pt x="6475958" y="88739"/>
                </a:cubicBezTo>
                <a:cubicBezTo>
                  <a:pt x="6470749" y="98289"/>
                  <a:pt x="6465106" y="108273"/>
                  <a:pt x="6459028" y="118691"/>
                </a:cubicBezTo>
                <a:cubicBezTo>
                  <a:pt x="6478996" y="116954"/>
                  <a:pt x="6499398" y="112614"/>
                  <a:pt x="6520234" y="105668"/>
                </a:cubicBezTo>
                <a:cubicBezTo>
                  <a:pt x="6523707" y="103932"/>
                  <a:pt x="6528916" y="103932"/>
                  <a:pt x="6535861" y="105668"/>
                </a:cubicBezTo>
                <a:cubicBezTo>
                  <a:pt x="6548016" y="111745"/>
                  <a:pt x="6557566" y="120427"/>
                  <a:pt x="6564510" y="131713"/>
                </a:cubicBezTo>
                <a:cubicBezTo>
                  <a:pt x="6566247" y="137790"/>
                  <a:pt x="6566247" y="143433"/>
                  <a:pt x="6564510" y="148642"/>
                </a:cubicBezTo>
                <a:cubicBezTo>
                  <a:pt x="6561038" y="158192"/>
                  <a:pt x="6559302" y="172951"/>
                  <a:pt x="6559302" y="192919"/>
                </a:cubicBezTo>
                <a:cubicBezTo>
                  <a:pt x="6561038" y="216359"/>
                  <a:pt x="6561906" y="237195"/>
                  <a:pt x="6561906" y="255427"/>
                </a:cubicBezTo>
                <a:cubicBezTo>
                  <a:pt x="6561906" y="277999"/>
                  <a:pt x="6552790" y="294060"/>
                  <a:pt x="6534559" y="303610"/>
                </a:cubicBezTo>
                <a:cubicBezTo>
                  <a:pt x="6529350" y="304478"/>
                  <a:pt x="6525443" y="302308"/>
                  <a:pt x="6522838" y="297099"/>
                </a:cubicBezTo>
                <a:cubicBezTo>
                  <a:pt x="6516762" y="279735"/>
                  <a:pt x="6505476" y="265845"/>
                  <a:pt x="6488980" y="255427"/>
                </a:cubicBezTo>
                <a:cubicBezTo>
                  <a:pt x="6487244" y="251954"/>
                  <a:pt x="6487678" y="250218"/>
                  <a:pt x="6490282" y="250218"/>
                </a:cubicBezTo>
                <a:cubicBezTo>
                  <a:pt x="6494624" y="249350"/>
                  <a:pt x="6502002" y="249784"/>
                  <a:pt x="6512420" y="251520"/>
                </a:cubicBezTo>
                <a:cubicBezTo>
                  <a:pt x="6515894" y="252388"/>
                  <a:pt x="6518498" y="252822"/>
                  <a:pt x="6520234" y="252822"/>
                </a:cubicBezTo>
                <a:cubicBezTo>
                  <a:pt x="6524575" y="253690"/>
                  <a:pt x="6526746" y="251954"/>
                  <a:pt x="6526746" y="247613"/>
                </a:cubicBezTo>
                <a:cubicBezTo>
                  <a:pt x="6526746" y="238063"/>
                  <a:pt x="6526746" y="227645"/>
                  <a:pt x="6526746" y="216359"/>
                </a:cubicBezTo>
                <a:cubicBezTo>
                  <a:pt x="6524141" y="216359"/>
                  <a:pt x="6515894" y="217661"/>
                  <a:pt x="6502002" y="220266"/>
                </a:cubicBezTo>
                <a:cubicBezTo>
                  <a:pt x="6495058" y="222002"/>
                  <a:pt x="6490282" y="222871"/>
                  <a:pt x="6487678" y="222871"/>
                </a:cubicBezTo>
                <a:cubicBezTo>
                  <a:pt x="6482469" y="223739"/>
                  <a:pt x="6475090" y="221568"/>
                  <a:pt x="6465540" y="216359"/>
                </a:cubicBezTo>
                <a:cubicBezTo>
                  <a:pt x="6465540" y="218964"/>
                  <a:pt x="6465540" y="223739"/>
                  <a:pt x="6465540" y="230684"/>
                </a:cubicBezTo>
                <a:cubicBezTo>
                  <a:pt x="6464672" y="236761"/>
                  <a:pt x="6464238" y="241536"/>
                  <a:pt x="6464238" y="245009"/>
                </a:cubicBezTo>
                <a:cubicBezTo>
                  <a:pt x="6464238" y="258899"/>
                  <a:pt x="6462502" y="270620"/>
                  <a:pt x="6459028" y="280169"/>
                </a:cubicBezTo>
                <a:cubicBezTo>
                  <a:pt x="6453820" y="287115"/>
                  <a:pt x="6448177" y="288851"/>
                  <a:pt x="6442100" y="285378"/>
                </a:cubicBezTo>
                <a:cubicBezTo>
                  <a:pt x="6441232" y="285378"/>
                  <a:pt x="6440364" y="284944"/>
                  <a:pt x="6439495" y="284076"/>
                </a:cubicBezTo>
                <a:cubicBezTo>
                  <a:pt x="6436023" y="281472"/>
                  <a:pt x="6432984" y="277999"/>
                  <a:pt x="6430379" y="273658"/>
                </a:cubicBezTo>
                <a:cubicBezTo>
                  <a:pt x="6427775" y="268449"/>
                  <a:pt x="6427341" y="260636"/>
                  <a:pt x="6429077" y="250218"/>
                </a:cubicBezTo>
                <a:cubicBezTo>
                  <a:pt x="6433418" y="234591"/>
                  <a:pt x="6436023" y="203337"/>
                  <a:pt x="6436891" y="156456"/>
                </a:cubicBezTo>
                <a:lnTo>
                  <a:pt x="6436891" y="146038"/>
                </a:lnTo>
                <a:cubicBezTo>
                  <a:pt x="6416923" y="168610"/>
                  <a:pt x="6394351" y="185539"/>
                  <a:pt x="6369174" y="196826"/>
                </a:cubicBezTo>
                <a:cubicBezTo>
                  <a:pt x="6365701" y="197694"/>
                  <a:pt x="6363965" y="197694"/>
                  <a:pt x="6363965" y="196826"/>
                </a:cubicBezTo>
                <a:cubicBezTo>
                  <a:pt x="6363097" y="195957"/>
                  <a:pt x="6363965" y="194221"/>
                  <a:pt x="6366569" y="191617"/>
                </a:cubicBezTo>
                <a:cubicBezTo>
                  <a:pt x="6389142" y="168176"/>
                  <a:pt x="6412148" y="134318"/>
                  <a:pt x="6435588" y="90041"/>
                </a:cubicBezTo>
                <a:cubicBezTo>
                  <a:pt x="6417357" y="92646"/>
                  <a:pt x="6401730" y="95250"/>
                  <a:pt x="6388708" y="97855"/>
                </a:cubicBezTo>
                <a:cubicBezTo>
                  <a:pt x="6382631" y="97855"/>
                  <a:pt x="6377422" y="96987"/>
                  <a:pt x="6373081" y="95250"/>
                </a:cubicBezTo>
                <a:cubicBezTo>
                  <a:pt x="6370476" y="93514"/>
                  <a:pt x="6367438" y="90475"/>
                  <a:pt x="6363965" y="86135"/>
                </a:cubicBezTo>
                <a:cubicBezTo>
                  <a:pt x="6361360" y="83530"/>
                  <a:pt x="6359624" y="81794"/>
                  <a:pt x="6358756" y="80926"/>
                </a:cubicBezTo>
                <a:cubicBezTo>
                  <a:pt x="6356151" y="78321"/>
                  <a:pt x="6355283" y="76151"/>
                  <a:pt x="6356151" y="74414"/>
                </a:cubicBezTo>
                <a:cubicBezTo>
                  <a:pt x="6356151" y="72678"/>
                  <a:pt x="6357888" y="71810"/>
                  <a:pt x="6361360" y="71810"/>
                </a:cubicBezTo>
                <a:cubicBezTo>
                  <a:pt x="6375251" y="70942"/>
                  <a:pt x="6399994" y="69205"/>
                  <a:pt x="6435588" y="66601"/>
                </a:cubicBezTo>
                <a:cubicBezTo>
                  <a:pt x="6431248" y="66601"/>
                  <a:pt x="6435588" y="66167"/>
                  <a:pt x="6448610" y="65299"/>
                </a:cubicBezTo>
                <a:cubicBezTo>
                  <a:pt x="6449479" y="62694"/>
                  <a:pt x="6450782" y="59656"/>
                  <a:pt x="6452518" y="56183"/>
                </a:cubicBezTo>
                <a:cubicBezTo>
                  <a:pt x="6453386" y="53578"/>
                  <a:pt x="6453820" y="51842"/>
                  <a:pt x="6453820" y="50974"/>
                </a:cubicBezTo>
                <a:cubicBezTo>
                  <a:pt x="6462502" y="33611"/>
                  <a:pt x="6465540" y="18852"/>
                  <a:pt x="6462936" y="6698"/>
                </a:cubicBezTo>
                <a:cubicBezTo>
                  <a:pt x="6462068" y="1489"/>
                  <a:pt x="6464672" y="-682"/>
                  <a:pt x="6470749" y="186"/>
                </a:cubicBezTo>
                <a:close/>
                <a:moveTo>
                  <a:pt x="2767645" y="186"/>
                </a:moveTo>
                <a:cubicBezTo>
                  <a:pt x="2788481" y="1923"/>
                  <a:pt x="2804976" y="10604"/>
                  <a:pt x="2817130" y="26231"/>
                </a:cubicBezTo>
                <a:cubicBezTo>
                  <a:pt x="2819735" y="32308"/>
                  <a:pt x="2819735" y="37952"/>
                  <a:pt x="2817130" y="43160"/>
                </a:cubicBezTo>
                <a:cubicBezTo>
                  <a:pt x="2814526" y="52710"/>
                  <a:pt x="2813224" y="63128"/>
                  <a:pt x="2813224" y="74414"/>
                </a:cubicBezTo>
                <a:lnTo>
                  <a:pt x="2813224" y="77019"/>
                </a:lnTo>
                <a:cubicBezTo>
                  <a:pt x="2827982" y="75283"/>
                  <a:pt x="2841005" y="73980"/>
                  <a:pt x="2852291" y="73112"/>
                </a:cubicBezTo>
                <a:cubicBezTo>
                  <a:pt x="2859236" y="72244"/>
                  <a:pt x="2865313" y="70508"/>
                  <a:pt x="2870522" y="67903"/>
                </a:cubicBezTo>
                <a:cubicBezTo>
                  <a:pt x="2877468" y="64431"/>
                  <a:pt x="2883979" y="65299"/>
                  <a:pt x="2890056" y="70508"/>
                </a:cubicBezTo>
                <a:cubicBezTo>
                  <a:pt x="2897870" y="76585"/>
                  <a:pt x="2905249" y="84832"/>
                  <a:pt x="2912194" y="95250"/>
                </a:cubicBezTo>
                <a:cubicBezTo>
                  <a:pt x="2915667" y="100459"/>
                  <a:pt x="2914799" y="106102"/>
                  <a:pt x="2909590" y="112180"/>
                </a:cubicBezTo>
                <a:cubicBezTo>
                  <a:pt x="2899172" y="122598"/>
                  <a:pt x="2891358" y="134752"/>
                  <a:pt x="2886149" y="148642"/>
                </a:cubicBezTo>
                <a:cubicBezTo>
                  <a:pt x="2888754" y="150379"/>
                  <a:pt x="2890490" y="152549"/>
                  <a:pt x="2891358" y="155154"/>
                </a:cubicBezTo>
                <a:cubicBezTo>
                  <a:pt x="2893963" y="158626"/>
                  <a:pt x="2894397" y="161665"/>
                  <a:pt x="2892661" y="164269"/>
                </a:cubicBezTo>
                <a:cubicBezTo>
                  <a:pt x="2890924" y="166874"/>
                  <a:pt x="2887452" y="168176"/>
                  <a:pt x="2882243" y="168176"/>
                </a:cubicBezTo>
                <a:cubicBezTo>
                  <a:pt x="2864011" y="166440"/>
                  <a:pt x="2840571" y="166440"/>
                  <a:pt x="2811921" y="168176"/>
                </a:cubicBezTo>
                <a:lnTo>
                  <a:pt x="2811921" y="192919"/>
                </a:lnTo>
                <a:cubicBezTo>
                  <a:pt x="2811921" y="237195"/>
                  <a:pt x="2806278" y="271922"/>
                  <a:pt x="2794992" y="297099"/>
                </a:cubicBezTo>
                <a:cubicBezTo>
                  <a:pt x="2793256" y="300571"/>
                  <a:pt x="2791954" y="302308"/>
                  <a:pt x="2791085" y="302308"/>
                </a:cubicBezTo>
                <a:cubicBezTo>
                  <a:pt x="2790217" y="302308"/>
                  <a:pt x="2788915" y="301005"/>
                  <a:pt x="2787179" y="298401"/>
                </a:cubicBezTo>
                <a:cubicBezTo>
                  <a:pt x="2778497" y="282774"/>
                  <a:pt x="2774156" y="255861"/>
                  <a:pt x="2774156" y="217661"/>
                </a:cubicBezTo>
                <a:cubicBezTo>
                  <a:pt x="2774156" y="212452"/>
                  <a:pt x="2774156" y="204639"/>
                  <a:pt x="2774156" y="194221"/>
                </a:cubicBezTo>
                <a:cubicBezTo>
                  <a:pt x="2773288" y="183803"/>
                  <a:pt x="2772854" y="175990"/>
                  <a:pt x="2772854" y="170781"/>
                </a:cubicBezTo>
                <a:cubicBezTo>
                  <a:pt x="2757227" y="171649"/>
                  <a:pt x="2743771" y="172951"/>
                  <a:pt x="2732484" y="174687"/>
                </a:cubicBezTo>
                <a:cubicBezTo>
                  <a:pt x="2731616" y="185974"/>
                  <a:pt x="2727709" y="191617"/>
                  <a:pt x="2720764" y="191617"/>
                </a:cubicBezTo>
                <a:cubicBezTo>
                  <a:pt x="2710346" y="192485"/>
                  <a:pt x="2703835" y="184671"/>
                  <a:pt x="2701230" y="168176"/>
                </a:cubicBezTo>
                <a:cubicBezTo>
                  <a:pt x="2698626" y="129977"/>
                  <a:pt x="2693851" y="105234"/>
                  <a:pt x="2686906" y="93948"/>
                </a:cubicBezTo>
                <a:cubicBezTo>
                  <a:pt x="2684301" y="90475"/>
                  <a:pt x="2683867" y="87437"/>
                  <a:pt x="2685604" y="84832"/>
                </a:cubicBezTo>
                <a:cubicBezTo>
                  <a:pt x="2687340" y="82228"/>
                  <a:pt x="2690379" y="81360"/>
                  <a:pt x="2694719" y="82228"/>
                </a:cubicBezTo>
                <a:cubicBezTo>
                  <a:pt x="2699060" y="82228"/>
                  <a:pt x="2707742" y="84398"/>
                  <a:pt x="2720764" y="88739"/>
                </a:cubicBezTo>
                <a:cubicBezTo>
                  <a:pt x="2738996" y="86135"/>
                  <a:pt x="2741166" y="85701"/>
                  <a:pt x="2727275" y="87437"/>
                </a:cubicBezTo>
                <a:cubicBezTo>
                  <a:pt x="2741166" y="85701"/>
                  <a:pt x="2756359" y="83964"/>
                  <a:pt x="2772854" y="82228"/>
                </a:cubicBezTo>
                <a:lnTo>
                  <a:pt x="2772854" y="57485"/>
                </a:lnTo>
                <a:cubicBezTo>
                  <a:pt x="2773722" y="39254"/>
                  <a:pt x="2769816" y="23193"/>
                  <a:pt x="2761134" y="9302"/>
                </a:cubicBezTo>
                <a:cubicBezTo>
                  <a:pt x="2758529" y="3225"/>
                  <a:pt x="2760700" y="186"/>
                  <a:pt x="2767645" y="186"/>
                </a:cubicBezTo>
                <a:close/>
                <a:moveTo>
                  <a:pt x="2451199" y="186"/>
                </a:moveTo>
                <a:cubicBezTo>
                  <a:pt x="2459013" y="186"/>
                  <a:pt x="2471167" y="8000"/>
                  <a:pt x="2487662" y="23627"/>
                </a:cubicBezTo>
                <a:cubicBezTo>
                  <a:pt x="2490267" y="27099"/>
                  <a:pt x="2489833" y="31006"/>
                  <a:pt x="2486360" y="35347"/>
                </a:cubicBezTo>
                <a:cubicBezTo>
                  <a:pt x="2481151" y="43160"/>
                  <a:pt x="2475942" y="51408"/>
                  <a:pt x="2470733" y="60090"/>
                </a:cubicBezTo>
                <a:lnTo>
                  <a:pt x="2491569" y="57485"/>
                </a:lnTo>
                <a:cubicBezTo>
                  <a:pt x="2495910" y="56617"/>
                  <a:pt x="2501987" y="55749"/>
                  <a:pt x="2509800" y="54881"/>
                </a:cubicBezTo>
                <a:cubicBezTo>
                  <a:pt x="2526296" y="52276"/>
                  <a:pt x="2537147" y="50106"/>
                  <a:pt x="2542356" y="48369"/>
                </a:cubicBezTo>
                <a:cubicBezTo>
                  <a:pt x="2548434" y="46633"/>
                  <a:pt x="2554945" y="46633"/>
                  <a:pt x="2561890" y="48369"/>
                </a:cubicBezTo>
                <a:cubicBezTo>
                  <a:pt x="2561022" y="48369"/>
                  <a:pt x="2561456" y="48369"/>
                  <a:pt x="2563192" y="48369"/>
                </a:cubicBezTo>
                <a:cubicBezTo>
                  <a:pt x="2577951" y="50974"/>
                  <a:pt x="2587067" y="57485"/>
                  <a:pt x="2590540" y="67903"/>
                </a:cubicBezTo>
                <a:cubicBezTo>
                  <a:pt x="2593144" y="72244"/>
                  <a:pt x="2594012" y="75283"/>
                  <a:pt x="2593144" y="77019"/>
                </a:cubicBezTo>
                <a:cubicBezTo>
                  <a:pt x="2592276" y="79623"/>
                  <a:pt x="2589671" y="80926"/>
                  <a:pt x="2585331" y="80926"/>
                </a:cubicBezTo>
                <a:cubicBezTo>
                  <a:pt x="2584462" y="80926"/>
                  <a:pt x="2581858" y="80926"/>
                  <a:pt x="2577517" y="80926"/>
                </a:cubicBezTo>
                <a:cubicBezTo>
                  <a:pt x="2566231" y="81794"/>
                  <a:pt x="2557549" y="81794"/>
                  <a:pt x="2551472" y="80926"/>
                </a:cubicBezTo>
                <a:cubicBezTo>
                  <a:pt x="2528900" y="80057"/>
                  <a:pt x="2497646" y="81794"/>
                  <a:pt x="2457710" y="86135"/>
                </a:cubicBezTo>
                <a:cubicBezTo>
                  <a:pt x="2457710" y="86135"/>
                  <a:pt x="2457276" y="87003"/>
                  <a:pt x="2456408" y="88739"/>
                </a:cubicBezTo>
                <a:cubicBezTo>
                  <a:pt x="2451199" y="98289"/>
                  <a:pt x="2445556" y="108273"/>
                  <a:pt x="2439479" y="118691"/>
                </a:cubicBezTo>
                <a:cubicBezTo>
                  <a:pt x="2459447" y="116954"/>
                  <a:pt x="2479849" y="112614"/>
                  <a:pt x="2500685" y="105668"/>
                </a:cubicBezTo>
                <a:cubicBezTo>
                  <a:pt x="2504157" y="103932"/>
                  <a:pt x="2509366" y="103932"/>
                  <a:pt x="2516312" y="105668"/>
                </a:cubicBezTo>
                <a:cubicBezTo>
                  <a:pt x="2528466" y="111745"/>
                  <a:pt x="2538016" y="120427"/>
                  <a:pt x="2544961" y="131713"/>
                </a:cubicBezTo>
                <a:cubicBezTo>
                  <a:pt x="2546697" y="137790"/>
                  <a:pt x="2546697" y="143433"/>
                  <a:pt x="2544961" y="148642"/>
                </a:cubicBezTo>
                <a:cubicBezTo>
                  <a:pt x="2541488" y="158192"/>
                  <a:pt x="2539752" y="172951"/>
                  <a:pt x="2539752" y="192919"/>
                </a:cubicBezTo>
                <a:cubicBezTo>
                  <a:pt x="2541488" y="216359"/>
                  <a:pt x="2542356" y="237195"/>
                  <a:pt x="2542356" y="255427"/>
                </a:cubicBezTo>
                <a:cubicBezTo>
                  <a:pt x="2542356" y="277999"/>
                  <a:pt x="2533241" y="294060"/>
                  <a:pt x="2515009" y="303610"/>
                </a:cubicBezTo>
                <a:cubicBezTo>
                  <a:pt x="2509800" y="304478"/>
                  <a:pt x="2505894" y="302308"/>
                  <a:pt x="2503289" y="297099"/>
                </a:cubicBezTo>
                <a:cubicBezTo>
                  <a:pt x="2497212" y="279735"/>
                  <a:pt x="2485926" y="265845"/>
                  <a:pt x="2469431" y="255427"/>
                </a:cubicBezTo>
                <a:cubicBezTo>
                  <a:pt x="2467694" y="251954"/>
                  <a:pt x="2468128" y="250218"/>
                  <a:pt x="2470733" y="250218"/>
                </a:cubicBezTo>
                <a:cubicBezTo>
                  <a:pt x="2475074" y="249350"/>
                  <a:pt x="2482453" y="249784"/>
                  <a:pt x="2492871" y="251520"/>
                </a:cubicBezTo>
                <a:cubicBezTo>
                  <a:pt x="2496344" y="252388"/>
                  <a:pt x="2498948" y="252822"/>
                  <a:pt x="2500685" y="252822"/>
                </a:cubicBezTo>
                <a:cubicBezTo>
                  <a:pt x="2505025" y="253690"/>
                  <a:pt x="2507196" y="251954"/>
                  <a:pt x="2507196" y="247613"/>
                </a:cubicBezTo>
                <a:cubicBezTo>
                  <a:pt x="2507196" y="238063"/>
                  <a:pt x="2507196" y="227645"/>
                  <a:pt x="2507196" y="216359"/>
                </a:cubicBezTo>
                <a:cubicBezTo>
                  <a:pt x="2504591" y="216359"/>
                  <a:pt x="2496344" y="217661"/>
                  <a:pt x="2482453" y="220266"/>
                </a:cubicBezTo>
                <a:cubicBezTo>
                  <a:pt x="2475508" y="222002"/>
                  <a:pt x="2470733" y="222871"/>
                  <a:pt x="2468128" y="222871"/>
                </a:cubicBezTo>
                <a:cubicBezTo>
                  <a:pt x="2462919" y="223739"/>
                  <a:pt x="2455540" y="221568"/>
                  <a:pt x="2445990" y="216359"/>
                </a:cubicBezTo>
                <a:cubicBezTo>
                  <a:pt x="2445990" y="218964"/>
                  <a:pt x="2445990" y="223739"/>
                  <a:pt x="2445990" y="230684"/>
                </a:cubicBezTo>
                <a:cubicBezTo>
                  <a:pt x="2445122" y="236761"/>
                  <a:pt x="2444688" y="241536"/>
                  <a:pt x="2444688" y="245009"/>
                </a:cubicBezTo>
                <a:cubicBezTo>
                  <a:pt x="2444688" y="258899"/>
                  <a:pt x="2442952" y="270620"/>
                  <a:pt x="2439479" y="280169"/>
                </a:cubicBezTo>
                <a:cubicBezTo>
                  <a:pt x="2434270" y="287115"/>
                  <a:pt x="2428627" y="288851"/>
                  <a:pt x="2422550" y="285378"/>
                </a:cubicBezTo>
                <a:cubicBezTo>
                  <a:pt x="2421682" y="285378"/>
                  <a:pt x="2420814" y="284944"/>
                  <a:pt x="2419945" y="284076"/>
                </a:cubicBezTo>
                <a:cubicBezTo>
                  <a:pt x="2416473" y="281472"/>
                  <a:pt x="2413434" y="277999"/>
                  <a:pt x="2410830" y="273658"/>
                </a:cubicBezTo>
                <a:cubicBezTo>
                  <a:pt x="2408225" y="268449"/>
                  <a:pt x="2407791" y="260636"/>
                  <a:pt x="2409527" y="250218"/>
                </a:cubicBezTo>
                <a:cubicBezTo>
                  <a:pt x="2413868" y="234591"/>
                  <a:pt x="2416473" y="203337"/>
                  <a:pt x="2417341" y="156456"/>
                </a:cubicBezTo>
                <a:lnTo>
                  <a:pt x="2417341" y="146038"/>
                </a:lnTo>
                <a:cubicBezTo>
                  <a:pt x="2397373" y="168610"/>
                  <a:pt x="2374801" y="185539"/>
                  <a:pt x="2349624" y="196826"/>
                </a:cubicBezTo>
                <a:cubicBezTo>
                  <a:pt x="2346151" y="197694"/>
                  <a:pt x="2344415" y="197694"/>
                  <a:pt x="2344415" y="196826"/>
                </a:cubicBezTo>
                <a:cubicBezTo>
                  <a:pt x="2343547" y="195957"/>
                  <a:pt x="2344415" y="194221"/>
                  <a:pt x="2347020" y="191617"/>
                </a:cubicBezTo>
                <a:cubicBezTo>
                  <a:pt x="2369592" y="168176"/>
                  <a:pt x="2392598" y="134318"/>
                  <a:pt x="2416039" y="90041"/>
                </a:cubicBezTo>
                <a:cubicBezTo>
                  <a:pt x="2397807" y="92646"/>
                  <a:pt x="2382180" y="95250"/>
                  <a:pt x="2369158" y="97855"/>
                </a:cubicBezTo>
                <a:cubicBezTo>
                  <a:pt x="2363080" y="97855"/>
                  <a:pt x="2357871" y="96987"/>
                  <a:pt x="2353531" y="95250"/>
                </a:cubicBezTo>
                <a:cubicBezTo>
                  <a:pt x="2350926" y="93514"/>
                  <a:pt x="2347888" y="90475"/>
                  <a:pt x="2344415" y="86135"/>
                </a:cubicBezTo>
                <a:cubicBezTo>
                  <a:pt x="2341811" y="83530"/>
                  <a:pt x="2340074" y="81794"/>
                  <a:pt x="2339206" y="80926"/>
                </a:cubicBezTo>
                <a:cubicBezTo>
                  <a:pt x="2336602" y="78321"/>
                  <a:pt x="2335733" y="76151"/>
                  <a:pt x="2336602" y="74414"/>
                </a:cubicBezTo>
                <a:cubicBezTo>
                  <a:pt x="2336602" y="72678"/>
                  <a:pt x="2338338" y="71810"/>
                  <a:pt x="2341811" y="71810"/>
                </a:cubicBezTo>
                <a:cubicBezTo>
                  <a:pt x="2355701" y="70942"/>
                  <a:pt x="2380444" y="69205"/>
                  <a:pt x="2416039" y="66601"/>
                </a:cubicBezTo>
                <a:cubicBezTo>
                  <a:pt x="2411698" y="66601"/>
                  <a:pt x="2416039" y="66167"/>
                  <a:pt x="2429061" y="65299"/>
                </a:cubicBezTo>
                <a:cubicBezTo>
                  <a:pt x="2429929" y="62694"/>
                  <a:pt x="2431232" y="59656"/>
                  <a:pt x="2432968" y="56183"/>
                </a:cubicBezTo>
                <a:cubicBezTo>
                  <a:pt x="2433836" y="53578"/>
                  <a:pt x="2434270" y="51842"/>
                  <a:pt x="2434270" y="50974"/>
                </a:cubicBezTo>
                <a:cubicBezTo>
                  <a:pt x="2442952" y="33611"/>
                  <a:pt x="2445990" y="18852"/>
                  <a:pt x="2443386" y="6698"/>
                </a:cubicBezTo>
                <a:cubicBezTo>
                  <a:pt x="2442517" y="1489"/>
                  <a:pt x="2445122" y="-682"/>
                  <a:pt x="2451199" y="186"/>
                </a:cubicBezTo>
                <a:close/>
              </a:path>
            </a:pathLst>
          </a:custGeom>
          <a:solidFill>
            <a:srgbClr val="FFFDEB"/>
          </a:soli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indent="457200" algn="just" fontAlgn="base">
              <a:lnSpc>
                <a:spcPct val="150000"/>
              </a:lnSpc>
              <a:spcBef>
                <a:spcPct val="0"/>
              </a:spcBef>
              <a:spcAft>
                <a:spcPct val="0"/>
              </a:spcAft>
              <a:defRPr/>
            </a:pPr>
            <a:endParaRPr lang="en-US" altLang="zh-CN" sz="2600" dirty="0">
              <a:solidFill>
                <a:srgbClr val="FFFDEB"/>
              </a:solidFill>
              <a:effectLst>
                <a:outerShdw blurRad="38100" dist="38100" dir="2700000" algn="tl">
                  <a:srgbClr val="000000">
                    <a:alpha val="43137"/>
                  </a:srgbClr>
                </a:outerShdw>
              </a:effectLst>
              <a:latin typeface="方正粗楷简体" panose="02000000000000000000" pitchFamily="2" charset="-122"/>
              <a:ea typeface="方正粗楷简体" panose="020000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DCCB8E3-9DC0-FCE8-AF72-E36274239E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9526"/>
            <a:ext cx="12192000" cy="2731014"/>
          </a:xfrm>
          <a:prstGeom prst="rect">
            <a:avLst/>
          </a:prstGeom>
        </p:spPr>
      </p:pic>
      <p:sp>
        <p:nvSpPr>
          <p:cNvPr id="15" name="文本框 14"/>
          <p:cNvSpPr txBox="1"/>
          <p:nvPr/>
        </p:nvSpPr>
        <p:spPr>
          <a:xfrm>
            <a:off x="3331098" y="936000"/>
            <a:ext cx="5529805" cy="464166"/>
          </a:xfrm>
          <a:prstGeom prst="rect">
            <a:avLst/>
          </a:prstGeom>
          <a:noFill/>
        </p:spPr>
        <p:txBody>
          <a:bodyPr wrap="square">
            <a:spAutoFit/>
          </a:bodyPr>
          <a:lstStyle>
            <a:defPPr>
              <a:defRPr lang="zh-CN"/>
            </a:defPPr>
            <a:lvl1pPr lvl="0" algn="ctr">
              <a:buClr>
                <a:srgbClr val="C00000"/>
              </a:buClr>
              <a:buSzPct val="80000"/>
              <a:defRPr sz="22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dirty="0"/>
              <a:t>（一）推动香港局势由乱到治的重大转折</a:t>
            </a:r>
          </a:p>
        </p:txBody>
      </p:sp>
      <p:grpSp>
        <p:nvGrpSpPr>
          <p:cNvPr id="9" name="组合 8"/>
          <p:cNvGrpSpPr/>
          <p:nvPr/>
        </p:nvGrpSpPr>
        <p:grpSpPr>
          <a:xfrm>
            <a:off x="949488" y="1775990"/>
            <a:ext cx="10293024" cy="3818085"/>
            <a:chOff x="1064709" y="1638633"/>
            <a:chExt cx="10293024" cy="3818085"/>
          </a:xfrm>
        </p:grpSpPr>
        <p:sp>
          <p:nvSpPr>
            <p:cNvPr id="11" name="图文框 10"/>
            <p:cNvSpPr/>
            <p:nvPr/>
          </p:nvSpPr>
          <p:spPr>
            <a:xfrm>
              <a:off x="1064709" y="1638633"/>
              <a:ext cx="10080000" cy="3600000"/>
            </a:xfrm>
            <a:prstGeom prst="frame">
              <a:avLst>
                <a:gd name="adj1" fmla="val 3688"/>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1277733" y="1856718"/>
              <a:ext cx="10080000" cy="3600000"/>
              <a:chOff x="1277733" y="1856718"/>
              <a:chExt cx="10080000" cy="3600000"/>
            </a:xfrm>
          </p:grpSpPr>
          <p:sp>
            <p:nvSpPr>
              <p:cNvPr id="13" name="矩形 12"/>
              <p:cNvSpPr/>
              <p:nvPr/>
            </p:nvSpPr>
            <p:spPr>
              <a:xfrm>
                <a:off x="1277733" y="1856718"/>
                <a:ext cx="10080000" cy="360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77733" y="4196718"/>
                <a:ext cx="7380000" cy="1260000"/>
              </a:xfrm>
              <a:prstGeom prst="rect">
                <a:avLst/>
              </a:prstGeom>
            </p:spPr>
          </p:pic>
        </p:grpSp>
      </p:grpSp>
      <p:sp>
        <p:nvSpPr>
          <p:cNvPr id="10" name="矩形 9"/>
          <p:cNvSpPr/>
          <p:nvPr/>
        </p:nvSpPr>
        <p:spPr>
          <a:xfrm>
            <a:off x="1792287" y="2264737"/>
            <a:ext cx="8607425" cy="3000758"/>
          </a:xfrm>
          <a:prstGeom prst="rect">
            <a:avLst/>
          </a:prstGeom>
        </p:spPr>
        <p:txBody>
          <a:bodyPr wrap="square">
            <a:spAutoFit/>
          </a:bodyPr>
          <a:lstStyle/>
          <a:p>
            <a:pPr indent="457200" algn="just">
              <a:lnSpc>
                <a:spcPct val="150000"/>
              </a:lnSpc>
            </a:pPr>
            <a:r>
              <a:rPr lang="zh-CN" altLang="en-US" sz="2200" b="1" dirty="0">
                <a:latin typeface="楷体" panose="02010609060101010101" pitchFamily="49" charset="-122"/>
                <a:ea typeface="楷体" panose="02010609060101010101" pitchFamily="49" charset="-122"/>
              </a:rPr>
              <a:t> 在中央政府、香港特别行政区政府和社会各界的共同努力下，香港已实现由乱到治的重大转折，正处在由治及兴的关键时期。我相信，新一届特别行政区政府施政一定会展现新气象，香港发展一定会谱写新篇章。</a:t>
            </a:r>
            <a:endParaRPr lang="en-US" altLang="zh-CN" sz="2200" b="1" dirty="0">
              <a:latin typeface="楷体" panose="02010609060101010101" pitchFamily="49" charset="-122"/>
              <a:ea typeface="楷体" panose="02010609060101010101" pitchFamily="49" charset="-122"/>
            </a:endParaRPr>
          </a:p>
          <a:p>
            <a:pPr indent="539750" algn="r">
              <a:lnSpc>
                <a:spcPct val="120000"/>
              </a:lnSpc>
              <a:spcBef>
                <a:spcPts val="1200"/>
              </a:spcBef>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习近平在会见香港特别行政区第六任行政长官李家超时的讲话</a:t>
            </a:r>
            <a:endParaRPr lang="en-US" altLang="zh-CN" b="1" dirty="0">
              <a:latin typeface="楷体" panose="02010609060101010101" pitchFamily="49" charset="-122"/>
              <a:ea typeface="楷体" panose="02010609060101010101" pitchFamily="49" charset="-122"/>
            </a:endParaRPr>
          </a:p>
          <a:p>
            <a:pPr indent="539750" algn="r">
              <a:lnSpc>
                <a:spcPct val="120000"/>
              </a:lnSpc>
              <a:spcBef>
                <a:spcPts val="800"/>
              </a:spcBef>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2022</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5</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30</a:t>
            </a:r>
            <a:r>
              <a:rPr lang="zh-CN" altLang="en-US" b="1" dirty="0">
                <a:latin typeface="楷体" panose="02010609060101010101" pitchFamily="49" charset="-122"/>
                <a:ea typeface="楷体" panose="02010609060101010101" pitchFamily="49" charset="-122"/>
              </a:rPr>
              <a:t>日）</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pics5.baidu.com/feed/d000baa1cd11728b421a55f4faed60c8c2fd2ccc.jpeg?token=88c97add46ede5d98812b141ade79d9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2924"/>
            <a:ext cx="5678432" cy="423919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矩形 4"/>
          <p:cNvSpPr/>
          <p:nvPr/>
        </p:nvSpPr>
        <p:spPr>
          <a:xfrm>
            <a:off x="406402" y="5954994"/>
            <a:ext cx="4867275" cy="336695"/>
          </a:xfrm>
          <a:prstGeom prst="rect">
            <a:avLst/>
          </a:prstGeom>
        </p:spPr>
        <p:txBody>
          <a:bodyPr wrap="square">
            <a:spAutoFit/>
          </a:bodyPr>
          <a:lstStyle/>
          <a:p>
            <a:pPr algn="ctr">
              <a:lnSpc>
                <a:spcPct val="150000"/>
              </a:lnSpc>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2019</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11</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日，乱港暴徒在香港中环破坏中环港铁站</a:t>
            </a:r>
          </a:p>
        </p:txBody>
      </p:sp>
      <p:sp>
        <p:nvSpPr>
          <p:cNvPr id="3" name="矩形 2"/>
          <p:cNvSpPr/>
          <p:nvPr/>
        </p:nvSpPr>
        <p:spPr>
          <a:xfrm>
            <a:off x="3713585" y="1692924"/>
            <a:ext cx="8478416" cy="4239190"/>
          </a:xfrm>
          <a:prstGeom prst="rect">
            <a:avLst/>
          </a:prstGeom>
          <a:gradFill flip="none" rotWithShape="1">
            <a:gsLst>
              <a:gs pos="0">
                <a:srgbClr val="120404"/>
              </a:gs>
              <a:gs pos="100000">
                <a:srgbClr val="7A6143">
                  <a:alpha val="0"/>
                </a:srgbClr>
              </a:gs>
              <a:gs pos="77000">
                <a:srgbClr val="38201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5678432" y="2104359"/>
            <a:ext cx="6134123" cy="3416320"/>
          </a:xfrm>
          <a:prstGeom prst="rect">
            <a:avLst/>
          </a:prstGeom>
        </p:spPr>
        <p:txBody>
          <a:bodyPr wrap="square">
            <a:spAutoFit/>
          </a:bodyPr>
          <a:lstStyle/>
          <a:p>
            <a:pPr algn="just">
              <a:lnSpc>
                <a:spcPct val="150000"/>
              </a:lnSpc>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香港回归祖国以来，“一国两制”实践取得举世公认的成就。但香港内外的破坏性力量一直没有停止对“一国两制”方针的干扰和破坏，“港独”组织和本土激进分离势力的活动日益猖獗。自</a:t>
            </a: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2019</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6</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月以来，香港反对派和一些激进势力借和平游行集会之名，进行各种激进抗争活动。虽然特区政府已多次表示修订</a:t>
            </a: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逃犯条例</a:t>
            </a: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工作已彻底停止，但他们继续以“反修例”为幌子，得寸进尺、变本加厉，暴力行为不断升级，社会波及面越来越广。</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 name="对角圆角矩形 7"/>
          <p:cNvSpPr/>
          <p:nvPr/>
        </p:nvSpPr>
        <p:spPr>
          <a:xfrm flipH="1">
            <a:off x="4296630" y="936000"/>
            <a:ext cx="359874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香港“修例风波”的缘起</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5603"/>
            <a:ext cx="6358784" cy="4239190"/>
          </a:xfrm>
          <a:prstGeom prst="rect">
            <a:avLst/>
          </a:prstGeom>
          <a:noFill/>
          <a:ln>
            <a:noFill/>
          </a:ln>
        </p:spPr>
      </p:pic>
      <p:sp>
        <p:nvSpPr>
          <p:cNvPr id="5" name="矩形 4"/>
          <p:cNvSpPr/>
          <p:nvPr/>
        </p:nvSpPr>
        <p:spPr>
          <a:xfrm>
            <a:off x="543377" y="5584793"/>
            <a:ext cx="5272030" cy="336695"/>
          </a:xfrm>
          <a:prstGeom prst="rect">
            <a:avLst/>
          </a:prstGeom>
        </p:spPr>
        <p:txBody>
          <a:bodyPr wrap="square">
            <a:spAutoFit/>
          </a:bodyPr>
          <a:lstStyle/>
          <a:p>
            <a:pPr algn="ctr">
              <a:lnSpc>
                <a:spcPct val="150000"/>
              </a:lnSpc>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2019</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9</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1</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日，乱港暴徒在香港东涌纵火并破坏东涌港铁站</a:t>
            </a:r>
          </a:p>
        </p:txBody>
      </p:sp>
      <p:sp>
        <p:nvSpPr>
          <p:cNvPr id="3" name="矩形 2"/>
          <p:cNvSpPr/>
          <p:nvPr/>
        </p:nvSpPr>
        <p:spPr>
          <a:xfrm>
            <a:off x="4401311" y="1345603"/>
            <a:ext cx="7790689" cy="4239190"/>
          </a:xfrm>
          <a:prstGeom prst="rect">
            <a:avLst/>
          </a:prstGeom>
          <a:gradFill flip="none" rotWithShape="1">
            <a:gsLst>
              <a:gs pos="0">
                <a:srgbClr val="221E1B"/>
              </a:gs>
              <a:gs pos="100000">
                <a:srgbClr val="7A6143">
                  <a:alpha val="0"/>
                </a:srgbClr>
              </a:gs>
              <a:gs pos="77000">
                <a:srgbClr val="3F2B2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096000" y="1751300"/>
            <a:ext cx="5716555" cy="3367397"/>
          </a:xfrm>
          <a:prstGeom prst="rect">
            <a:avLst/>
          </a:prstGeom>
        </p:spPr>
        <p:txBody>
          <a:bodyPr wrap="square">
            <a:spAutoFit/>
          </a:bodyPr>
          <a:lstStyle/>
          <a:p>
            <a:pPr algn="just">
              <a:lnSpc>
                <a:spcPct val="150000"/>
              </a:lnSpc>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2019</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修例风波”期间，“港独”组织和激进分离势力在外国和“台独”势力支持下，公然叫嚣“香港独立”等口号，煽动无底线的“揽炒”，实施触目惊心甚至具有恐怖主义性质的暴力犯罪，乞求并勾连外国和“台独”势力赤裸裸地干预香港事务</a:t>
            </a:r>
            <a:r>
              <a:rPr lang="en-US" altLang="zh-CN"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这些违法行径，严重挑战“一国两制”原则底线，严重冲击香港的法治和社会秩序，严重威胁香港居民的权利、自由和香港的繁荣稳定。</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1913277"/>
            <a:ext cx="12192000" cy="3524354"/>
          </a:xfrm>
          <a:prstGeom prst="rect">
            <a:avLst/>
          </a:prstGeom>
          <a:solidFill>
            <a:srgbClr val="B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570330" y="5750935"/>
            <a:ext cx="6071075" cy="336695"/>
          </a:xfrm>
          <a:prstGeom prst="rect">
            <a:avLst/>
          </a:prstGeom>
        </p:spPr>
        <p:txBody>
          <a:bodyPr wrap="square">
            <a:spAutoFit/>
          </a:bodyPr>
          <a:lstStyle/>
          <a:p>
            <a:pPr indent="288290" algn="just">
              <a:lnSpc>
                <a:spcPct val="150000"/>
              </a:lnSpc>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2019</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9</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14</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日，香港市民自发前往狮子山举行活动，庆祝新中国成立</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70</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周年</a:t>
            </a:r>
          </a:p>
        </p:txBody>
      </p:sp>
      <p:sp>
        <p:nvSpPr>
          <p:cNvPr id="7" name="对角圆角矩形 6"/>
          <p:cNvSpPr/>
          <p:nvPr/>
        </p:nvSpPr>
        <p:spPr>
          <a:xfrm flipH="1">
            <a:off x="4296630" y="936000"/>
            <a:ext cx="359874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“修例风波”的实质</a:t>
            </a:r>
          </a:p>
        </p:txBody>
      </p:sp>
      <p:sp>
        <p:nvSpPr>
          <p:cNvPr id="9" name="文本框 8"/>
          <p:cNvSpPr txBox="1"/>
          <p:nvPr/>
        </p:nvSpPr>
        <p:spPr>
          <a:xfrm>
            <a:off x="6750890" y="2263678"/>
            <a:ext cx="4606922" cy="2862322"/>
          </a:xfrm>
          <a:prstGeom prst="rect">
            <a:avLst/>
          </a:prstGeom>
          <a:noFill/>
        </p:spPr>
        <p:txBody>
          <a:bodyPr wrap="square">
            <a:spAutoFit/>
          </a:bodyPr>
          <a:lstStyle>
            <a:defPPr>
              <a:defRPr lang="zh-CN"/>
            </a:defPPr>
            <a:lvl1pPr indent="457200" algn="just">
              <a:lnSpc>
                <a:spcPct val="150000"/>
              </a:lnSpc>
              <a:defRPr sz="200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indent="539750"/>
            <a:r>
              <a:rPr lang="zh-CN" altLang="en-US" b="1" dirty="0">
                <a:solidFill>
                  <a:schemeClr val="bg1"/>
                </a:solidFill>
                <a:effectLst>
                  <a:outerShdw blurRad="38100" dist="38100" dir="2700000" algn="tl">
                    <a:srgbClr val="000000">
                      <a:alpha val="43137"/>
                    </a:srgbClr>
                  </a:outerShdw>
                </a:effectLst>
              </a:rPr>
              <a:t>“修例风波”实质上是一场港版“颜色革命”，反中乱港势力及其背后支持的外部势力不仅是要夺取香港管治权，搞乱香港，而且企图搞乱内地，颠覆中国共产党的领导和中国特色社会主义制度，阻挠中华民族伟大复兴的进程。</a:t>
            </a:r>
          </a:p>
        </p:txBody>
      </p:sp>
      <p:pic>
        <p:nvPicPr>
          <p:cNvPr id="3074" name="Picture 2" descr="http://5b0988e595225.cdn.sohucs.com/images/20190915/ecb9fb3989974c4a8526ede84ae40572.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609"/>
          <a:stretch/>
        </p:blipFill>
        <p:spPr bwMode="auto">
          <a:xfrm>
            <a:off x="735763" y="1706065"/>
            <a:ext cx="5740209" cy="3977549"/>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566177"/>
            <a:ext cx="12192000" cy="2880000"/>
          </a:xfrm>
          <a:prstGeom prst="rect">
            <a:avLst/>
          </a:prstGeom>
          <a:gradFill flip="none" rotWithShape="1">
            <a:gsLst>
              <a:gs pos="0">
                <a:srgbClr val="221E1B"/>
              </a:gs>
              <a:gs pos="100000">
                <a:srgbClr val="3F2B2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3595959" y="1282228"/>
            <a:ext cx="7540242" cy="1422954"/>
          </a:xfrm>
          <a:prstGeom prst="rect">
            <a:avLst/>
          </a:prstGeom>
        </p:spPr>
        <p:txBody>
          <a:bodyPr wrap="square">
            <a:spAutoFit/>
          </a:bodyPr>
          <a:lstStyle/>
          <a:p>
            <a:pPr indent="539750" algn="just">
              <a:lnSpc>
                <a:spcPct val="15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在此次香港“修例风波”中，黎智英、李柱铭、陈方安生、何俊仁组成的“叛国乱港四人帮”勾结美国等西方势力， 上蹿下跳、肆意妄为，演出了一幕幕“反中乱港”的丑剧。</a:t>
            </a:r>
          </a:p>
        </p:txBody>
      </p:sp>
      <p:pic>
        <p:nvPicPr>
          <p:cNvPr id="2050" name="Picture 2" descr="https://pics5.baidu.com/feed/5243fbf2b211931317873a0c4e29afd190238d5a.jpeg?token=c6cf58abe9cebab3fd0cd47e1902319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900"/>
          <a:stretch>
            <a:fillRect/>
          </a:stretch>
        </p:blipFill>
        <p:spPr bwMode="auto">
          <a:xfrm>
            <a:off x="1055800" y="558410"/>
            <a:ext cx="2131899" cy="287059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 name="矩形 14"/>
          <p:cNvSpPr/>
          <p:nvPr/>
        </p:nvSpPr>
        <p:spPr>
          <a:xfrm flipH="1">
            <a:off x="0" y="3539405"/>
            <a:ext cx="12192000" cy="2880000"/>
          </a:xfrm>
          <a:prstGeom prst="rect">
            <a:avLst/>
          </a:prstGeom>
          <a:gradFill flip="none" rotWithShape="1">
            <a:gsLst>
              <a:gs pos="0">
                <a:srgbClr val="41372C"/>
              </a:gs>
              <a:gs pos="100000">
                <a:srgbClr val="3F2B2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052" name="Picture 4" descr="https://img2.baidu.com/it/u=2524139997,273571440&amp;fm=253&amp;fmt=auto&amp;app=138&amp;f=JPEG?w=500&amp;h=478"/>
          <p:cNvPicPr>
            <a:picLocks noChangeAspect="1" noChangeArrowheads="1"/>
          </p:cNvPicPr>
          <p:nvPr/>
        </p:nvPicPr>
        <p:blipFill rotWithShape="1">
          <a:blip r:embed="rId4">
            <a:extLst>
              <a:ext uri="{28A0092B-C50C-407E-A947-70E740481C1C}">
                <a14:useLocalDpi xmlns:a14="http://schemas.microsoft.com/office/drawing/2010/main" val="0"/>
              </a:ext>
            </a:extLst>
          </a:blip>
          <a:stretch>
            <a:fillRect/>
          </a:stretch>
        </p:blipFill>
        <p:spPr bwMode="auto">
          <a:xfrm>
            <a:off x="6449904" y="3539404"/>
            <a:ext cx="3012553" cy="2880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6" name="矩形 15"/>
          <p:cNvSpPr/>
          <p:nvPr/>
        </p:nvSpPr>
        <p:spPr>
          <a:xfrm>
            <a:off x="1055799" y="4037127"/>
            <a:ext cx="4949259" cy="1884555"/>
          </a:xfrm>
          <a:prstGeom prst="rect">
            <a:avLst/>
          </a:prstGeom>
        </p:spPr>
        <p:txBody>
          <a:bodyPr wrap="square">
            <a:spAutoFit/>
          </a:bodyPr>
          <a:lstStyle/>
          <a:p>
            <a:pPr indent="539750" algn="just">
              <a:lnSpc>
                <a:spcPct val="15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香港“修例风波”期间，美国众议院议长南希</a:t>
            </a: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佩洛西曾把乱港暴力游行形容为“美丽风景线”，并暗中扶持、教唆、挑动乱港暴行。</a:t>
            </a:r>
          </a:p>
        </p:txBody>
      </p:sp>
      <p:sp>
        <p:nvSpPr>
          <p:cNvPr id="2" name="文本框 1">
            <a:extLst>
              <a:ext uri="{FF2B5EF4-FFF2-40B4-BE49-F238E27FC236}">
                <a16:creationId xmlns:a16="http://schemas.microsoft.com/office/drawing/2014/main" id="{AE7EE6C3-1A2A-C182-7A60-AC0708A026B1}"/>
              </a:ext>
            </a:extLst>
          </p:cNvPr>
          <p:cNvSpPr txBox="1"/>
          <p:nvPr/>
        </p:nvSpPr>
        <p:spPr>
          <a:xfrm>
            <a:off x="9663935" y="3848784"/>
            <a:ext cx="1348280" cy="2275688"/>
          </a:xfrm>
          <a:prstGeom prst="rect">
            <a:avLst/>
          </a:prstGeom>
          <a:noFill/>
        </p:spPr>
        <p:txBody>
          <a:bodyPr wrap="square" rtlCol="0">
            <a:spAutoFit/>
          </a:bodyPr>
          <a:lstStyle/>
          <a:p>
            <a:pPr algn="just">
              <a:lnSpc>
                <a:spcPct val="150000"/>
              </a:lnSpc>
            </a:pPr>
            <a:r>
              <a:rPr lang="en-US" altLang="zh-CN" sz="1200" dirty="0">
                <a:solidFill>
                  <a:schemeClr val="bg1"/>
                </a:solidFill>
                <a:latin typeface="Microsoft YaHei" panose="020B0503020204020204" pitchFamily="34" charset="-122"/>
                <a:ea typeface="Microsoft YaHei" panose="020B0503020204020204" pitchFamily="34" charset="-122"/>
              </a:rPr>
              <a:t>      </a:t>
            </a:r>
            <a:r>
              <a:rPr lang="zh-CN" altLang="en-US" sz="1200" dirty="0">
                <a:solidFill>
                  <a:schemeClr val="bg1"/>
                </a:solidFill>
                <a:latin typeface="Microsoft YaHei" panose="020B0503020204020204" pitchFamily="34" charset="-122"/>
                <a:ea typeface="Microsoft YaHei" panose="020B0503020204020204" pitchFamily="34" charset="-122"/>
              </a:rPr>
              <a:t> </a:t>
            </a:r>
            <a:r>
              <a:rPr lang="en-US" altLang="zh-CN" sz="1200" dirty="0">
                <a:solidFill>
                  <a:schemeClr val="bg1"/>
                </a:solidFill>
                <a:latin typeface="Microsoft YaHei" panose="020B0503020204020204" pitchFamily="34" charset="-122"/>
                <a:ea typeface="Microsoft YaHei" panose="020B0503020204020204" pitchFamily="34" charset="-122"/>
              </a:rPr>
              <a:t>2019</a:t>
            </a:r>
            <a:r>
              <a:rPr lang="zh-CN" altLang="en-US" sz="1200" dirty="0">
                <a:solidFill>
                  <a:schemeClr val="bg1"/>
                </a:solidFill>
                <a:latin typeface="Microsoft YaHei" panose="020B0503020204020204" pitchFamily="34" charset="-122"/>
                <a:ea typeface="Microsoft YaHei" panose="020B0503020204020204" pitchFamily="34" charset="-122"/>
              </a:rPr>
              <a:t>年</a:t>
            </a:r>
            <a:r>
              <a:rPr lang="en-US" altLang="zh-CN" sz="1200" dirty="0">
                <a:solidFill>
                  <a:schemeClr val="bg1"/>
                </a:solidFill>
                <a:latin typeface="Microsoft YaHei" panose="020B0503020204020204" pitchFamily="34" charset="-122"/>
                <a:ea typeface="Microsoft YaHei" panose="020B0503020204020204" pitchFamily="34" charset="-122"/>
              </a:rPr>
              <a:t>8</a:t>
            </a:r>
            <a:r>
              <a:rPr lang="zh-CN" altLang="en-US" sz="1200" dirty="0">
                <a:solidFill>
                  <a:schemeClr val="bg1"/>
                </a:solidFill>
                <a:latin typeface="Microsoft YaHei" panose="020B0503020204020204" pitchFamily="34" charset="-122"/>
                <a:ea typeface="Microsoft YaHei" panose="020B0503020204020204" pitchFamily="34" charset="-122"/>
              </a:rPr>
              <a:t>月</a:t>
            </a:r>
            <a:r>
              <a:rPr lang="en-US" altLang="zh-CN" sz="1200" dirty="0">
                <a:solidFill>
                  <a:schemeClr val="bg1"/>
                </a:solidFill>
                <a:latin typeface="Microsoft YaHei" panose="020B0503020204020204" pitchFamily="34" charset="-122"/>
                <a:ea typeface="Microsoft YaHei" panose="020B0503020204020204" pitchFamily="34" charset="-122"/>
              </a:rPr>
              <a:t>6</a:t>
            </a:r>
            <a:r>
              <a:rPr lang="zh-CN" altLang="en-US" sz="1200" dirty="0">
                <a:solidFill>
                  <a:schemeClr val="bg1"/>
                </a:solidFill>
                <a:latin typeface="Microsoft YaHei" panose="020B0503020204020204" pitchFamily="34" charset="-122"/>
                <a:ea typeface="Microsoft YaHei" panose="020B0503020204020204" pitchFamily="34" charset="-122"/>
              </a:rPr>
              <a:t>日，香港事态升级之时，美国驻港澳总领事馆政治组主管朱莉</a:t>
            </a:r>
            <a:r>
              <a:rPr lang="en-US" altLang="zh-CN" sz="1200" dirty="0">
                <a:solidFill>
                  <a:schemeClr val="bg1"/>
                </a:solidFill>
                <a:latin typeface="Microsoft YaHei" panose="020B0503020204020204" pitchFamily="34" charset="-122"/>
                <a:ea typeface="Microsoft YaHei" panose="020B0503020204020204" pitchFamily="34" charset="-122"/>
              </a:rPr>
              <a:t>·</a:t>
            </a:r>
            <a:r>
              <a:rPr lang="zh-CN" altLang="en-US" sz="1200" dirty="0">
                <a:solidFill>
                  <a:schemeClr val="bg1"/>
                </a:solidFill>
                <a:latin typeface="Microsoft YaHei" panose="020B0503020204020204" pitchFamily="34" charset="-122"/>
                <a:ea typeface="Microsoft YaHei" panose="020B0503020204020204" pitchFamily="34" charset="-122"/>
              </a:rPr>
              <a:t>埃德与乱港“独青”黄之锋、罗冠聪等秘密会面</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对角圆角矩形 21"/>
          <p:cNvSpPr/>
          <p:nvPr/>
        </p:nvSpPr>
        <p:spPr>
          <a:xfrm>
            <a:off x="2991924" y="936000"/>
            <a:ext cx="6208153"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香港地区政治经济社会生活秩序面临严峻挑战</a:t>
            </a:r>
          </a:p>
        </p:txBody>
      </p:sp>
      <p:sp>
        <p:nvSpPr>
          <p:cNvPr id="5" name="文本框 4"/>
          <p:cNvSpPr txBox="1"/>
          <p:nvPr/>
        </p:nvSpPr>
        <p:spPr>
          <a:xfrm>
            <a:off x="437090" y="5892684"/>
            <a:ext cx="5441064" cy="867930"/>
          </a:xfrm>
          <a:prstGeom prst="rect">
            <a:avLst/>
          </a:prstGeom>
          <a:noFill/>
        </p:spPr>
        <p:txBody>
          <a:bodyPr wrap="square" rtlCol="0">
            <a:spAutoFit/>
          </a:bodyPr>
          <a:lstStyle/>
          <a:p>
            <a:pPr indent="304800" fontAlgn="auto">
              <a:lnSpc>
                <a:spcPct val="120000"/>
              </a:lnSpc>
              <a:extLst>
                <a:ext uri="{35155182-B16C-46BC-9424-99874614C6A1}">
                  <wpsdc:indentchars xmlns:wpsdc="http://www.wps.cn/officeDocument/2017/drawingmlCustomData" xmlns="" val="200" checksum="1077528236"/>
                </a:ext>
              </a:extLst>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PMI</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指数：即采购经理指数，是通过对采购经理的月度调查汇总出</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indent="304800" fontAlgn="auto">
              <a:lnSpc>
                <a:spcPct val="150000"/>
              </a:lnSpc>
              <a:extLst>
                <a:ext uri="{35155182-B16C-46BC-9424-99874614C6A1}">
                  <wpsdc:indentchars xmlns:wpsdc="http://www.wps.cn/officeDocument/2017/drawingmlCustomData" xmlns="" val="200" checksum="1077528236"/>
                </a:ext>
              </a:extLst>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来的指数，能够直接反映经济的变化趋势</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数据来源：国家统计局  香港政府统计处</a:t>
            </a:r>
          </a:p>
        </p:txBody>
      </p:sp>
      <p:sp>
        <p:nvSpPr>
          <p:cNvPr id="10" name="文本框 9"/>
          <p:cNvSpPr txBox="1"/>
          <p:nvPr/>
        </p:nvSpPr>
        <p:spPr>
          <a:xfrm>
            <a:off x="6487643" y="2084337"/>
            <a:ext cx="4660321" cy="3269549"/>
          </a:xfrm>
          <a:prstGeom prst="rect">
            <a:avLst/>
          </a:prstGeom>
          <a:noFill/>
        </p:spPr>
        <p:txBody>
          <a:bodyPr wrap="square">
            <a:spAutoFit/>
          </a:bodyPr>
          <a:lstStyle/>
          <a:p>
            <a:pPr indent="457200" algn="just">
              <a:lnSpc>
                <a:spcPct val="150000"/>
              </a:lnSpc>
            </a:pPr>
            <a:r>
              <a:rPr lang="zh-CN" altLang="en-US" sz="20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 根据香港政府经济顾问办公室推算，</a:t>
            </a:r>
            <a:r>
              <a:rPr lang="en-US" altLang="zh-CN" sz="20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2019</a:t>
            </a:r>
            <a:r>
              <a:rPr lang="zh-CN" altLang="en-US" sz="20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年香港“修例风波”期间，共计造成经济损失至少约</a:t>
            </a:r>
            <a:r>
              <a:rPr lang="en-US" altLang="zh-CN" sz="20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150</a:t>
            </a:r>
            <a:r>
              <a:rPr lang="zh-CN" altLang="en-US" sz="20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亿元。仅</a:t>
            </a:r>
            <a:r>
              <a:rPr lang="en-US" altLang="zh-CN" sz="20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2019</a:t>
            </a:r>
            <a:r>
              <a:rPr lang="zh-CN" altLang="en-US" sz="20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年第三季度，访港游客数环比下跌逾</a:t>
            </a:r>
            <a:r>
              <a:rPr lang="en-US" altLang="zh-CN" sz="20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26%</a:t>
            </a:r>
            <a:r>
              <a:rPr lang="zh-CN" altLang="en-US" sz="20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，超过</a:t>
            </a:r>
            <a:r>
              <a:rPr lang="en-US" altLang="zh-CN" sz="20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40</a:t>
            </a:r>
            <a:r>
              <a:rPr lang="zh-CN" altLang="en-US" sz="20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个地区向香港发出旅游警示。零售业销售总量环比下跌</a:t>
            </a:r>
            <a:r>
              <a:rPr lang="en-US" altLang="zh-CN" sz="20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19.5%</a:t>
            </a:r>
            <a:r>
              <a:rPr lang="zh-CN" altLang="en-US" sz="20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。香港地区罪案数字在</a:t>
            </a:r>
            <a:r>
              <a:rPr lang="en-US" altLang="zh-CN" sz="20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2019</a:t>
            </a:r>
            <a:r>
              <a:rPr lang="zh-CN" altLang="en-US" sz="20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年期间上升</a:t>
            </a:r>
            <a:r>
              <a:rPr lang="en-US" altLang="zh-CN" sz="20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9%</a:t>
            </a:r>
            <a:r>
              <a:rPr lang="zh-CN" altLang="en-US" sz="20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000" dirty="0">
              <a:latin typeface="微软雅黑" panose="020B0503020204020204" pitchFamily="34" charset="-122"/>
              <a:ea typeface="微软雅黑" panose="020B0503020204020204" pitchFamily="34" charset="-122"/>
            </a:endParaRPr>
          </a:p>
        </p:txBody>
      </p:sp>
      <p:sp>
        <p:nvSpPr>
          <p:cNvPr id="40" name="矩形 39"/>
          <p:cNvSpPr/>
          <p:nvPr/>
        </p:nvSpPr>
        <p:spPr>
          <a:xfrm>
            <a:off x="6169280" y="1672475"/>
            <a:ext cx="5297046" cy="4191634"/>
          </a:xfrm>
          <a:prstGeom prst="rect">
            <a:avLst/>
          </a:prstGeom>
          <a:noFill/>
          <a:ln w="3810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buClr>
                <a:srgbClr val="B00000"/>
              </a:buClr>
              <a:buFont typeface="Wingdings" panose="05000000000000000000" charset="0"/>
              <a:buNone/>
            </a:pPr>
            <a:endParaRPr lang="zh-CN" altLang="en-US"/>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496" y="1574115"/>
            <a:ext cx="5121657" cy="4289994"/>
          </a:xfrm>
          <a:prstGeom prst="rect">
            <a:avLst/>
          </a:prstGeom>
          <a:noFill/>
          <a:ln w="38100">
            <a:solidFill>
              <a:schemeClr val="bg1"/>
            </a:solid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57569" y="5509224"/>
            <a:ext cx="6472354" cy="613694"/>
          </a:xfrm>
          <a:prstGeom prst="rect">
            <a:avLst/>
          </a:prstGeom>
        </p:spPr>
        <p:txBody>
          <a:bodyPr wrap="square">
            <a:spAutoFit/>
          </a:bodyPr>
          <a:lstStyle/>
          <a:p>
            <a:pPr indent="288290" algn="just">
              <a:lnSpc>
                <a:spcPct val="150000"/>
              </a:lnSpc>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2020</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5</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28</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日，全国人大作出关于建立健全香港特别行政区维护国家安全的法律制度和执行机制的决定</a:t>
            </a:r>
          </a:p>
        </p:txBody>
      </p:sp>
      <p:sp>
        <p:nvSpPr>
          <p:cNvPr id="6" name="矩形 5"/>
          <p:cNvSpPr/>
          <p:nvPr/>
        </p:nvSpPr>
        <p:spPr>
          <a:xfrm>
            <a:off x="0" y="1691910"/>
            <a:ext cx="12192000" cy="3524354"/>
          </a:xfrm>
          <a:prstGeom prst="rect">
            <a:avLst/>
          </a:prstGeom>
          <a:solidFill>
            <a:srgbClr val="B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7052077" y="2022926"/>
            <a:ext cx="4803775" cy="2862322"/>
          </a:xfrm>
          <a:prstGeom prst="rect">
            <a:avLst/>
          </a:prstGeom>
          <a:noFill/>
        </p:spPr>
        <p:txBody>
          <a:bodyPr wrap="square">
            <a:spAutoFit/>
          </a:bodyPr>
          <a:lstStyle>
            <a:defPPr>
              <a:defRPr lang="zh-CN"/>
            </a:defPPr>
            <a:lvl1pPr indent="457200" algn="just">
              <a:lnSpc>
                <a:spcPct val="150000"/>
              </a:lnSpc>
              <a:defRPr sz="200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indent="539750"/>
            <a:r>
              <a:rPr lang="zh-CN" altLang="en-US" b="1" dirty="0">
                <a:solidFill>
                  <a:schemeClr val="bg1"/>
                </a:solidFill>
                <a:effectLst>
                  <a:outerShdw blurRad="38100" dist="38100" dir="2700000" algn="tl">
                    <a:srgbClr val="000000">
                      <a:alpha val="43137"/>
                    </a:srgbClr>
                  </a:outerShdw>
                </a:effectLst>
              </a:rPr>
              <a:t>面对“修例风波”造成的香港回归以来最严峻的局势，以习近平同志为核心的党中央审时度势，果断决策，决定成立中央港澳工作领导小组，并接连推出一系列标本兼治的举措，止暴制乱，促使香港局势由乱到治、香港发展重回正轨。</a:t>
            </a:r>
          </a:p>
        </p:txBody>
      </p:sp>
      <p:pic>
        <p:nvPicPr>
          <p:cNvPr id="4098" name="Picture 2" descr="https://gimg2.baidu.com/image_search/src=http%3A%2F%2Fres.zt.jsw.com.cn%2Fa%2F10001%2F202005%2Fb5adf33eea0803a5ba1099723d5b88f6.jpeg&amp;refer=http%3A%2F%2Fres.zt.jsw.com.cn&amp;app=2002&amp;size=f9999,10000&amp;q=a80&amp;n=0&amp;g=0n&amp;fmt=auto?sec=1662213229&amp;t=b026e06915ee1cedd5efe3f8c5124a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568" y="1476103"/>
            <a:ext cx="6472355" cy="3955969"/>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1766472"/>
            <a:ext cx="12192000" cy="2173535"/>
          </a:xfrm>
          <a:prstGeom prst="rect">
            <a:avLst/>
          </a:prstGeom>
          <a:solidFill>
            <a:srgbClr val="B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对角圆角矩形 21"/>
          <p:cNvSpPr/>
          <p:nvPr/>
        </p:nvSpPr>
        <p:spPr>
          <a:xfrm>
            <a:off x="2315580" y="936000"/>
            <a:ext cx="756084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制定实施</a:t>
            </a:r>
            <a:r>
              <a:rPr kumimoji="1"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中华人民共和国香港特别行政区维护国家安全法</a:t>
            </a:r>
            <a:r>
              <a:rPr kumimoji="1"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p>
        </p:txBody>
      </p:sp>
      <p:sp>
        <p:nvSpPr>
          <p:cNvPr id="23" name="文本框 22"/>
          <p:cNvSpPr txBox="1"/>
          <p:nvPr/>
        </p:nvSpPr>
        <p:spPr>
          <a:xfrm>
            <a:off x="3392900" y="1866322"/>
            <a:ext cx="2760874" cy="430887"/>
          </a:xfrm>
          <a:prstGeom prst="rect">
            <a:avLst/>
          </a:prstGeom>
          <a:noFill/>
        </p:spPr>
        <p:txBody>
          <a:bodyPr wrap="square">
            <a:spAutoFit/>
          </a:bodyPr>
          <a:lstStyle>
            <a:defPPr>
              <a:defRPr lang="zh-CN"/>
            </a:defPPr>
            <a:lvl1pPr algn="just">
              <a:lnSpc>
                <a:spcPct val="150000"/>
              </a:lnSpc>
              <a:defRPr>
                <a:solidFill>
                  <a:schemeClr val="tx1">
                    <a:lumMod val="85000"/>
                    <a:lumOff val="15000"/>
                  </a:schemeClr>
                </a:solidFill>
                <a:latin typeface="微软雅黑" panose="020B0503020204020204" pitchFamily="34" charset="-122"/>
                <a:ea typeface="微软雅黑" panose="020B0503020204020204" pitchFamily="34" charset="-122"/>
              </a:defRPr>
            </a:lvl1pPr>
          </a:lstStyle>
          <a:p>
            <a:pPr algn="l">
              <a:lnSpc>
                <a:spcPct val="100000"/>
              </a:lnSpc>
            </a:pPr>
            <a:r>
              <a:rPr lang="en-US" altLang="zh-CN"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2020</a:t>
            </a:r>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年</a:t>
            </a:r>
            <a:r>
              <a:rPr lang="en-US" altLang="zh-CN"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6</a:t>
            </a:r>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月</a:t>
            </a:r>
            <a:r>
              <a:rPr lang="en-US" altLang="zh-CN"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30</a:t>
            </a:r>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日</a:t>
            </a:r>
          </a:p>
        </p:txBody>
      </p:sp>
      <p:pic>
        <p:nvPicPr>
          <p:cNvPr id="4" name="图片 3"/>
          <p:cNvPicPr>
            <a:picLocks noChangeAspect="1"/>
          </p:cNvPicPr>
          <p:nvPr/>
        </p:nvPicPr>
        <p:blipFill rotWithShape="1">
          <a:blip r:embed="rId3"/>
          <a:stretch>
            <a:fillRect/>
          </a:stretch>
        </p:blipFill>
        <p:spPr>
          <a:xfrm>
            <a:off x="1367173" y="1567336"/>
            <a:ext cx="1661778" cy="2307166"/>
          </a:xfrm>
          <a:prstGeom prst="rect">
            <a:avLst/>
          </a:prstGeom>
          <a:noFill/>
          <a:ln>
            <a:noFill/>
          </a:ln>
          <a:effectLst>
            <a:outerShdw blurRad="50800" dist="38100" dir="2700000" algn="tl" rotWithShape="0">
              <a:prstClr val="black">
                <a:alpha val="40000"/>
              </a:prstClr>
            </a:outerShdw>
          </a:effectLst>
        </p:spPr>
      </p:pic>
      <p:sp>
        <p:nvSpPr>
          <p:cNvPr id="14" name="文本框 13"/>
          <p:cNvSpPr txBox="1"/>
          <p:nvPr/>
        </p:nvSpPr>
        <p:spPr>
          <a:xfrm>
            <a:off x="3392900" y="2253891"/>
            <a:ext cx="7726681" cy="1477328"/>
          </a:xfrm>
          <a:prstGeom prst="rect">
            <a:avLst/>
          </a:prstGeom>
          <a:noFill/>
        </p:spPr>
        <p:txBody>
          <a:bodyPr wrap="square">
            <a:spAutoFit/>
          </a:bodyPr>
          <a:lstStyle>
            <a:defPPr>
              <a:defRPr lang="zh-CN"/>
            </a:defPPr>
            <a:lvl1pPr indent="457200" algn="just">
              <a:lnSpc>
                <a:spcPct val="150000"/>
              </a:lnSpc>
              <a:defRPr sz="200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indent="539750"/>
            <a:r>
              <a:rPr lang="zh-CN" altLang="en-US" b="1" dirty="0">
                <a:solidFill>
                  <a:schemeClr val="bg1"/>
                </a:solidFill>
                <a:effectLst>
                  <a:outerShdw blurRad="38100" dist="38100" dir="2700000" algn="tl">
                    <a:srgbClr val="000000">
                      <a:alpha val="43137"/>
                    </a:srgbClr>
                  </a:outerShdw>
                </a:effectLst>
              </a:rPr>
              <a:t>为堵塞香港国家安全法律漏洞，保持香港繁荣稳定，保障香港居民合法权益，第十三届全国人大常委会第二十次会议表决通过</a:t>
            </a:r>
            <a:r>
              <a:rPr lang="en-US" altLang="zh-CN" b="1" dirty="0">
                <a:solidFill>
                  <a:schemeClr val="bg1"/>
                </a:solidFill>
                <a:effectLst>
                  <a:outerShdw blurRad="38100" dist="38100" dir="2700000" algn="tl">
                    <a:srgbClr val="000000">
                      <a:alpha val="43137"/>
                    </a:srgbClr>
                  </a:outerShdw>
                </a:effectLst>
              </a:rPr>
              <a:t>《</a:t>
            </a:r>
            <a:r>
              <a:rPr lang="zh-CN" altLang="en-US" b="1" dirty="0">
                <a:solidFill>
                  <a:schemeClr val="bg1"/>
                </a:solidFill>
                <a:effectLst>
                  <a:outerShdw blurRad="38100" dist="38100" dir="2700000" algn="tl">
                    <a:srgbClr val="000000">
                      <a:alpha val="43137"/>
                    </a:srgbClr>
                  </a:outerShdw>
                </a:effectLst>
              </a:rPr>
              <a:t>中华人民共和国香港特别行政区维护国家安全法</a:t>
            </a:r>
            <a:r>
              <a:rPr lang="en-US" altLang="zh-CN" b="1" dirty="0">
                <a:solidFill>
                  <a:schemeClr val="bg1"/>
                </a:solidFill>
                <a:effectLst>
                  <a:outerShdw blurRad="38100" dist="38100" dir="2700000" algn="tl">
                    <a:srgbClr val="000000">
                      <a:alpha val="43137"/>
                    </a:srgbClr>
                  </a:outerShdw>
                </a:effectLst>
              </a:rPr>
              <a:t>》</a:t>
            </a:r>
            <a:r>
              <a:rPr lang="zh-CN" altLang="en-US" b="1" dirty="0">
                <a:solidFill>
                  <a:schemeClr val="bg1"/>
                </a:solidFill>
                <a:effectLst>
                  <a:outerShdw blurRad="38100" dist="38100" dir="2700000" algn="tl">
                    <a:srgbClr val="000000">
                      <a:alpha val="43137"/>
                    </a:srgbClr>
                  </a:outerShdw>
                </a:effectLst>
              </a:rPr>
              <a:t>。</a:t>
            </a:r>
          </a:p>
        </p:txBody>
      </p:sp>
      <p:sp>
        <p:nvSpPr>
          <p:cNvPr id="15" name="矩形 14"/>
          <p:cNvSpPr/>
          <p:nvPr/>
        </p:nvSpPr>
        <p:spPr>
          <a:xfrm>
            <a:off x="0" y="4142898"/>
            <a:ext cx="12192000" cy="2173535"/>
          </a:xfrm>
          <a:prstGeom prst="rect">
            <a:avLst/>
          </a:prstGeom>
          <a:solidFill>
            <a:srgbClr val="B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1078769" y="4960711"/>
            <a:ext cx="6242781" cy="961289"/>
          </a:xfrm>
          <a:prstGeom prst="rect">
            <a:avLst/>
          </a:prstGeom>
          <a:noFill/>
        </p:spPr>
        <p:txBody>
          <a:bodyPr wrap="square">
            <a:spAutoFit/>
          </a:bodyPr>
          <a:lstStyle>
            <a:defPPr>
              <a:defRPr lang="zh-CN"/>
            </a:defPPr>
            <a:lvl1pPr indent="457200" algn="just">
              <a:lnSpc>
                <a:spcPct val="150000"/>
              </a:lnSpc>
              <a:defRPr sz="200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indent="539750"/>
            <a:r>
              <a:rPr lang="zh-CN" altLang="en-US" b="1" dirty="0">
                <a:solidFill>
                  <a:schemeClr val="bg1"/>
                </a:solidFill>
                <a:effectLst>
                  <a:outerShdw blurRad="38100" dist="38100" dir="2700000" algn="tl">
                    <a:srgbClr val="000000">
                      <a:alpha val="43137"/>
                    </a:srgbClr>
                  </a:outerShdw>
                </a:effectLst>
              </a:rPr>
              <a:t>香港特别行政区维护国家安全委员会正式成立，并于</a:t>
            </a:r>
            <a:r>
              <a:rPr lang="en-US" altLang="zh-CN" b="1" dirty="0">
                <a:solidFill>
                  <a:schemeClr val="bg1"/>
                </a:solidFill>
                <a:effectLst>
                  <a:outerShdw blurRad="38100" dist="38100" dir="2700000" algn="tl">
                    <a:srgbClr val="000000">
                      <a:alpha val="43137"/>
                    </a:srgbClr>
                  </a:outerShdw>
                </a:effectLst>
              </a:rPr>
              <a:t>7</a:t>
            </a:r>
            <a:r>
              <a:rPr lang="zh-CN" altLang="en-US" b="1" dirty="0">
                <a:solidFill>
                  <a:schemeClr val="bg1"/>
                </a:solidFill>
                <a:effectLst>
                  <a:outerShdw blurRad="38100" dist="38100" dir="2700000" algn="tl">
                    <a:srgbClr val="000000">
                      <a:alpha val="43137"/>
                    </a:srgbClr>
                  </a:outerShdw>
                </a:effectLst>
              </a:rPr>
              <a:t>月</a:t>
            </a:r>
            <a:r>
              <a:rPr lang="en-US" altLang="zh-CN" b="1" dirty="0">
                <a:solidFill>
                  <a:schemeClr val="bg1"/>
                </a:solidFill>
                <a:effectLst>
                  <a:outerShdw blurRad="38100" dist="38100" dir="2700000" algn="tl">
                    <a:srgbClr val="000000">
                      <a:alpha val="43137"/>
                    </a:srgbClr>
                  </a:outerShdw>
                </a:effectLst>
              </a:rPr>
              <a:t>6</a:t>
            </a:r>
            <a:r>
              <a:rPr lang="zh-CN" altLang="en-US" b="1" dirty="0">
                <a:solidFill>
                  <a:schemeClr val="bg1"/>
                </a:solidFill>
                <a:effectLst>
                  <a:outerShdw blurRad="38100" dist="38100" dir="2700000" algn="tl">
                    <a:srgbClr val="000000">
                      <a:alpha val="43137"/>
                    </a:srgbClr>
                  </a:outerShdw>
                </a:effectLst>
              </a:rPr>
              <a:t>日召开首次会议。</a:t>
            </a:r>
          </a:p>
        </p:txBody>
      </p:sp>
      <p:pic>
        <p:nvPicPr>
          <p:cNvPr id="12" name="图片 11"/>
          <p:cNvPicPr>
            <a:picLocks noChangeAspect="1"/>
          </p:cNvPicPr>
          <p:nvPr/>
        </p:nvPicPr>
        <p:blipFill>
          <a:blip r:embed="rId4"/>
          <a:stretch>
            <a:fillRect/>
          </a:stretch>
        </p:blipFill>
        <p:spPr>
          <a:xfrm>
            <a:off x="7543801" y="4049250"/>
            <a:ext cx="3263900" cy="2348864"/>
          </a:xfrm>
          <a:prstGeom prst="rect">
            <a:avLst/>
          </a:prstGeom>
          <a:noFill/>
          <a:ln>
            <a:noFill/>
          </a:ln>
          <a:effectLst>
            <a:outerShdw blurRad="63500" sx="102000" sy="102000" algn="ctr" rotWithShape="0">
              <a:prstClr val="black">
                <a:alpha val="40000"/>
              </a:prstClr>
            </a:outerShdw>
          </a:effectLst>
        </p:spPr>
      </p:pic>
      <p:sp>
        <p:nvSpPr>
          <p:cNvPr id="19" name="文本框 18"/>
          <p:cNvSpPr txBox="1"/>
          <p:nvPr/>
        </p:nvSpPr>
        <p:spPr>
          <a:xfrm>
            <a:off x="1078769" y="4429524"/>
            <a:ext cx="2760874" cy="430887"/>
          </a:xfrm>
          <a:prstGeom prst="rect">
            <a:avLst/>
          </a:prstGeom>
          <a:noFill/>
        </p:spPr>
        <p:txBody>
          <a:bodyPr wrap="square">
            <a:spAutoFit/>
          </a:bodyPr>
          <a:lstStyle>
            <a:defPPr>
              <a:defRPr lang="zh-CN"/>
            </a:defPPr>
            <a:lvl1pPr algn="just">
              <a:lnSpc>
                <a:spcPct val="150000"/>
              </a:lnSpc>
              <a:defRPr>
                <a:solidFill>
                  <a:schemeClr val="tx1">
                    <a:lumMod val="85000"/>
                    <a:lumOff val="15000"/>
                  </a:schemeClr>
                </a:solidFill>
                <a:latin typeface="微软雅黑" panose="020B0503020204020204" pitchFamily="34" charset="-122"/>
                <a:ea typeface="微软雅黑" panose="020B0503020204020204" pitchFamily="34" charset="-122"/>
              </a:defRPr>
            </a:lvl1pPr>
          </a:lstStyle>
          <a:p>
            <a:pPr algn="l">
              <a:lnSpc>
                <a:spcPct val="100000"/>
              </a:lnSpc>
            </a:pPr>
            <a:r>
              <a:rPr lang="en-US" altLang="zh-CN"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2020</a:t>
            </a:r>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年</a:t>
            </a:r>
            <a:r>
              <a:rPr lang="en-US" altLang="zh-CN"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7</a:t>
            </a:r>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月</a:t>
            </a:r>
            <a:r>
              <a:rPr lang="en-US" altLang="zh-CN"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3</a:t>
            </a:r>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日</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şlídê"/>
          <p:cNvSpPr/>
          <p:nvPr/>
        </p:nvSpPr>
        <p:spPr>
          <a:xfrm>
            <a:off x="6255657" y="1699707"/>
            <a:ext cx="5607623" cy="4434411"/>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işlídê"/>
          <p:cNvSpPr/>
          <p:nvPr/>
        </p:nvSpPr>
        <p:spPr>
          <a:xfrm>
            <a:off x="359442" y="1699707"/>
            <a:ext cx="5775028" cy="4434411"/>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矩形 1"/>
          <p:cNvSpPr/>
          <p:nvPr/>
        </p:nvSpPr>
        <p:spPr>
          <a:xfrm>
            <a:off x="1082241" y="5484364"/>
            <a:ext cx="4329430" cy="336695"/>
          </a:xfrm>
          <a:prstGeom prst="rect">
            <a:avLst/>
          </a:prstGeom>
        </p:spPr>
        <p:txBody>
          <a:bodyPr wrap="square">
            <a:spAutoFit/>
          </a:bodyPr>
          <a:lstStyle/>
          <a:p>
            <a:pPr algn="ctr">
              <a:lnSpc>
                <a:spcPct val="150000"/>
              </a:lnSpc>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2020</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8</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10</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日，乱港分子黎智英被捕</a:t>
            </a:r>
          </a:p>
        </p:txBody>
      </p:sp>
      <p:sp>
        <p:nvSpPr>
          <p:cNvPr id="3" name="矩形 2"/>
          <p:cNvSpPr/>
          <p:nvPr/>
        </p:nvSpPr>
        <p:spPr>
          <a:xfrm>
            <a:off x="6622454" y="5484365"/>
            <a:ext cx="4874029" cy="336695"/>
          </a:xfrm>
          <a:prstGeom prst="rect">
            <a:avLst/>
          </a:prstGeom>
        </p:spPr>
        <p:txBody>
          <a:bodyPr wrap="square">
            <a:spAutoFit/>
          </a:bodyPr>
          <a:lstStyle/>
          <a:p>
            <a:pPr algn="ctr">
              <a:lnSpc>
                <a:spcPct val="150000"/>
              </a:lnSpc>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2021</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3</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日，黄之锋等人涉串谋颠覆国家政权罪提堂</a:t>
            </a:r>
          </a:p>
        </p:txBody>
      </p:sp>
      <p:sp>
        <p:nvSpPr>
          <p:cNvPr id="6" name="对角圆角矩形 21"/>
          <p:cNvSpPr/>
          <p:nvPr/>
        </p:nvSpPr>
        <p:spPr>
          <a:xfrm>
            <a:off x="3052630" y="936000"/>
            <a:ext cx="608674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香港法治得到彰显，政治社会生活逐步回归正轨</a:t>
            </a:r>
            <a:endParaRPr kumimoji="1"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0" name="Picture 2">
            <a:extLst>
              <a:ext uri="{FF2B5EF4-FFF2-40B4-BE49-F238E27FC236}">
                <a16:creationId xmlns:a16="http://schemas.microsoft.com/office/drawing/2014/main" id="{06BC14DF-C249-40BE-ADF3-77AA9B0CC95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295" r="994"/>
          <a:stretch/>
        </p:blipFill>
        <p:spPr bwMode="auto">
          <a:xfrm>
            <a:off x="593477" y="1888060"/>
            <a:ext cx="5306958" cy="342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BB7DE593-61F1-45DB-89C7-74460D7A19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494468" y="1888060"/>
            <a:ext cx="5130000" cy="342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preferRelativeResize="0"/>
          <p:nvPr/>
        </p:nvPicPr>
        <p:blipFill rotWithShape="1">
          <a:blip r:embed="rId3" cstate="print">
            <a:extLst>
              <a:ext uri="{28A0092B-C50C-407E-A947-70E740481C1C}">
                <a14:useLocalDpi xmlns:a14="http://schemas.microsoft.com/office/drawing/2010/main" val="0"/>
              </a:ext>
            </a:extLst>
          </a:blip>
          <a:srcRect t="29937" b="29938"/>
          <a:stretch>
            <a:fillRect/>
          </a:stretch>
        </p:blipFill>
        <p:spPr>
          <a:xfrm>
            <a:off x="-114000" y="4158000"/>
            <a:ext cx="12420000" cy="2700000"/>
          </a:xfrm>
          <a:prstGeom prst="cube">
            <a:avLst>
              <a:gd name="adj" fmla="val 1454"/>
            </a:avLst>
          </a:prstGeom>
          <a:noFill/>
          <a:effectLst>
            <a:outerShdw blurRad="381000" dist="127000" dir="5400000" algn="t" rotWithShape="0">
              <a:prstClr val="black">
                <a:alpha val="15000"/>
              </a:prstClr>
            </a:outerShdw>
          </a:effectLst>
        </p:spPr>
      </p:pic>
      <p:sp>
        <p:nvSpPr>
          <p:cNvPr id="9" name="işlídê"/>
          <p:cNvSpPr/>
          <p:nvPr/>
        </p:nvSpPr>
        <p:spPr>
          <a:xfrm>
            <a:off x="1068047" y="640844"/>
            <a:ext cx="10055907" cy="4498314"/>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矩形 1"/>
          <p:cNvSpPr/>
          <p:nvPr/>
        </p:nvSpPr>
        <p:spPr>
          <a:xfrm>
            <a:off x="786000" y="5199804"/>
            <a:ext cx="10620000" cy="1422954"/>
          </a:xfrm>
          <a:prstGeom prst="rect">
            <a:avLst/>
          </a:prstGeom>
        </p:spPr>
        <p:txBody>
          <a:bodyPr wrap="square">
            <a:spAutoFit/>
          </a:bodyPr>
          <a:lstStyle/>
          <a:p>
            <a:pPr indent="457200" algn="just">
              <a:lnSpc>
                <a:spcPct val="150000"/>
              </a:lnSpc>
            </a:pP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2021</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以来，在新选举制度下，香港先后举行了选举委员会选举、第七届立法会选举、第六任行政长官选举，都取得成功。在新选制的保障下，越来越多贤能爱国者进入特别行政区管治架构，一支爱国爱港、担当作为、精诚团结、为民服务的爱国者治港队伍初步形成。</a:t>
            </a:r>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245718" y="807301"/>
            <a:ext cx="4789629" cy="320099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矩形 2"/>
          <p:cNvSpPr/>
          <p:nvPr/>
        </p:nvSpPr>
        <p:spPr>
          <a:xfrm>
            <a:off x="1241664" y="4126765"/>
            <a:ext cx="4854335" cy="613694"/>
          </a:xfrm>
          <a:prstGeom prst="rect">
            <a:avLst/>
          </a:prstGeom>
        </p:spPr>
        <p:txBody>
          <a:bodyPr wrap="square">
            <a:spAutoFit/>
          </a:bodyPr>
          <a:lstStyle/>
          <a:p>
            <a:pPr indent="288290" algn="just">
              <a:lnSpc>
                <a:spcPct val="150000"/>
              </a:lnSpc>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2021</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9</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19</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日，</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2021</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年香港特区选举委员会界别分组一般选举举行。图为香港特区选举管理委员会主席冯骅（右二）打开票箱</a:t>
            </a:r>
          </a:p>
        </p:txBody>
      </p:sp>
      <p:sp>
        <p:nvSpPr>
          <p:cNvPr id="4" name="矩形 3"/>
          <p:cNvSpPr/>
          <p:nvPr/>
        </p:nvSpPr>
        <p:spPr>
          <a:xfrm>
            <a:off x="6347561" y="4126765"/>
            <a:ext cx="4398166" cy="613694"/>
          </a:xfrm>
          <a:prstGeom prst="rect">
            <a:avLst/>
          </a:prstGeom>
        </p:spPr>
        <p:txBody>
          <a:bodyPr wrap="square">
            <a:spAutoFit/>
          </a:bodyPr>
          <a:lstStyle/>
          <a:p>
            <a:pPr indent="288290" algn="just">
              <a:lnSpc>
                <a:spcPct val="150000"/>
              </a:lnSpc>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2022</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1</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12</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日上午，香港特别行政区第七届立法会举行首次会议，国徽区徽首次同时亮相会议厅</a:t>
            </a:r>
          </a:p>
        </p:txBody>
      </p:sp>
      <p:pic>
        <p:nvPicPr>
          <p:cNvPr id="11" name="Picture 4">
            <a:extLst>
              <a:ext uri="{FF2B5EF4-FFF2-40B4-BE49-F238E27FC236}">
                <a16:creationId xmlns:a16="http://schemas.microsoft.com/office/drawing/2014/main" id="{2515A937-1CC4-49FD-BFCB-B6F1F669D8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213019" y="808982"/>
            <a:ext cx="4667250" cy="31982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562926" y="0"/>
            <a:ext cx="13314043" cy="6858000"/>
            <a:chOff x="-561021" y="0"/>
            <a:chExt cx="13314043" cy="6858000"/>
          </a:xfrm>
        </p:grpSpPr>
        <p:pic>
          <p:nvPicPr>
            <p:cNvPr id="25" name="图片 24"/>
            <p:cNvPicPr>
              <a:picLocks noChangeAspect="1"/>
            </p:cNvPicPr>
            <p:nvPr/>
          </p:nvPicPr>
          <p:blipFill>
            <a:blip r:embed="rId3"/>
            <a:srcRect l="46" t="4189" b="4281"/>
            <a:stretch>
              <a:fillRect/>
            </a:stretch>
          </p:blipFill>
          <p:spPr>
            <a:xfrm>
              <a:off x="-561021" y="2"/>
              <a:ext cx="13314043" cy="6857997"/>
            </a:xfrm>
            <a:custGeom>
              <a:avLst/>
              <a:gdLst>
                <a:gd name="connsiteX0" fmla="*/ 1278125 w 13314043"/>
                <a:gd name="connsiteY0" fmla="*/ 0 h 6857997"/>
                <a:gd name="connsiteX1" fmla="*/ 13314043 w 13314043"/>
                <a:gd name="connsiteY1" fmla="*/ 0 h 6857997"/>
                <a:gd name="connsiteX2" fmla="*/ 13314043 w 13314043"/>
                <a:gd name="connsiteY2" fmla="*/ 31963 h 6857997"/>
                <a:gd name="connsiteX3" fmla="*/ 12041875 w 13314043"/>
                <a:gd name="connsiteY3" fmla="*/ 6857997 h 6857997"/>
                <a:gd name="connsiteX4" fmla="*/ 0 w 13314043"/>
                <a:gd name="connsiteY4" fmla="*/ 6857997 h 685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4043" h="6857997">
                  <a:moveTo>
                    <a:pt x="1278125" y="0"/>
                  </a:moveTo>
                  <a:lnTo>
                    <a:pt x="13314043" y="0"/>
                  </a:lnTo>
                  <a:lnTo>
                    <a:pt x="13314043" y="31963"/>
                  </a:lnTo>
                  <a:lnTo>
                    <a:pt x="12041875" y="6857997"/>
                  </a:lnTo>
                  <a:lnTo>
                    <a:pt x="0" y="6857997"/>
                  </a:lnTo>
                  <a:close/>
                </a:path>
              </a:pathLst>
            </a:custGeom>
            <a:noFill/>
            <a:effectLst>
              <a:outerShdw blurRad="381000" sx="102000" sy="102000" algn="ctr" rotWithShape="0">
                <a:prstClr val="black">
                  <a:alpha val="10000"/>
                </a:prstClr>
              </a:outerShdw>
            </a:effectLst>
          </p:spPr>
        </p:pic>
        <p:sp>
          <p:nvSpPr>
            <p:cNvPr id="26" name="平行四边形 25"/>
            <p:cNvSpPr/>
            <p:nvPr/>
          </p:nvSpPr>
          <p:spPr>
            <a:xfrm>
              <a:off x="-561021" y="0"/>
              <a:ext cx="1512000" cy="6857999"/>
            </a:xfrm>
            <a:prstGeom prst="parallelogram">
              <a:avLst>
                <a:gd name="adj" fmla="val 84432"/>
              </a:avLst>
            </a:prstGeom>
            <a:gradFill flip="none" rotWithShape="1">
              <a:gsLst>
                <a:gs pos="35000">
                  <a:srgbClr val="FAE7D0"/>
                </a:gs>
                <a:gs pos="0">
                  <a:srgbClr val="FFFDEB"/>
                </a:gs>
                <a:gs pos="100000">
                  <a:srgbClr val="FFFDFD">
                    <a:alpha val="0"/>
                  </a:srgbClr>
                </a:gs>
              </a:gsLst>
              <a:lin ang="54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平行四边形 26"/>
            <p:cNvSpPr/>
            <p:nvPr/>
          </p:nvSpPr>
          <p:spPr>
            <a:xfrm>
              <a:off x="11241022" y="1"/>
              <a:ext cx="1512000" cy="6857999"/>
            </a:xfrm>
            <a:prstGeom prst="parallelogram">
              <a:avLst>
                <a:gd name="adj" fmla="val 84432"/>
              </a:avLst>
            </a:prstGeom>
            <a:gradFill flip="none" rotWithShape="1">
              <a:gsLst>
                <a:gs pos="65000">
                  <a:srgbClr val="FAE7D0"/>
                </a:gs>
                <a:gs pos="100000">
                  <a:srgbClr val="FFFDEB"/>
                </a:gs>
                <a:gs pos="0">
                  <a:srgbClr val="FFFDFD">
                    <a:alpha val="0"/>
                  </a:srgbClr>
                </a:gs>
              </a:gsLst>
              <a:lin ang="54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8" name="直接连接符 27"/>
          <p:cNvCxnSpPr/>
          <p:nvPr/>
        </p:nvCxnSpPr>
        <p:spPr>
          <a:xfrm>
            <a:off x="2495550" y="1631007"/>
            <a:ext cx="0" cy="3960000"/>
          </a:xfrm>
          <a:prstGeom prst="line">
            <a:avLst/>
          </a:prstGeom>
          <a:ln>
            <a:gradFill>
              <a:gsLst>
                <a:gs pos="0">
                  <a:schemeClr val="accent4">
                    <a:lumMod val="20000"/>
                    <a:lumOff val="80000"/>
                  </a:schemeClr>
                </a:gs>
                <a:gs pos="100000">
                  <a:schemeClr val="accent4">
                    <a:lumMod val="20000"/>
                    <a:lumOff val="80000"/>
                    <a:alpha val="0"/>
                  </a:schemeClr>
                </a:gs>
              </a:gsLst>
              <a:lin ang="5400000" scaled="1"/>
            </a:gra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29" name="文本框 28"/>
          <p:cNvSpPr txBox="1">
            <a:spLocks noChangeAspect="1"/>
          </p:cNvSpPr>
          <p:nvPr/>
        </p:nvSpPr>
        <p:spPr>
          <a:xfrm>
            <a:off x="1536977" y="2143124"/>
            <a:ext cx="481227" cy="1958400"/>
          </a:xfrm>
          <a:custGeom>
            <a:avLst/>
            <a:gdLst/>
            <a:ahLst/>
            <a:cxnLst/>
            <a:rect l="l" t="t" r="r" b="b"/>
            <a:pathLst>
              <a:path w="727026" h="2958703">
                <a:moveTo>
                  <a:pt x="307330" y="2744391"/>
                </a:moveTo>
                <a:cubicBezTo>
                  <a:pt x="312291" y="2743398"/>
                  <a:pt x="315268" y="2743398"/>
                  <a:pt x="316260" y="2744391"/>
                </a:cubicBezTo>
                <a:cubicBezTo>
                  <a:pt x="316756" y="2744887"/>
                  <a:pt x="316818" y="2745693"/>
                  <a:pt x="316446" y="2746809"/>
                </a:cubicBezTo>
                <a:cubicBezTo>
                  <a:pt x="315330" y="2750158"/>
                  <a:pt x="310307" y="2756297"/>
                  <a:pt x="301377" y="2765227"/>
                </a:cubicBezTo>
                <a:cubicBezTo>
                  <a:pt x="289471" y="2777133"/>
                  <a:pt x="265658" y="2797969"/>
                  <a:pt x="229940" y="2827734"/>
                </a:cubicBezTo>
                <a:cubicBezTo>
                  <a:pt x="212080" y="2841625"/>
                  <a:pt x="199182" y="2852539"/>
                  <a:pt x="191244" y="2860477"/>
                </a:cubicBezTo>
                <a:cubicBezTo>
                  <a:pt x="183307" y="2868414"/>
                  <a:pt x="174377" y="2877344"/>
                  <a:pt x="164455" y="2887266"/>
                </a:cubicBezTo>
                <a:cubicBezTo>
                  <a:pt x="162471" y="2889250"/>
                  <a:pt x="160487" y="2891234"/>
                  <a:pt x="158502" y="2893219"/>
                </a:cubicBezTo>
                <a:cubicBezTo>
                  <a:pt x="152549" y="2899172"/>
                  <a:pt x="148580" y="2902148"/>
                  <a:pt x="146596" y="2902148"/>
                </a:cubicBezTo>
                <a:cubicBezTo>
                  <a:pt x="142627" y="2904133"/>
                  <a:pt x="134690" y="2899172"/>
                  <a:pt x="122783" y="2887266"/>
                </a:cubicBezTo>
                <a:cubicBezTo>
                  <a:pt x="120799" y="2885281"/>
                  <a:pt x="117823" y="2881313"/>
                  <a:pt x="113854" y="2875359"/>
                </a:cubicBezTo>
                <a:cubicBezTo>
                  <a:pt x="97979" y="2853531"/>
                  <a:pt x="86073" y="2837656"/>
                  <a:pt x="78135" y="2827734"/>
                </a:cubicBezTo>
                <a:cubicBezTo>
                  <a:pt x="145604" y="2805906"/>
                  <a:pt x="215057" y="2780109"/>
                  <a:pt x="286494" y="2750344"/>
                </a:cubicBezTo>
                <a:cubicBezTo>
                  <a:pt x="295424" y="2747367"/>
                  <a:pt x="302369" y="2745383"/>
                  <a:pt x="307330" y="2744391"/>
                </a:cubicBezTo>
                <a:close/>
                <a:moveTo>
                  <a:pt x="152549" y="2625328"/>
                </a:moveTo>
                <a:cubicBezTo>
                  <a:pt x="214065" y="2627313"/>
                  <a:pt x="250776" y="2646164"/>
                  <a:pt x="262682" y="2681883"/>
                </a:cubicBezTo>
                <a:cubicBezTo>
                  <a:pt x="264666" y="2711648"/>
                  <a:pt x="252760" y="2728516"/>
                  <a:pt x="226963" y="2732484"/>
                </a:cubicBezTo>
                <a:cubicBezTo>
                  <a:pt x="213073" y="2734469"/>
                  <a:pt x="202159" y="2727523"/>
                  <a:pt x="194221" y="2711648"/>
                </a:cubicBezTo>
                <a:cubicBezTo>
                  <a:pt x="184299" y="2681883"/>
                  <a:pt x="168424" y="2659062"/>
                  <a:pt x="146596" y="2643188"/>
                </a:cubicBezTo>
                <a:cubicBezTo>
                  <a:pt x="136674" y="2635250"/>
                  <a:pt x="131713" y="2630289"/>
                  <a:pt x="131713" y="2628305"/>
                </a:cubicBezTo>
                <a:cubicBezTo>
                  <a:pt x="133697" y="2626320"/>
                  <a:pt x="140643" y="2625328"/>
                  <a:pt x="152549" y="2625328"/>
                </a:cubicBezTo>
                <a:close/>
                <a:moveTo>
                  <a:pt x="471041" y="2309813"/>
                </a:moveTo>
                <a:cubicBezTo>
                  <a:pt x="486916" y="2317750"/>
                  <a:pt x="504776" y="2330649"/>
                  <a:pt x="524619" y="2348508"/>
                </a:cubicBezTo>
                <a:cubicBezTo>
                  <a:pt x="540494" y="2362399"/>
                  <a:pt x="548432" y="2372320"/>
                  <a:pt x="548432" y="2378273"/>
                </a:cubicBezTo>
                <a:cubicBezTo>
                  <a:pt x="548432" y="2384227"/>
                  <a:pt x="543471" y="2390180"/>
                  <a:pt x="533549" y="2396133"/>
                </a:cubicBezTo>
                <a:cubicBezTo>
                  <a:pt x="531565" y="2398117"/>
                  <a:pt x="525612" y="2401094"/>
                  <a:pt x="515690" y="2405063"/>
                </a:cubicBezTo>
                <a:cubicBezTo>
                  <a:pt x="515690" y="2413000"/>
                  <a:pt x="514698" y="2427883"/>
                  <a:pt x="512713" y="2449711"/>
                </a:cubicBezTo>
                <a:cubicBezTo>
                  <a:pt x="508744" y="2487414"/>
                  <a:pt x="505768" y="2518172"/>
                  <a:pt x="503783" y="2541984"/>
                </a:cubicBezTo>
                <a:lnTo>
                  <a:pt x="563315" y="2539008"/>
                </a:lnTo>
                <a:cubicBezTo>
                  <a:pt x="569268" y="2529086"/>
                  <a:pt x="579190" y="2514203"/>
                  <a:pt x="593080" y="2494359"/>
                </a:cubicBezTo>
                <a:cubicBezTo>
                  <a:pt x="599033" y="2486422"/>
                  <a:pt x="603002" y="2480469"/>
                  <a:pt x="604987" y="2476500"/>
                </a:cubicBezTo>
                <a:cubicBezTo>
                  <a:pt x="612924" y="2482453"/>
                  <a:pt x="627807" y="2493367"/>
                  <a:pt x="649635" y="2509242"/>
                </a:cubicBezTo>
                <a:cubicBezTo>
                  <a:pt x="655588" y="2517180"/>
                  <a:pt x="660549" y="2522141"/>
                  <a:pt x="664518" y="2524125"/>
                </a:cubicBezTo>
                <a:cubicBezTo>
                  <a:pt x="678408" y="2538016"/>
                  <a:pt x="685354" y="2548930"/>
                  <a:pt x="685354" y="2556867"/>
                </a:cubicBezTo>
                <a:cubicBezTo>
                  <a:pt x="683369" y="2560836"/>
                  <a:pt x="678408" y="2562820"/>
                  <a:pt x="670471" y="2562820"/>
                </a:cubicBezTo>
                <a:cubicBezTo>
                  <a:pt x="644674" y="2562820"/>
                  <a:pt x="603002" y="2562820"/>
                  <a:pt x="545455" y="2562820"/>
                </a:cubicBezTo>
                <a:cubicBezTo>
                  <a:pt x="533549" y="2562820"/>
                  <a:pt x="512713" y="2563812"/>
                  <a:pt x="482948" y="2565797"/>
                </a:cubicBezTo>
                <a:cubicBezTo>
                  <a:pt x="425401" y="2569766"/>
                  <a:pt x="382737" y="2572742"/>
                  <a:pt x="354955" y="2574727"/>
                </a:cubicBezTo>
                <a:cubicBezTo>
                  <a:pt x="364877" y="2574727"/>
                  <a:pt x="375791" y="2576711"/>
                  <a:pt x="387698" y="2580680"/>
                </a:cubicBezTo>
                <a:cubicBezTo>
                  <a:pt x="411510" y="2586633"/>
                  <a:pt x="423416" y="2594570"/>
                  <a:pt x="423416" y="2604492"/>
                </a:cubicBezTo>
                <a:cubicBezTo>
                  <a:pt x="423416" y="2610445"/>
                  <a:pt x="414487" y="2617391"/>
                  <a:pt x="396627" y="2625328"/>
                </a:cubicBezTo>
                <a:cubicBezTo>
                  <a:pt x="396627" y="2637234"/>
                  <a:pt x="397619" y="2647156"/>
                  <a:pt x="399604" y="2655094"/>
                </a:cubicBezTo>
                <a:cubicBezTo>
                  <a:pt x="415479" y="2676922"/>
                  <a:pt x="430362" y="2695774"/>
                  <a:pt x="444252" y="2711648"/>
                </a:cubicBezTo>
                <a:cubicBezTo>
                  <a:pt x="489893" y="2658070"/>
                  <a:pt x="518666" y="2618383"/>
                  <a:pt x="530573" y="2592586"/>
                </a:cubicBezTo>
                <a:cubicBezTo>
                  <a:pt x="554385" y="2612430"/>
                  <a:pt x="571252" y="2627313"/>
                  <a:pt x="581174" y="2637234"/>
                </a:cubicBezTo>
                <a:cubicBezTo>
                  <a:pt x="595065" y="2649141"/>
                  <a:pt x="602010" y="2659062"/>
                  <a:pt x="602010" y="2667000"/>
                </a:cubicBezTo>
                <a:cubicBezTo>
                  <a:pt x="598041" y="2672953"/>
                  <a:pt x="587127" y="2675930"/>
                  <a:pt x="569268" y="2675930"/>
                </a:cubicBezTo>
                <a:cubicBezTo>
                  <a:pt x="565299" y="2677914"/>
                  <a:pt x="560338" y="2680891"/>
                  <a:pt x="554385" y="2684859"/>
                </a:cubicBezTo>
                <a:cubicBezTo>
                  <a:pt x="512713" y="2706687"/>
                  <a:pt x="480963" y="2720578"/>
                  <a:pt x="459135" y="2726531"/>
                </a:cubicBezTo>
                <a:cubicBezTo>
                  <a:pt x="506760" y="2780109"/>
                  <a:pt x="575221" y="2814836"/>
                  <a:pt x="664518" y="2830711"/>
                </a:cubicBezTo>
                <a:cubicBezTo>
                  <a:pt x="676424" y="2830711"/>
                  <a:pt x="684362" y="2833688"/>
                  <a:pt x="688330" y="2839641"/>
                </a:cubicBezTo>
                <a:cubicBezTo>
                  <a:pt x="688330" y="2843609"/>
                  <a:pt x="682377" y="2848570"/>
                  <a:pt x="670471" y="2854523"/>
                </a:cubicBezTo>
                <a:cubicBezTo>
                  <a:pt x="640705" y="2862461"/>
                  <a:pt x="616893" y="2877344"/>
                  <a:pt x="599033" y="2899172"/>
                </a:cubicBezTo>
                <a:cubicBezTo>
                  <a:pt x="597049" y="2901156"/>
                  <a:pt x="594072" y="2903141"/>
                  <a:pt x="590104" y="2905125"/>
                </a:cubicBezTo>
                <a:cubicBezTo>
                  <a:pt x="586135" y="2907109"/>
                  <a:pt x="583158" y="2909094"/>
                  <a:pt x="581174" y="2911078"/>
                </a:cubicBezTo>
                <a:cubicBezTo>
                  <a:pt x="575221" y="2913063"/>
                  <a:pt x="567283" y="2911078"/>
                  <a:pt x="557362" y="2905125"/>
                </a:cubicBezTo>
                <a:cubicBezTo>
                  <a:pt x="489893" y="2859484"/>
                  <a:pt x="437307" y="2791024"/>
                  <a:pt x="399604" y="2699742"/>
                </a:cubicBezTo>
                <a:cubicBezTo>
                  <a:pt x="399604" y="2713633"/>
                  <a:pt x="399604" y="2738438"/>
                  <a:pt x="399604" y="2774156"/>
                </a:cubicBezTo>
                <a:cubicBezTo>
                  <a:pt x="401588" y="2815828"/>
                  <a:pt x="402580" y="2847578"/>
                  <a:pt x="402580" y="2869406"/>
                </a:cubicBezTo>
                <a:cubicBezTo>
                  <a:pt x="402580" y="2893219"/>
                  <a:pt x="396627" y="2913063"/>
                  <a:pt x="384721" y="2928938"/>
                </a:cubicBezTo>
                <a:cubicBezTo>
                  <a:pt x="382737" y="2930922"/>
                  <a:pt x="380752" y="2932906"/>
                  <a:pt x="378768" y="2934891"/>
                </a:cubicBezTo>
                <a:cubicBezTo>
                  <a:pt x="376783" y="2938859"/>
                  <a:pt x="371822" y="2943820"/>
                  <a:pt x="363885" y="2949773"/>
                </a:cubicBezTo>
                <a:cubicBezTo>
                  <a:pt x="351979" y="2955727"/>
                  <a:pt x="343049" y="2958703"/>
                  <a:pt x="337096" y="2958703"/>
                </a:cubicBezTo>
                <a:cubicBezTo>
                  <a:pt x="335112" y="2958703"/>
                  <a:pt x="332135" y="2955727"/>
                  <a:pt x="328166" y="2949773"/>
                </a:cubicBezTo>
                <a:cubicBezTo>
                  <a:pt x="328166" y="2947789"/>
                  <a:pt x="327174" y="2945805"/>
                  <a:pt x="325190" y="2943820"/>
                </a:cubicBezTo>
                <a:cubicBezTo>
                  <a:pt x="323205" y="2939852"/>
                  <a:pt x="321221" y="2936875"/>
                  <a:pt x="319237" y="2934891"/>
                </a:cubicBezTo>
                <a:cubicBezTo>
                  <a:pt x="313283" y="2917031"/>
                  <a:pt x="293440" y="2897187"/>
                  <a:pt x="259705" y="2875359"/>
                </a:cubicBezTo>
                <a:cubicBezTo>
                  <a:pt x="251768" y="2869406"/>
                  <a:pt x="247799" y="2864445"/>
                  <a:pt x="247799" y="2860477"/>
                </a:cubicBezTo>
                <a:cubicBezTo>
                  <a:pt x="251768" y="2858492"/>
                  <a:pt x="256729" y="2857500"/>
                  <a:pt x="262682" y="2857500"/>
                </a:cubicBezTo>
                <a:cubicBezTo>
                  <a:pt x="266651" y="2857500"/>
                  <a:pt x="271612" y="2857500"/>
                  <a:pt x="277565" y="2857500"/>
                </a:cubicBezTo>
                <a:cubicBezTo>
                  <a:pt x="289471" y="2859484"/>
                  <a:pt x="299393" y="2860477"/>
                  <a:pt x="307330" y="2860477"/>
                </a:cubicBezTo>
                <a:cubicBezTo>
                  <a:pt x="309315" y="2862461"/>
                  <a:pt x="313283" y="2862461"/>
                  <a:pt x="319237" y="2860477"/>
                </a:cubicBezTo>
                <a:cubicBezTo>
                  <a:pt x="321221" y="2860477"/>
                  <a:pt x="322213" y="2860477"/>
                  <a:pt x="322213" y="2860477"/>
                </a:cubicBezTo>
                <a:cubicBezTo>
                  <a:pt x="326182" y="2856508"/>
                  <a:pt x="328166" y="2847578"/>
                  <a:pt x="328166" y="2833688"/>
                </a:cubicBezTo>
                <a:lnTo>
                  <a:pt x="328166" y="2783086"/>
                </a:lnTo>
                <a:cubicBezTo>
                  <a:pt x="328166" y="2773164"/>
                  <a:pt x="328166" y="2757289"/>
                  <a:pt x="328166" y="2735461"/>
                </a:cubicBezTo>
                <a:cubicBezTo>
                  <a:pt x="330151" y="2695774"/>
                  <a:pt x="330151" y="2668984"/>
                  <a:pt x="328166" y="2655094"/>
                </a:cubicBezTo>
                <a:cubicBezTo>
                  <a:pt x="328166" y="2649141"/>
                  <a:pt x="328166" y="2638226"/>
                  <a:pt x="328166" y="2622352"/>
                </a:cubicBezTo>
                <a:cubicBezTo>
                  <a:pt x="326182" y="2602508"/>
                  <a:pt x="325190" y="2586633"/>
                  <a:pt x="325190" y="2574727"/>
                </a:cubicBezTo>
                <a:cubicBezTo>
                  <a:pt x="269627" y="2578695"/>
                  <a:pt x="216049" y="2582664"/>
                  <a:pt x="164455" y="2586633"/>
                </a:cubicBezTo>
                <a:cubicBezTo>
                  <a:pt x="138658" y="2586633"/>
                  <a:pt x="108893" y="2589609"/>
                  <a:pt x="75158" y="2595563"/>
                </a:cubicBezTo>
                <a:cubicBezTo>
                  <a:pt x="73174" y="2591594"/>
                  <a:pt x="71190" y="2585641"/>
                  <a:pt x="69205" y="2577703"/>
                </a:cubicBezTo>
                <a:cubicBezTo>
                  <a:pt x="65237" y="2569766"/>
                  <a:pt x="62260" y="2563812"/>
                  <a:pt x="60276" y="2559844"/>
                </a:cubicBezTo>
                <a:cubicBezTo>
                  <a:pt x="119807" y="2559844"/>
                  <a:pt x="156518" y="2558852"/>
                  <a:pt x="170408" y="2556867"/>
                </a:cubicBezTo>
                <a:cubicBezTo>
                  <a:pt x="210096" y="2556867"/>
                  <a:pt x="295424" y="2552899"/>
                  <a:pt x="426393" y="2544961"/>
                </a:cubicBezTo>
                <a:cubicBezTo>
                  <a:pt x="430362" y="2523133"/>
                  <a:pt x="433338" y="2498328"/>
                  <a:pt x="435323" y="2470547"/>
                </a:cubicBezTo>
                <a:cubicBezTo>
                  <a:pt x="332135" y="2476500"/>
                  <a:pt x="271612" y="2479477"/>
                  <a:pt x="253752" y="2479477"/>
                </a:cubicBezTo>
                <a:cubicBezTo>
                  <a:pt x="247799" y="2479477"/>
                  <a:pt x="235893" y="2480469"/>
                  <a:pt x="218033" y="2482453"/>
                </a:cubicBezTo>
                <a:cubicBezTo>
                  <a:pt x="210096" y="2484438"/>
                  <a:pt x="204143" y="2485430"/>
                  <a:pt x="200174" y="2485430"/>
                </a:cubicBezTo>
                <a:cubicBezTo>
                  <a:pt x="200174" y="2481461"/>
                  <a:pt x="198190" y="2476500"/>
                  <a:pt x="194221" y="2470547"/>
                </a:cubicBezTo>
                <a:cubicBezTo>
                  <a:pt x="190252" y="2462609"/>
                  <a:pt x="187276" y="2456656"/>
                  <a:pt x="185291" y="2452688"/>
                </a:cubicBezTo>
                <a:cubicBezTo>
                  <a:pt x="187276" y="2452688"/>
                  <a:pt x="207119" y="2452688"/>
                  <a:pt x="244823" y="2452688"/>
                </a:cubicBezTo>
                <a:cubicBezTo>
                  <a:pt x="252760" y="2452688"/>
                  <a:pt x="274588" y="2451695"/>
                  <a:pt x="310307" y="2449711"/>
                </a:cubicBezTo>
                <a:cubicBezTo>
                  <a:pt x="359916" y="2447726"/>
                  <a:pt x="402580" y="2446734"/>
                  <a:pt x="438299" y="2446734"/>
                </a:cubicBezTo>
                <a:cubicBezTo>
                  <a:pt x="438299" y="2436813"/>
                  <a:pt x="439291" y="2423914"/>
                  <a:pt x="441276" y="2408039"/>
                </a:cubicBezTo>
                <a:cubicBezTo>
                  <a:pt x="441276" y="2388195"/>
                  <a:pt x="442268" y="2375297"/>
                  <a:pt x="444252" y="2369344"/>
                </a:cubicBezTo>
                <a:cubicBezTo>
                  <a:pt x="430362" y="2371328"/>
                  <a:pt x="385713" y="2374305"/>
                  <a:pt x="310307" y="2378273"/>
                </a:cubicBezTo>
                <a:cubicBezTo>
                  <a:pt x="278557" y="2380258"/>
                  <a:pt x="253752" y="2381250"/>
                  <a:pt x="235893" y="2381250"/>
                </a:cubicBezTo>
                <a:cubicBezTo>
                  <a:pt x="220018" y="2383234"/>
                  <a:pt x="215057" y="2384227"/>
                  <a:pt x="221010" y="2384227"/>
                </a:cubicBezTo>
                <a:cubicBezTo>
                  <a:pt x="191244" y="2386211"/>
                  <a:pt x="171401" y="2388195"/>
                  <a:pt x="161479" y="2390180"/>
                </a:cubicBezTo>
                <a:cubicBezTo>
                  <a:pt x="161479" y="2388195"/>
                  <a:pt x="160487" y="2384227"/>
                  <a:pt x="158502" y="2378273"/>
                </a:cubicBezTo>
                <a:cubicBezTo>
                  <a:pt x="154533" y="2370336"/>
                  <a:pt x="151557" y="2363391"/>
                  <a:pt x="149573" y="2357438"/>
                </a:cubicBezTo>
                <a:cubicBezTo>
                  <a:pt x="185291" y="2357438"/>
                  <a:pt x="211088" y="2357438"/>
                  <a:pt x="226963" y="2357438"/>
                </a:cubicBezTo>
                <a:cubicBezTo>
                  <a:pt x="234901" y="2357438"/>
                  <a:pt x="247799" y="2356445"/>
                  <a:pt x="265658" y="2354461"/>
                </a:cubicBezTo>
                <a:cubicBezTo>
                  <a:pt x="299393" y="2354461"/>
                  <a:pt x="358924" y="2351484"/>
                  <a:pt x="444252" y="2345531"/>
                </a:cubicBezTo>
                <a:cubicBezTo>
                  <a:pt x="450205" y="2339578"/>
                  <a:pt x="459135" y="2327672"/>
                  <a:pt x="471041" y="2309813"/>
                </a:cubicBezTo>
                <a:close/>
                <a:moveTo>
                  <a:pt x="465088" y="1619250"/>
                </a:moveTo>
                <a:cubicBezTo>
                  <a:pt x="451198" y="1619250"/>
                  <a:pt x="413494" y="1621235"/>
                  <a:pt x="351979" y="1625203"/>
                </a:cubicBezTo>
                <a:cubicBezTo>
                  <a:pt x="306338" y="1627188"/>
                  <a:pt x="268635" y="1629172"/>
                  <a:pt x="238869" y="1631156"/>
                </a:cubicBezTo>
                <a:lnTo>
                  <a:pt x="238869" y="1756172"/>
                </a:lnTo>
                <a:cubicBezTo>
                  <a:pt x="248791" y="1754188"/>
                  <a:pt x="267643" y="1753196"/>
                  <a:pt x="295424" y="1753196"/>
                </a:cubicBezTo>
                <a:cubicBezTo>
                  <a:pt x="317252" y="1751211"/>
                  <a:pt x="335112" y="1750219"/>
                  <a:pt x="349002" y="1750219"/>
                </a:cubicBezTo>
                <a:cubicBezTo>
                  <a:pt x="350987" y="1750219"/>
                  <a:pt x="352971" y="1750219"/>
                  <a:pt x="354955" y="1750219"/>
                </a:cubicBezTo>
                <a:cubicBezTo>
                  <a:pt x="376783" y="1748234"/>
                  <a:pt x="399604" y="1744266"/>
                  <a:pt x="423416" y="1738313"/>
                </a:cubicBezTo>
                <a:cubicBezTo>
                  <a:pt x="427385" y="1740297"/>
                  <a:pt x="430362" y="1744266"/>
                  <a:pt x="432346" y="1750219"/>
                </a:cubicBezTo>
                <a:cubicBezTo>
                  <a:pt x="434330" y="1760141"/>
                  <a:pt x="435323" y="1765102"/>
                  <a:pt x="435323" y="1765102"/>
                </a:cubicBezTo>
                <a:cubicBezTo>
                  <a:pt x="437307" y="1767086"/>
                  <a:pt x="429369" y="1768078"/>
                  <a:pt x="411510" y="1768078"/>
                </a:cubicBezTo>
                <a:lnTo>
                  <a:pt x="351979" y="1774031"/>
                </a:lnTo>
                <a:cubicBezTo>
                  <a:pt x="340073" y="1774031"/>
                  <a:pt x="315268" y="1775024"/>
                  <a:pt x="277565" y="1777008"/>
                </a:cubicBezTo>
                <a:cubicBezTo>
                  <a:pt x="261690" y="1778993"/>
                  <a:pt x="248791" y="1779985"/>
                  <a:pt x="238869" y="1779985"/>
                </a:cubicBezTo>
                <a:lnTo>
                  <a:pt x="238869" y="1902024"/>
                </a:lnTo>
                <a:cubicBezTo>
                  <a:pt x="262682" y="1898055"/>
                  <a:pt x="298401" y="1896071"/>
                  <a:pt x="346026" y="1896071"/>
                </a:cubicBezTo>
                <a:cubicBezTo>
                  <a:pt x="371822" y="1894086"/>
                  <a:pt x="397619" y="1890117"/>
                  <a:pt x="423416" y="1884164"/>
                </a:cubicBezTo>
                <a:cubicBezTo>
                  <a:pt x="423416" y="1884164"/>
                  <a:pt x="424408" y="1885156"/>
                  <a:pt x="426393" y="1887141"/>
                </a:cubicBezTo>
                <a:cubicBezTo>
                  <a:pt x="428377" y="1891109"/>
                  <a:pt x="430362" y="1894086"/>
                  <a:pt x="432346" y="1896071"/>
                </a:cubicBezTo>
                <a:cubicBezTo>
                  <a:pt x="434330" y="1902024"/>
                  <a:pt x="435323" y="1906985"/>
                  <a:pt x="435323" y="1910953"/>
                </a:cubicBezTo>
                <a:cubicBezTo>
                  <a:pt x="433338" y="1912938"/>
                  <a:pt x="429369" y="1913930"/>
                  <a:pt x="423416" y="1913930"/>
                </a:cubicBezTo>
                <a:cubicBezTo>
                  <a:pt x="417463" y="1915914"/>
                  <a:pt x="413494" y="1916906"/>
                  <a:pt x="411510" y="1916906"/>
                </a:cubicBezTo>
                <a:lnTo>
                  <a:pt x="349002" y="1919883"/>
                </a:lnTo>
                <a:cubicBezTo>
                  <a:pt x="335112" y="1919883"/>
                  <a:pt x="309315" y="1920875"/>
                  <a:pt x="271612" y="1922860"/>
                </a:cubicBezTo>
                <a:cubicBezTo>
                  <a:pt x="257721" y="1924844"/>
                  <a:pt x="246807" y="1925836"/>
                  <a:pt x="238869" y="1925836"/>
                </a:cubicBezTo>
                <a:lnTo>
                  <a:pt x="238869" y="2074664"/>
                </a:lnTo>
                <a:lnTo>
                  <a:pt x="465088" y="2065735"/>
                </a:lnTo>
                <a:cubicBezTo>
                  <a:pt x="465088" y="2043907"/>
                  <a:pt x="465088" y="1969493"/>
                  <a:pt x="465088" y="1842492"/>
                </a:cubicBezTo>
                <a:close/>
                <a:moveTo>
                  <a:pt x="491877" y="1553766"/>
                </a:moveTo>
                <a:cubicBezTo>
                  <a:pt x="505768" y="1561703"/>
                  <a:pt x="524619" y="1574602"/>
                  <a:pt x="548432" y="1592461"/>
                </a:cubicBezTo>
                <a:cubicBezTo>
                  <a:pt x="566291" y="1604367"/>
                  <a:pt x="575221" y="1613297"/>
                  <a:pt x="575221" y="1619250"/>
                </a:cubicBezTo>
                <a:cubicBezTo>
                  <a:pt x="575221" y="1627188"/>
                  <a:pt x="569268" y="1634133"/>
                  <a:pt x="557362" y="1640086"/>
                </a:cubicBezTo>
                <a:cubicBezTo>
                  <a:pt x="557362" y="1640086"/>
                  <a:pt x="555377" y="1641078"/>
                  <a:pt x="551408" y="1643063"/>
                </a:cubicBezTo>
                <a:cubicBezTo>
                  <a:pt x="547440" y="1647031"/>
                  <a:pt x="544463" y="1650008"/>
                  <a:pt x="542479" y="1651992"/>
                </a:cubicBezTo>
                <a:cubicBezTo>
                  <a:pt x="542479" y="1679774"/>
                  <a:pt x="543471" y="1723430"/>
                  <a:pt x="545455" y="1782961"/>
                </a:cubicBezTo>
                <a:cubicBezTo>
                  <a:pt x="545455" y="1844477"/>
                  <a:pt x="545455" y="1880196"/>
                  <a:pt x="545455" y="1890117"/>
                </a:cubicBezTo>
                <a:cubicBezTo>
                  <a:pt x="545455" y="1911945"/>
                  <a:pt x="546448" y="1940719"/>
                  <a:pt x="548432" y="1976438"/>
                </a:cubicBezTo>
                <a:cubicBezTo>
                  <a:pt x="550416" y="2016125"/>
                  <a:pt x="551408" y="2044899"/>
                  <a:pt x="551408" y="2062758"/>
                </a:cubicBezTo>
                <a:cubicBezTo>
                  <a:pt x="551408" y="2094508"/>
                  <a:pt x="548432" y="2117328"/>
                  <a:pt x="542479" y="2131219"/>
                </a:cubicBezTo>
                <a:cubicBezTo>
                  <a:pt x="540494" y="2137172"/>
                  <a:pt x="531565" y="2148086"/>
                  <a:pt x="515690" y="2163961"/>
                </a:cubicBezTo>
                <a:cubicBezTo>
                  <a:pt x="497830" y="2175867"/>
                  <a:pt x="483940" y="2180828"/>
                  <a:pt x="474018" y="2178844"/>
                </a:cubicBezTo>
                <a:cubicBezTo>
                  <a:pt x="468065" y="2178844"/>
                  <a:pt x="464096" y="2174875"/>
                  <a:pt x="462112" y="2166938"/>
                </a:cubicBezTo>
                <a:cubicBezTo>
                  <a:pt x="462112" y="2159000"/>
                  <a:pt x="463104" y="2145110"/>
                  <a:pt x="465088" y="2125266"/>
                </a:cubicBezTo>
                <a:cubicBezTo>
                  <a:pt x="465088" y="2107406"/>
                  <a:pt x="465088" y="2095500"/>
                  <a:pt x="465088" y="2089547"/>
                </a:cubicBezTo>
                <a:lnTo>
                  <a:pt x="238869" y="2101453"/>
                </a:lnTo>
                <a:cubicBezTo>
                  <a:pt x="238869" y="2107406"/>
                  <a:pt x="237877" y="2113360"/>
                  <a:pt x="235893" y="2119313"/>
                </a:cubicBezTo>
                <a:cubicBezTo>
                  <a:pt x="231924" y="2135188"/>
                  <a:pt x="223987" y="2149078"/>
                  <a:pt x="212080" y="2160985"/>
                </a:cubicBezTo>
                <a:cubicBezTo>
                  <a:pt x="202159" y="2166938"/>
                  <a:pt x="194221" y="2171899"/>
                  <a:pt x="188268" y="2175867"/>
                </a:cubicBezTo>
                <a:cubicBezTo>
                  <a:pt x="180330" y="2177852"/>
                  <a:pt x="173385" y="2178844"/>
                  <a:pt x="167432" y="2178844"/>
                </a:cubicBezTo>
                <a:cubicBezTo>
                  <a:pt x="165448" y="2176859"/>
                  <a:pt x="164455" y="2173883"/>
                  <a:pt x="164455" y="2169914"/>
                </a:cubicBezTo>
                <a:cubicBezTo>
                  <a:pt x="164455" y="2169914"/>
                  <a:pt x="164455" y="2163961"/>
                  <a:pt x="164455" y="2152055"/>
                </a:cubicBezTo>
                <a:cubicBezTo>
                  <a:pt x="164455" y="2144117"/>
                  <a:pt x="164455" y="2135188"/>
                  <a:pt x="164455" y="2125266"/>
                </a:cubicBezTo>
                <a:cubicBezTo>
                  <a:pt x="170408" y="2053828"/>
                  <a:pt x="172393" y="2002235"/>
                  <a:pt x="170408" y="1970485"/>
                </a:cubicBezTo>
                <a:cubicBezTo>
                  <a:pt x="170408" y="1954610"/>
                  <a:pt x="170408" y="1933774"/>
                  <a:pt x="170408" y="1907977"/>
                </a:cubicBezTo>
                <a:cubicBezTo>
                  <a:pt x="172393" y="1874243"/>
                  <a:pt x="173385" y="1854399"/>
                  <a:pt x="173385" y="1848446"/>
                </a:cubicBezTo>
                <a:cubicBezTo>
                  <a:pt x="173385" y="1745258"/>
                  <a:pt x="173385" y="1682750"/>
                  <a:pt x="173385" y="1660922"/>
                </a:cubicBezTo>
                <a:cubicBezTo>
                  <a:pt x="173385" y="1658938"/>
                  <a:pt x="173385" y="1655961"/>
                  <a:pt x="173385" y="1651992"/>
                </a:cubicBezTo>
                <a:cubicBezTo>
                  <a:pt x="169416" y="1618258"/>
                  <a:pt x="167432" y="1586508"/>
                  <a:pt x="167432" y="1556742"/>
                </a:cubicBezTo>
                <a:cubicBezTo>
                  <a:pt x="169416" y="1556742"/>
                  <a:pt x="173385" y="1558727"/>
                  <a:pt x="179338" y="1562696"/>
                </a:cubicBezTo>
                <a:cubicBezTo>
                  <a:pt x="193229" y="1568649"/>
                  <a:pt x="206127" y="1573610"/>
                  <a:pt x="218033" y="1577578"/>
                </a:cubicBezTo>
                <a:cubicBezTo>
                  <a:pt x="220018" y="1579563"/>
                  <a:pt x="229940" y="1585516"/>
                  <a:pt x="247799" y="1595438"/>
                </a:cubicBezTo>
                <a:cubicBezTo>
                  <a:pt x="253752" y="1599406"/>
                  <a:pt x="258713" y="1602383"/>
                  <a:pt x="262682" y="1604367"/>
                </a:cubicBezTo>
                <a:lnTo>
                  <a:pt x="465088" y="1592461"/>
                </a:lnTo>
                <a:cubicBezTo>
                  <a:pt x="467073" y="1590477"/>
                  <a:pt x="473026" y="1582539"/>
                  <a:pt x="482948" y="1568649"/>
                </a:cubicBezTo>
                <a:cubicBezTo>
                  <a:pt x="486916" y="1562696"/>
                  <a:pt x="489893" y="1557734"/>
                  <a:pt x="491877" y="1553766"/>
                </a:cubicBezTo>
                <a:close/>
                <a:moveTo>
                  <a:pt x="152549" y="988219"/>
                </a:moveTo>
                <a:cubicBezTo>
                  <a:pt x="154533" y="990203"/>
                  <a:pt x="158502" y="993180"/>
                  <a:pt x="164455" y="997149"/>
                </a:cubicBezTo>
                <a:cubicBezTo>
                  <a:pt x="180330" y="1005086"/>
                  <a:pt x="191244" y="1013024"/>
                  <a:pt x="197198" y="1020961"/>
                </a:cubicBezTo>
                <a:cubicBezTo>
                  <a:pt x="215057" y="1034852"/>
                  <a:pt x="222994" y="1043781"/>
                  <a:pt x="221010" y="1047750"/>
                </a:cubicBezTo>
                <a:cubicBezTo>
                  <a:pt x="221010" y="1053703"/>
                  <a:pt x="212080" y="1061641"/>
                  <a:pt x="194221" y="1071563"/>
                </a:cubicBezTo>
                <a:lnTo>
                  <a:pt x="194221" y="1247180"/>
                </a:lnTo>
                <a:cubicBezTo>
                  <a:pt x="198190" y="1245195"/>
                  <a:pt x="205135" y="1240235"/>
                  <a:pt x="215057" y="1232297"/>
                </a:cubicBezTo>
                <a:cubicBezTo>
                  <a:pt x="232916" y="1220391"/>
                  <a:pt x="246807" y="1210469"/>
                  <a:pt x="256729" y="1202531"/>
                </a:cubicBezTo>
                <a:cubicBezTo>
                  <a:pt x="268635" y="1194594"/>
                  <a:pt x="275580" y="1192610"/>
                  <a:pt x="277565" y="1196578"/>
                </a:cubicBezTo>
                <a:cubicBezTo>
                  <a:pt x="279053" y="1197571"/>
                  <a:pt x="280045" y="1198811"/>
                  <a:pt x="280541" y="1200299"/>
                </a:cubicBezTo>
                <a:cubicBezTo>
                  <a:pt x="282030" y="1204764"/>
                  <a:pt x="279053" y="1211461"/>
                  <a:pt x="271612" y="1220391"/>
                </a:cubicBezTo>
                <a:cubicBezTo>
                  <a:pt x="233908" y="1264047"/>
                  <a:pt x="208112" y="1297781"/>
                  <a:pt x="194221" y="1321594"/>
                </a:cubicBezTo>
                <a:cubicBezTo>
                  <a:pt x="186283" y="1333500"/>
                  <a:pt x="180330" y="1344414"/>
                  <a:pt x="176362" y="1354336"/>
                </a:cubicBezTo>
                <a:cubicBezTo>
                  <a:pt x="176362" y="1354336"/>
                  <a:pt x="175369" y="1355328"/>
                  <a:pt x="173385" y="1357313"/>
                </a:cubicBezTo>
                <a:cubicBezTo>
                  <a:pt x="171401" y="1365250"/>
                  <a:pt x="167432" y="1369219"/>
                  <a:pt x="161479" y="1369219"/>
                </a:cubicBezTo>
                <a:cubicBezTo>
                  <a:pt x="157510" y="1371203"/>
                  <a:pt x="150565" y="1367234"/>
                  <a:pt x="140643" y="1357313"/>
                </a:cubicBezTo>
                <a:cubicBezTo>
                  <a:pt x="142627" y="1359297"/>
                  <a:pt x="140643" y="1358305"/>
                  <a:pt x="134690" y="1354336"/>
                </a:cubicBezTo>
                <a:cubicBezTo>
                  <a:pt x="118815" y="1340445"/>
                  <a:pt x="104924" y="1325563"/>
                  <a:pt x="93018" y="1309688"/>
                </a:cubicBezTo>
                <a:cubicBezTo>
                  <a:pt x="116830" y="1293813"/>
                  <a:pt x="127744" y="1273969"/>
                  <a:pt x="125760" y="1250156"/>
                </a:cubicBezTo>
                <a:lnTo>
                  <a:pt x="128737" y="1044774"/>
                </a:lnTo>
                <a:cubicBezTo>
                  <a:pt x="91033" y="1048742"/>
                  <a:pt x="58291" y="1053703"/>
                  <a:pt x="30510" y="1059657"/>
                </a:cubicBezTo>
                <a:cubicBezTo>
                  <a:pt x="26541" y="1051719"/>
                  <a:pt x="21580" y="1041797"/>
                  <a:pt x="15627" y="1029891"/>
                </a:cubicBezTo>
                <a:cubicBezTo>
                  <a:pt x="37455" y="1029891"/>
                  <a:pt x="71190" y="1026914"/>
                  <a:pt x="116830" y="1020961"/>
                </a:cubicBezTo>
                <a:cubicBezTo>
                  <a:pt x="120799" y="1020961"/>
                  <a:pt x="123776" y="1020961"/>
                  <a:pt x="125760" y="1020961"/>
                </a:cubicBezTo>
                <a:close/>
                <a:moveTo>
                  <a:pt x="491877" y="946547"/>
                </a:moveTo>
                <a:lnTo>
                  <a:pt x="420440" y="952500"/>
                </a:lnTo>
                <a:cubicBezTo>
                  <a:pt x="420440" y="1016000"/>
                  <a:pt x="420440" y="1065610"/>
                  <a:pt x="420440" y="1101328"/>
                </a:cubicBezTo>
                <a:lnTo>
                  <a:pt x="491877" y="1098352"/>
                </a:lnTo>
                <a:cubicBezTo>
                  <a:pt x="491877" y="1064617"/>
                  <a:pt x="491877" y="1014016"/>
                  <a:pt x="491877" y="946547"/>
                </a:cubicBezTo>
                <a:close/>
                <a:moveTo>
                  <a:pt x="104924" y="800696"/>
                </a:moveTo>
                <a:cubicBezTo>
                  <a:pt x="174377" y="808633"/>
                  <a:pt x="212080" y="834430"/>
                  <a:pt x="218033" y="878086"/>
                </a:cubicBezTo>
                <a:cubicBezTo>
                  <a:pt x="218530" y="881559"/>
                  <a:pt x="218654" y="884907"/>
                  <a:pt x="218406" y="888132"/>
                </a:cubicBezTo>
                <a:cubicBezTo>
                  <a:pt x="217661" y="897806"/>
                  <a:pt x="213569" y="906363"/>
                  <a:pt x="206127" y="913805"/>
                </a:cubicBezTo>
                <a:cubicBezTo>
                  <a:pt x="194221" y="925711"/>
                  <a:pt x="184299" y="931664"/>
                  <a:pt x="176362" y="931664"/>
                </a:cubicBezTo>
                <a:cubicBezTo>
                  <a:pt x="162471" y="931664"/>
                  <a:pt x="151557" y="927695"/>
                  <a:pt x="143619" y="919758"/>
                </a:cubicBezTo>
                <a:cubicBezTo>
                  <a:pt x="143619" y="917774"/>
                  <a:pt x="142627" y="914797"/>
                  <a:pt x="140643" y="910828"/>
                </a:cubicBezTo>
                <a:cubicBezTo>
                  <a:pt x="138658" y="908844"/>
                  <a:pt x="135682" y="898922"/>
                  <a:pt x="131713" y="881063"/>
                </a:cubicBezTo>
                <a:cubicBezTo>
                  <a:pt x="123776" y="847328"/>
                  <a:pt x="111869" y="825500"/>
                  <a:pt x="95994" y="815578"/>
                </a:cubicBezTo>
                <a:cubicBezTo>
                  <a:pt x="88057" y="807641"/>
                  <a:pt x="85080" y="803672"/>
                  <a:pt x="87065" y="803672"/>
                </a:cubicBezTo>
                <a:cubicBezTo>
                  <a:pt x="91033" y="801688"/>
                  <a:pt x="96987" y="800696"/>
                  <a:pt x="104924" y="800696"/>
                </a:cubicBezTo>
                <a:close/>
                <a:moveTo>
                  <a:pt x="488901" y="750094"/>
                </a:moveTo>
                <a:cubicBezTo>
                  <a:pt x="512713" y="756047"/>
                  <a:pt x="539502" y="765969"/>
                  <a:pt x="569268" y="779859"/>
                </a:cubicBezTo>
                <a:cubicBezTo>
                  <a:pt x="581174" y="783828"/>
                  <a:pt x="586135" y="788789"/>
                  <a:pt x="584151" y="794742"/>
                </a:cubicBezTo>
                <a:cubicBezTo>
                  <a:pt x="584151" y="802680"/>
                  <a:pt x="575221" y="812602"/>
                  <a:pt x="557362" y="824508"/>
                </a:cubicBezTo>
                <a:cubicBezTo>
                  <a:pt x="557362" y="838399"/>
                  <a:pt x="557362" y="870149"/>
                  <a:pt x="557362" y="919758"/>
                </a:cubicBezTo>
                <a:lnTo>
                  <a:pt x="587127" y="916781"/>
                </a:lnTo>
                <a:cubicBezTo>
                  <a:pt x="593080" y="902891"/>
                  <a:pt x="603994" y="885031"/>
                  <a:pt x="619869" y="863203"/>
                </a:cubicBezTo>
                <a:cubicBezTo>
                  <a:pt x="621854" y="865188"/>
                  <a:pt x="624830" y="867172"/>
                  <a:pt x="628799" y="869156"/>
                </a:cubicBezTo>
                <a:cubicBezTo>
                  <a:pt x="644674" y="881063"/>
                  <a:pt x="655588" y="889992"/>
                  <a:pt x="661541" y="895945"/>
                </a:cubicBezTo>
                <a:cubicBezTo>
                  <a:pt x="679401" y="909836"/>
                  <a:pt x="689322" y="921742"/>
                  <a:pt x="691307" y="931664"/>
                </a:cubicBezTo>
                <a:cubicBezTo>
                  <a:pt x="691307" y="937617"/>
                  <a:pt x="678408" y="940594"/>
                  <a:pt x="652612" y="940594"/>
                </a:cubicBezTo>
                <a:cubicBezTo>
                  <a:pt x="638721" y="940594"/>
                  <a:pt x="616893" y="941586"/>
                  <a:pt x="587127" y="943571"/>
                </a:cubicBezTo>
                <a:lnTo>
                  <a:pt x="557362" y="943571"/>
                </a:lnTo>
                <a:lnTo>
                  <a:pt x="557362" y="1017985"/>
                </a:lnTo>
                <a:cubicBezTo>
                  <a:pt x="557362" y="1041797"/>
                  <a:pt x="557362" y="1067594"/>
                  <a:pt x="557362" y="1095375"/>
                </a:cubicBezTo>
                <a:lnTo>
                  <a:pt x="602010" y="1092399"/>
                </a:lnTo>
                <a:lnTo>
                  <a:pt x="640705" y="1029891"/>
                </a:lnTo>
                <a:cubicBezTo>
                  <a:pt x="646658" y="1033860"/>
                  <a:pt x="653604" y="1039813"/>
                  <a:pt x="661541" y="1047750"/>
                </a:cubicBezTo>
                <a:cubicBezTo>
                  <a:pt x="671463" y="1055688"/>
                  <a:pt x="681385" y="1064617"/>
                  <a:pt x="691307" y="1074539"/>
                </a:cubicBezTo>
                <a:cubicBezTo>
                  <a:pt x="707182" y="1086446"/>
                  <a:pt x="715119" y="1095375"/>
                  <a:pt x="715119" y="1101328"/>
                </a:cubicBezTo>
                <a:cubicBezTo>
                  <a:pt x="715119" y="1101328"/>
                  <a:pt x="715119" y="1102320"/>
                  <a:pt x="715119" y="1104305"/>
                </a:cubicBezTo>
                <a:cubicBezTo>
                  <a:pt x="713135" y="1104305"/>
                  <a:pt x="712143" y="1105297"/>
                  <a:pt x="712143" y="1107282"/>
                </a:cubicBezTo>
                <a:cubicBezTo>
                  <a:pt x="712143" y="1111250"/>
                  <a:pt x="709166" y="1113235"/>
                  <a:pt x="703213" y="1113235"/>
                </a:cubicBezTo>
                <a:cubicBezTo>
                  <a:pt x="701229" y="1115219"/>
                  <a:pt x="699244" y="1116211"/>
                  <a:pt x="697260" y="1116211"/>
                </a:cubicBezTo>
                <a:cubicBezTo>
                  <a:pt x="691307" y="1114227"/>
                  <a:pt x="684362" y="1113235"/>
                  <a:pt x="676424" y="1113235"/>
                </a:cubicBezTo>
                <a:cubicBezTo>
                  <a:pt x="664518" y="1115219"/>
                  <a:pt x="640705" y="1116211"/>
                  <a:pt x="604987" y="1116211"/>
                </a:cubicBezTo>
                <a:lnTo>
                  <a:pt x="557362" y="1119188"/>
                </a:lnTo>
                <a:cubicBezTo>
                  <a:pt x="559346" y="1139032"/>
                  <a:pt x="560338" y="1173758"/>
                  <a:pt x="560338" y="1223367"/>
                </a:cubicBezTo>
                <a:cubicBezTo>
                  <a:pt x="562323" y="1265039"/>
                  <a:pt x="563315" y="1298774"/>
                  <a:pt x="563315" y="1324571"/>
                </a:cubicBezTo>
                <a:cubicBezTo>
                  <a:pt x="567283" y="1346399"/>
                  <a:pt x="567283" y="1360289"/>
                  <a:pt x="563315" y="1366242"/>
                </a:cubicBezTo>
                <a:cubicBezTo>
                  <a:pt x="563315" y="1384102"/>
                  <a:pt x="560338" y="1396008"/>
                  <a:pt x="554385" y="1401961"/>
                </a:cubicBezTo>
                <a:cubicBezTo>
                  <a:pt x="546448" y="1413867"/>
                  <a:pt x="533549" y="1424782"/>
                  <a:pt x="515690" y="1434703"/>
                </a:cubicBezTo>
                <a:cubicBezTo>
                  <a:pt x="505768" y="1438672"/>
                  <a:pt x="497830" y="1440656"/>
                  <a:pt x="491877" y="1440656"/>
                </a:cubicBezTo>
                <a:cubicBezTo>
                  <a:pt x="485924" y="1440656"/>
                  <a:pt x="482948" y="1435695"/>
                  <a:pt x="482948" y="1425774"/>
                </a:cubicBezTo>
                <a:cubicBezTo>
                  <a:pt x="482948" y="1425774"/>
                  <a:pt x="482948" y="1415852"/>
                  <a:pt x="482948" y="1396008"/>
                </a:cubicBezTo>
                <a:cubicBezTo>
                  <a:pt x="488901" y="1280914"/>
                  <a:pt x="490885" y="1219399"/>
                  <a:pt x="488901" y="1211461"/>
                </a:cubicBezTo>
                <a:lnTo>
                  <a:pt x="488901" y="1122164"/>
                </a:lnTo>
                <a:lnTo>
                  <a:pt x="420440" y="1125141"/>
                </a:lnTo>
                <a:cubicBezTo>
                  <a:pt x="420440" y="1273969"/>
                  <a:pt x="360908" y="1374180"/>
                  <a:pt x="241846" y="1425774"/>
                </a:cubicBezTo>
                <a:cubicBezTo>
                  <a:pt x="233908" y="1431727"/>
                  <a:pt x="227955" y="1432719"/>
                  <a:pt x="223987" y="1428750"/>
                </a:cubicBezTo>
                <a:cubicBezTo>
                  <a:pt x="223987" y="1422797"/>
                  <a:pt x="226963" y="1416844"/>
                  <a:pt x="232916" y="1410891"/>
                </a:cubicBezTo>
                <a:cubicBezTo>
                  <a:pt x="314276" y="1347391"/>
                  <a:pt x="354955" y="1253133"/>
                  <a:pt x="354955" y="1128117"/>
                </a:cubicBezTo>
                <a:cubicBezTo>
                  <a:pt x="347018" y="1128117"/>
                  <a:pt x="331143" y="1129109"/>
                  <a:pt x="307330" y="1131094"/>
                </a:cubicBezTo>
                <a:cubicBezTo>
                  <a:pt x="281533" y="1133078"/>
                  <a:pt x="264666" y="1135063"/>
                  <a:pt x="256729" y="1137047"/>
                </a:cubicBezTo>
                <a:lnTo>
                  <a:pt x="235893" y="1104305"/>
                </a:lnTo>
                <a:cubicBezTo>
                  <a:pt x="273596" y="1104305"/>
                  <a:pt x="313283" y="1104305"/>
                  <a:pt x="354955" y="1104305"/>
                </a:cubicBezTo>
                <a:lnTo>
                  <a:pt x="354955" y="1056680"/>
                </a:lnTo>
                <a:cubicBezTo>
                  <a:pt x="354955" y="1032867"/>
                  <a:pt x="354955" y="1018977"/>
                  <a:pt x="354955" y="1015008"/>
                </a:cubicBezTo>
                <a:lnTo>
                  <a:pt x="354955" y="955477"/>
                </a:lnTo>
                <a:cubicBezTo>
                  <a:pt x="317252" y="957461"/>
                  <a:pt x="290463" y="959446"/>
                  <a:pt x="274588" y="961430"/>
                </a:cubicBezTo>
                <a:lnTo>
                  <a:pt x="256729" y="928688"/>
                </a:lnTo>
                <a:cubicBezTo>
                  <a:pt x="290463" y="928688"/>
                  <a:pt x="323205" y="928688"/>
                  <a:pt x="354955" y="928688"/>
                </a:cubicBezTo>
                <a:cubicBezTo>
                  <a:pt x="354955" y="898922"/>
                  <a:pt x="354955" y="877094"/>
                  <a:pt x="354955" y="863203"/>
                </a:cubicBezTo>
                <a:cubicBezTo>
                  <a:pt x="352971" y="853281"/>
                  <a:pt x="349994" y="818555"/>
                  <a:pt x="346026" y="759024"/>
                </a:cubicBezTo>
                <a:cubicBezTo>
                  <a:pt x="349994" y="761008"/>
                  <a:pt x="358924" y="763985"/>
                  <a:pt x="372815" y="767953"/>
                </a:cubicBezTo>
                <a:cubicBezTo>
                  <a:pt x="384721" y="773906"/>
                  <a:pt x="393651" y="777875"/>
                  <a:pt x="399604" y="779859"/>
                </a:cubicBezTo>
                <a:cubicBezTo>
                  <a:pt x="429369" y="791766"/>
                  <a:pt x="443260" y="800696"/>
                  <a:pt x="441276" y="806649"/>
                </a:cubicBezTo>
                <a:cubicBezTo>
                  <a:pt x="441276" y="812602"/>
                  <a:pt x="434330" y="821531"/>
                  <a:pt x="420440" y="833438"/>
                </a:cubicBezTo>
                <a:cubicBezTo>
                  <a:pt x="420440" y="833438"/>
                  <a:pt x="420440" y="864196"/>
                  <a:pt x="420440" y="925711"/>
                </a:cubicBezTo>
                <a:cubicBezTo>
                  <a:pt x="424408" y="925711"/>
                  <a:pt x="433338" y="925711"/>
                  <a:pt x="447229" y="925711"/>
                </a:cubicBezTo>
                <a:cubicBezTo>
                  <a:pt x="469057" y="923727"/>
                  <a:pt x="483940" y="922735"/>
                  <a:pt x="491877" y="922735"/>
                </a:cubicBezTo>
                <a:lnTo>
                  <a:pt x="491877" y="854274"/>
                </a:lnTo>
                <a:cubicBezTo>
                  <a:pt x="491877" y="820539"/>
                  <a:pt x="490885" y="785813"/>
                  <a:pt x="488901" y="750094"/>
                </a:cubicBezTo>
                <a:close/>
                <a:moveTo>
                  <a:pt x="319237" y="0"/>
                </a:moveTo>
                <a:cubicBezTo>
                  <a:pt x="341065" y="5953"/>
                  <a:pt x="361901" y="12899"/>
                  <a:pt x="381744" y="20836"/>
                </a:cubicBezTo>
                <a:cubicBezTo>
                  <a:pt x="405557" y="28774"/>
                  <a:pt x="417463" y="36711"/>
                  <a:pt x="417463" y="44649"/>
                </a:cubicBezTo>
                <a:cubicBezTo>
                  <a:pt x="419448" y="50602"/>
                  <a:pt x="411510" y="60524"/>
                  <a:pt x="393651" y="74414"/>
                </a:cubicBezTo>
                <a:lnTo>
                  <a:pt x="393651" y="169664"/>
                </a:lnTo>
                <a:cubicBezTo>
                  <a:pt x="405557" y="169664"/>
                  <a:pt x="422424" y="168672"/>
                  <a:pt x="444252" y="166688"/>
                </a:cubicBezTo>
                <a:cubicBezTo>
                  <a:pt x="462112" y="166688"/>
                  <a:pt x="475010" y="166688"/>
                  <a:pt x="482948" y="166688"/>
                </a:cubicBezTo>
                <a:cubicBezTo>
                  <a:pt x="486916" y="160735"/>
                  <a:pt x="495846" y="148828"/>
                  <a:pt x="509737" y="130969"/>
                </a:cubicBezTo>
                <a:cubicBezTo>
                  <a:pt x="517674" y="117078"/>
                  <a:pt x="524619" y="106164"/>
                  <a:pt x="530573" y="98227"/>
                </a:cubicBezTo>
                <a:cubicBezTo>
                  <a:pt x="534541" y="100211"/>
                  <a:pt x="541487" y="105172"/>
                  <a:pt x="551408" y="113109"/>
                </a:cubicBezTo>
                <a:cubicBezTo>
                  <a:pt x="571252" y="125016"/>
                  <a:pt x="587127" y="135930"/>
                  <a:pt x="599033" y="145852"/>
                </a:cubicBezTo>
                <a:cubicBezTo>
                  <a:pt x="616893" y="159742"/>
                  <a:pt x="624830" y="169664"/>
                  <a:pt x="622846" y="175617"/>
                </a:cubicBezTo>
                <a:cubicBezTo>
                  <a:pt x="618877" y="181570"/>
                  <a:pt x="608955" y="185539"/>
                  <a:pt x="593080" y="187524"/>
                </a:cubicBezTo>
                <a:cubicBezTo>
                  <a:pt x="571252" y="187524"/>
                  <a:pt x="542479" y="187524"/>
                  <a:pt x="506760" y="187524"/>
                </a:cubicBezTo>
                <a:cubicBezTo>
                  <a:pt x="496838" y="189508"/>
                  <a:pt x="478979" y="190500"/>
                  <a:pt x="453182" y="190500"/>
                </a:cubicBezTo>
                <a:cubicBezTo>
                  <a:pt x="431354" y="192484"/>
                  <a:pt x="414487" y="193477"/>
                  <a:pt x="402580" y="193477"/>
                </a:cubicBezTo>
                <a:cubicBezTo>
                  <a:pt x="438299" y="253008"/>
                  <a:pt x="485924" y="304602"/>
                  <a:pt x="545455" y="348258"/>
                </a:cubicBezTo>
                <a:cubicBezTo>
                  <a:pt x="587127" y="378024"/>
                  <a:pt x="636737" y="402828"/>
                  <a:pt x="694283" y="422672"/>
                </a:cubicBezTo>
                <a:cubicBezTo>
                  <a:pt x="702221" y="422672"/>
                  <a:pt x="709166" y="424656"/>
                  <a:pt x="715119" y="428625"/>
                </a:cubicBezTo>
                <a:cubicBezTo>
                  <a:pt x="723057" y="430610"/>
                  <a:pt x="727026" y="433586"/>
                  <a:pt x="727026" y="437555"/>
                </a:cubicBezTo>
                <a:cubicBezTo>
                  <a:pt x="727026" y="441524"/>
                  <a:pt x="720080" y="446484"/>
                  <a:pt x="706190" y="452438"/>
                </a:cubicBezTo>
                <a:cubicBezTo>
                  <a:pt x="698252" y="458391"/>
                  <a:pt x="689322" y="465336"/>
                  <a:pt x="679401" y="473274"/>
                </a:cubicBezTo>
                <a:cubicBezTo>
                  <a:pt x="673448" y="477242"/>
                  <a:pt x="665510" y="485180"/>
                  <a:pt x="655588" y="497086"/>
                </a:cubicBezTo>
                <a:cubicBezTo>
                  <a:pt x="653604" y="499070"/>
                  <a:pt x="650627" y="502047"/>
                  <a:pt x="646658" y="506016"/>
                </a:cubicBezTo>
                <a:cubicBezTo>
                  <a:pt x="644674" y="508000"/>
                  <a:pt x="642690" y="509984"/>
                  <a:pt x="640705" y="511969"/>
                </a:cubicBezTo>
                <a:cubicBezTo>
                  <a:pt x="636737" y="515938"/>
                  <a:pt x="632768" y="517922"/>
                  <a:pt x="628799" y="517922"/>
                </a:cubicBezTo>
                <a:cubicBezTo>
                  <a:pt x="622846" y="517922"/>
                  <a:pt x="615901" y="515938"/>
                  <a:pt x="607963" y="511969"/>
                </a:cubicBezTo>
                <a:cubicBezTo>
                  <a:pt x="596057" y="506016"/>
                  <a:pt x="578198" y="492125"/>
                  <a:pt x="554385" y="470297"/>
                </a:cubicBezTo>
                <a:cubicBezTo>
                  <a:pt x="532557" y="450453"/>
                  <a:pt x="515690" y="431602"/>
                  <a:pt x="503783" y="413742"/>
                </a:cubicBezTo>
                <a:cubicBezTo>
                  <a:pt x="462112" y="356195"/>
                  <a:pt x="425401" y="287734"/>
                  <a:pt x="393651" y="208360"/>
                </a:cubicBezTo>
                <a:lnTo>
                  <a:pt x="393651" y="273844"/>
                </a:lnTo>
                <a:cubicBezTo>
                  <a:pt x="393651" y="309563"/>
                  <a:pt x="393651" y="338336"/>
                  <a:pt x="393651" y="360164"/>
                </a:cubicBezTo>
                <a:cubicBezTo>
                  <a:pt x="393651" y="368102"/>
                  <a:pt x="393651" y="380008"/>
                  <a:pt x="393651" y="395883"/>
                </a:cubicBezTo>
                <a:cubicBezTo>
                  <a:pt x="395635" y="417711"/>
                  <a:pt x="396627" y="435570"/>
                  <a:pt x="396627" y="449461"/>
                </a:cubicBezTo>
                <a:lnTo>
                  <a:pt x="408533" y="449461"/>
                </a:lnTo>
                <a:cubicBezTo>
                  <a:pt x="412502" y="443508"/>
                  <a:pt x="418455" y="433586"/>
                  <a:pt x="426393" y="419695"/>
                </a:cubicBezTo>
                <a:cubicBezTo>
                  <a:pt x="434330" y="409774"/>
                  <a:pt x="440283" y="400844"/>
                  <a:pt x="444252" y="392906"/>
                </a:cubicBezTo>
                <a:cubicBezTo>
                  <a:pt x="448221" y="396875"/>
                  <a:pt x="457151" y="404813"/>
                  <a:pt x="471041" y="416719"/>
                </a:cubicBezTo>
                <a:cubicBezTo>
                  <a:pt x="478979" y="422672"/>
                  <a:pt x="484932" y="427633"/>
                  <a:pt x="488901" y="431602"/>
                </a:cubicBezTo>
                <a:cubicBezTo>
                  <a:pt x="504776" y="447477"/>
                  <a:pt x="510729" y="458391"/>
                  <a:pt x="506760" y="464344"/>
                </a:cubicBezTo>
                <a:cubicBezTo>
                  <a:pt x="504776" y="466328"/>
                  <a:pt x="494854" y="469305"/>
                  <a:pt x="476994" y="473274"/>
                </a:cubicBezTo>
                <a:cubicBezTo>
                  <a:pt x="463104" y="473274"/>
                  <a:pt x="441276" y="473274"/>
                  <a:pt x="411510" y="473274"/>
                </a:cubicBezTo>
                <a:lnTo>
                  <a:pt x="396627" y="473274"/>
                </a:lnTo>
                <a:lnTo>
                  <a:pt x="399604" y="565547"/>
                </a:lnTo>
                <a:cubicBezTo>
                  <a:pt x="399604" y="567531"/>
                  <a:pt x="399604" y="571500"/>
                  <a:pt x="399604" y="577453"/>
                </a:cubicBezTo>
                <a:cubicBezTo>
                  <a:pt x="401588" y="599281"/>
                  <a:pt x="399604" y="614164"/>
                  <a:pt x="393651" y="622102"/>
                </a:cubicBezTo>
                <a:cubicBezTo>
                  <a:pt x="387698" y="634008"/>
                  <a:pt x="377776" y="643930"/>
                  <a:pt x="363885" y="651867"/>
                </a:cubicBezTo>
                <a:cubicBezTo>
                  <a:pt x="349994" y="663774"/>
                  <a:pt x="338088" y="668735"/>
                  <a:pt x="328166" y="666750"/>
                </a:cubicBezTo>
                <a:cubicBezTo>
                  <a:pt x="322213" y="666750"/>
                  <a:pt x="319237" y="661789"/>
                  <a:pt x="319237" y="651867"/>
                </a:cubicBezTo>
                <a:cubicBezTo>
                  <a:pt x="319237" y="651867"/>
                  <a:pt x="319237" y="644922"/>
                  <a:pt x="319237" y="631031"/>
                </a:cubicBezTo>
                <a:cubicBezTo>
                  <a:pt x="319237" y="627063"/>
                  <a:pt x="319237" y="621110"/>
                  <a:pt x="319237" y="613172"/>
                </a:cubicBezTo>
                <a:cubicBezTo>
                  <a:pt x="321221" y="603250"/>
                  <a:pt x="322213" y="595313"/>
                  <a:pt x="322213" y="589360"/>
                </a:cubicBezTo>
                <a:cubicBezTo>
                  <a:pt x="324198" y="551656"/>
                  <a:pt x="325190" y="513953"/>
                  <a:pt x="325190" y="476250"/>
                </a:cubicBezTo>
                <a:cubicBezTo>
                  <a:pt x="313283" y="478235"/>
                  <a:pt x="293440" y="479227"/>
                  <a:pt x="265658" y="479227"/>
                </a:cubicBezTo>
                <a:cubicBezTo>
                  <a:pt x="263674" y="479227"/>
                  <a:pt x="256729" y="480219"/>
                  <a:pt x="244823" y="482203"/>
                </a:cubicBezTo>
                <a:cubicBezTo>
                  <a:pt x="230932" y="484188"/>
                  <a:pt x="218033" y="486172"/>
                  <a:pt x="206127" y="488156"/>
                </a:cubicBezTo>
                <a:lnTo>
                  <a:pt x="188268" y="455414"/>
                </a:lnTo>
                <a:cubicBezTo>
                  <a:pt x="241846" y="455414"/>
                  <a:pt x="287487" y="454422"/>
                  <a:pt x="325190" y="452438"/>
                </a:cubicBezTo>
                <a:cubicBezTo>
                  <a:pt x="327174" y="426641"/>
                  <a:pt x="328166" y="398859"/>
                  <a:pt x="328166" y="369094"/>
                </a:cubicBezTo>
                <a:cubicBezTo>
                  <a:pt x="328166" y="363141"/>
                  <a:pt x="328166" y="349250"/>
                  <a:pt x="328166" y="327422"/>
                </a:cubicBezTo>
                <a:lnTo>
                  <a:pt x="328166" y="279797"/>
                </a:lnTo>
                <a:cubicBezTo>
                  <a:pt x="322213" y="287734"/>
                  <a:pt x="315268" y="296664"/>
                  <a:pt x="307330" y="306586"/>
                </a:cubicBezTo>
                <a:cubicBezTo>
                  <a:pt x="287487" y="332383"/>
                  <a:pt x="273596" y="349250"/>
                  <a:pt x="265658" y="357188"/>
                </a:cubicBezTo>
                <a:cubicBezTo>
                  <a:pt x="253752" y="371078"/>
                  <a:pt x="238869" y="385961"/>
                  <a:pt x="221010" y="401836"/>
                </a:cubicBezTo>
                <a:cubicBezTo>
                  <a:pt x="215057" y="407789"/>
                  <a:pt x="206127" y="415727"/>
                  <a:pt x="194221" y="425649"/>
                </a:cubicBezTo>
                <a:cubicBezTo>
                  <a:pt x="176362" y="439539"/>
                  <a:pt x="158502" y="453430"/>
                  <a:pt x="140643" y="467320"/>
                </a:cubicBezTo>
                <a:cubicBezTo>
                  <a:pt x="89049" y="505024"/>
                  <a:pt x="48369" y="529828"/>
                  <a:pt x="18604" y="541735"/>
                </a:cubicBezTo>
                <a:cubicBezTo>
                  <a:pt x="6698" y="543719"/>
                  <a:pt x="744" y="543719"/>
                  <a:pt x="744" y="541735"/>
                </a:cubicBezTo>
                <a:cubicBezTo>
                  <a:pt x="-1240" y="537766"/>
                  <a:pt x="744" y="531813"/>
                  <a:pt x="6698" y="523875"/>
                </a:cubicBezTo>
                <a:cubicBezTo>
                  <a:pt x="26541" y="511969"/>
                  <a:pt x="48369" y="496094"/>
                  <a:pt x="72182" y="476250"/>
                </a:cubicBezTo>
                <a:cubicBezTo>
                  <a:pt x="76151" y="472281"/>
                  <a:pt x="79127" y="469305"/>
                  <a:pt x="81112" y="467320"/>
                </a:cubicBezTo>
                <a:cubicBezTo>
                  <a:pt x="108893" y="445492"/>
                  <a:pt x="131713" y="424656"/>
                  <a:pt x="149573" y="404813"/>
                </a:cubicBezTo>
                <a:cubicBezTo>
                  <a:pt x="213073" y="335360"/>
                  <a:pt x="262682" y="266899"/>
                  <a:pt x="298401" y="199430"/>
                </a:cubicBezTo>
                <a:cubicBezTo>
                  <a:pt x="256729" y="201414"/>
                  <a:pt x="194221" y="207367"/>
                  <a:pt x="110877" y="217289"/>
                </a:cubicBezTo>
                <a:cubicBezTo>
                  <a:pt x="108893" y="213320"/>
                  <a:pt x="106908" y="207367"/>
                  <a:pt x="104924" y="199430"/>
                </a:cubicBezTo>
                <a:cubicBezTo>
                  <a:pt x="100955" y="191492"/>
                  <a:pt x="97979" y="185539"/>
                  <a:pt x="95994" y="181570"/>
                </a:cubicBezTo>
                <a:cubicBezTo>
                  <a:pt x="163463" y="181570"/>
                  <a:pt x="206127" y="181570"/>
                  <a:pt x="223987" y="181570"/>
                </a:cubicBezTo>
                <a:cubicBezTo>
                  <a:pt x="247799" y="177602"/>
                  <a:pt x="280541" y="175617"/>
                  <a:pt x="322213" y="175617"/>
                </a:cubicBezTo>
                <a:lnTo>
                  <a:pt x="322213" y="83344"/>
                </a:lnTo>
                <a:cubicBezTo>
                  <a:pt x="322213" y="69453"/>
                  <a:pt x="321221" y="41672"/>
                  <a:pt x="319237" y="0"/>
                </a:cubicBezTo>
                <a:close/>
              </a:path>
            </a:pathLst>
          </a:custGeom>
          <a:gradFill flip="none" rotWithShape="1">
            <a:gsLst>
              <a:gs pos="0">
                <a:schemeClr val="accent4">
                  <a:lumMod val="20000"/>
                  <a:lumOff val="8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ln>
            <a:noFill/>
          </a:ln>
          <a:effectLst>
            <a:outerShdw blurRad="63500" dist="63500" dir="2700000" algn="tl" rotWithShape="0">
              <a:prstClr val="black">
                <a:alpha val="3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defRPr sz="6000">
                <a:gradFill>
                  <a:gsLst>
                    <a:gs pos="0">
                      <a:schemeClr val="accent4">
                        <a:lumMod val="20000"/>
                        <a:lumOff val="80000"/>
                      </a:schemeClr>
                    </a:gs>
                    <a:gs pos="92400">
                      <a:srgbClr val="FFEBBC">
                        <a:alpha val="0"/>
                      </a:srgbClr>
                    </a:gs>
                    <a:gs pos="100000">
                      <a:schemeClr val="accent4">
                        <a:lumMod val="20000"/>
                        <a:lumOff val="80000"/>
                        <a:alpha val="0"/>
                      </a:schemeClr>
                    </a:gs>
                  </a:gsLst>
                  <a:lin ang="2700000" scaled="0"/>
                </a:gradFill>
                <a:latin typeface="方正粗金陵简体" panose="02000000000000000000" pitchFamily="2" charset="-122"/>
                <a:ea typeface="方正粗金陵简体" panose="02000000000000000000" pitchFamily="2" charset="-122"/>
              </a:defRPr>
            </a:lvl1pPr>
          </a:lstStyle>
          <a:p>
            <a:endParaRPr lang="zh-CN" altLang="en-US" dirty="0"/>
          </a:p>
        </p:txBody>
      </p:sp>
      <p:sp>
        <p:nvSpPr>
          <p:cNvPr id="22" name="文本框 21"/>
          <p:cNvSpPr txBox="1"/>
          <p:nvPr/>
        </p:nvSpPr>
        <p:spPr>
          <a:xfrm>
            <a:off x="2875918" y="2143124"/>
            <a:ext cx="7799701" cy="46166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dirty="0">
                <a:solidFill>
                  <a:schemeClr val="bg1"/>
                </a:solidFill>
                <a:effectLst>
                  <a:outerShdw blurRad="38100" dist="38100" dir="2700000" algn="tl">
                    <a:srgbClr val="000000">
                      <a:alpha val="43137"/>
                    </a:srgbClr>
                  </a:outerShdw>
                </a:effectLst>
              </a:rPr>
              <a:t>一、如何坚持“一国两制”</a:t>
            </a:r>
            <a:endParaRPr lang="en-US" altLang="zh-CN" dirty="0">
              <a:solidFill>
                <a:schemeClr val="bg1"/>
              </a:solidFill>
              <a:effectLst>
                <a:outerShdw blurRad="38100" dist="38100" dir="2700000" algn="tl">
                  <a:srgbClr val="000000">
                    <a:alpha val="43137"/>
                  </a:srgbClr>
                </a:outerShdw>
              </a:effectLst>
            </a:endParaRPr>
          </a:p>
        </p:txBody>
      </p:sp>
      <p:cxnSp>
        <p:nvCxnSpPr>
          <p:cNvPr id="23" name="直接连接符 22"/>
          <p:cNvCxnSpPr/>
          <p:nvPr/>
        </p:nvCxnSpPr>
        <p:spPr>
          <a:xfrm>
            <a:off x="2875918" y="2763487"/>
            <a:ext cx="7560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2883390" y="3208703"/>
            <a:ext cx="7799701" cy="46166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dirty="0">
                <a:solidFill>
                  <a:schemeClr val="bg1"/>
                </a:solidFill>
                <a:effectLst>
                  <a:outerShdw blurRad="38100" dist="38100" dir="2700000" algn="tl">
                    <a:srgbClr val="000000">
                      <a:alpha val="43137"/>
                    </a:srgbClr>
                  </a:outerShdw>
                </a:effectLst>
              </a:rPr>
              <a:t>二、为什么说“一国两制”行得通、办得到、得人心</a:t>
            </a:r>
            <a:endParaRPr lang="en-US" altLang="zh-CN" dirty="0">
              <a:solidFill>
                <a:schemeClr val="bg1"/>
              </a:solidFill>
              <a:effectLst>
                <a:outerShdw blurRad="38100" dist="38100" dir="2700000" algn="tl">
                  <a:srgbClr val="000000">
                    <a:alpha val="43137"/>
                  </a:srgbClr>
                </a:outerShdw>
              </a:effectLst>
            </a:endParaRPr>
          </a:p>
        </p:txBody>
      </p:sp>
      <p:cxnSp>
        <p:nvCxnSpPr>
          <p:cNvPr id="43" name="直接连接符 42"/>
          <p:cNvCxnSpPr/>
          <p:nvPr/>
        </p:nvCxnSpPr>
        <p:spPr>
          <a:xfrm>
            <a:off x="2877078" y="3819871"/>
            <a:ext cx="7560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2865503" y="4342786"/>
            <a:ext cx="7799701" cy="468000"/>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dirty="0">
                <a:solidFill>
                  <a:schemeClr val="bg1"/>
                </a:solidFill>
                <a:effectLst>
                  <a:outerShdw blurRad="38100" dist="38100" dir="2700000" algn="tl">
                    <a:srgbClr val="000000">
                      <a:alpha val="43137"/>
                    </a:srgbClr>
                  </a:outerShdw>
                </a:effectLst>
              </a:rPr>
              <a:t>三、为什么说祖国完全统一的时和势始终在我们这一边</a:t>
            </a:r>
            <a:endParaRPr lang="en-US" altLang="zh-CN" dirty="0">
              <a:solidFill>
                <a:schemeClr val="bg1"/>
              </a:solidFill>
              <a:effectLst>
                <a:outerShdw blurRad="38100" dist="38100" dir="2700000" algn="tl">
                  <a:srgbClr val="000000">
                    <a:alpha val="43137"/>
                  </a:srgbClr>
                </a:outerShdw>
              </a:effectLst>
            </a:endParaRPr>
          </a:p>
        </p:txBody>
      </p:sp>
      <p:cxnSp>
        <p:nvCxnSpPr>
          <p:cNvPr id="15" name="直接连接符 14"/>
          <p:cNvCxnSpPr/>
          <p:nvPr/>
        </p:nvCxnSpPr>
        <p:spPr>
          <a:xfrm>
            <a:off x="2875918" y="4959061"/>
            <a:ext cx="7560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梯形 1"/>
          <p:cNvSpPr/>
          <p:nvPr/>
        </p:nvSpPr>
        <p:spPr>
          <a:xfrm>
            <a:off x="-1" y="5270500"/>
            <a:ext cx="12192000" cy="1062990"/>
          </a:xfrm>
          <a:prstGeom prst="trapezoid">
            <a:avLst>
              <a:gd name="adj" fmla="val 214481"/>
            </a:avLst>
          </a:prstGeom>
          <a:solidFill>
            <a:srgbClr val="B42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196"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353"/>
          <a:stretch/>
        </p:blipFill>
        <p:spPr bwMode="auto">
          <a:xfrm>
            <a:off x="2271423" y="609079"/>
            <a:ext cx="7649154" cy="4775435"/>
          </a:xfrm>
          <a:prstGeom prst="rect">
            <a:avLst/>
          </a:prstGeom>
          <a:noFill/>
          <a:ln>
            <a:noFill/>
          </a:ln>
          <a:effectLst>
            <a:outerShdw blurRad="50800" dist="38100" dir="5400000" algn="t" rotWithShape="0">
              <a:prstClr val="black">
                <a:alpha val="40000"/>
              </a:prstClr>
            </a:outerShdw>
          </a:effectLst>
        </p:spPr>
      </p:pic>
      <p:sp>
        <p:nvSpPr>
          <p:cNvPr id="3" name="矩形 2"/>
          <p:cNvSpPr/>
          <p:nvPr/>
        </p:nvSpPr>
        <p:spPr>
          <a:xfrm>
            <a:off x="3713859" y="5015391"/>
            <a:ext cx="4764283" cy="336695"/>
          </a:xfrm>
          <a:prstGeom prst="rect">
            <a:avLst/>
          </a:prstGeom>
        </p:spPr>
        <p:txBody>
          <a:bodyPr wrap="square">
            <a:spAutoFit/>
          </a:bodyPr>
          <a:lstStyle/>
          <a:p>
            <a:pPr algn="ctr">
              <a:lnSpc>
                <a:spcPct val="150000"/>
              </a:lnSpc>
            </a:pPr>
            <a:r>
              <a:rPr lang="zh-CN" altLang="en-US" sz="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李家超（左五）出席新闻发布会</a:t>
            </a:r>
          </a:p>
        </p:txBody>
      </p:sp>
      <p:sp>
        <p:nvSpPr>
          <p:cNvPr id="4" name="矩形 3"/>
          <p:cNvSpPr/>
          <p:nvPr/>
        </p:nvSpPr>
        <p:spPr>
          <a:xfrm>
            <a:off x="2052319" y="5578038"/>
            <a:ext cx="8087360" cy="499624"/>
          </a:xfrm>
          <a:prstGeom prst="rect">
            <a:avLst/>
          </a:prstGeom>
        </p:spPr>
        <p:txBody>
          <a:bodyPr wrap="square">
            <a:spAutoFit/>
          </a:bodyPr>
          <a:lstStyle/>
          <a:p>
            <a:pPr algn="ctr">
              <a:lnSpc>
                <a:spcPct val="150000"/>
              </a:lnSpc>
            </a:pP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2022</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5</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月</a:t>
            </a: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8</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日，李家超当选香港特别行政区第六任行政长官人选。</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775150" y="1930163"/>
            <a:ext cx="10641700" cy="4232377"/>
            <a:chOff x="775150" y="1768117"/>
            <a:chExt cx="10641700" cy="4232377"/>
          </a:xfrm>
        </p:grpSpPr>
        <p:grpSp>
          <p:nvGrpSpPr>
            <p:cNvPr id="4" name="组合 3"/>
            <p:cNvGrpSpPr/>
            <p:nvPr/>
          </p:nvGrpSpPr>
          <p:grpSpPr>
            <a:xfrm>
              <a:off x="775150" y="1768117"/>
              <a:ext cx="10641700" cy="4232377"/>
              <a:chOff x="741408" y="1768117"/>
              <a:chExt cx="10641700" cy="4232377"/>
            </a:xfrm>
          </p:grpSpPr>
          <p:sp>
            <p:nvSpPr>
              <p:cNvPr id="30" name="矩形 29"/>
              <p:cNvSpPr/>
              <p:nvPr/>
            </p:nvSpPr>
            <p:spPr>
              <a:xfrm flipV="1">
                <a:off x="741408" y="1875693"/>
                <a:ext cx="10534124" cy="4124801"/>
              </a:xfrm>
              <a:prstGeom prst="rect">
                <a:avLst/>
              </a:prstGeom>
              <a:gradFill>
                <a:gsLst>
                  <a:gs pos="0">
                    <a:srgbClr val="B51317"/>
                  </a:gs>
                  <a:gs pos="100000">
                    <a:srgbClr val="FFFFFF"/>
                  </a:gs>
                </a:gsLst>
                <a:lin ang="5400000" scaled="0"/>
              </a:gradFill>
              <a:ln w="19050">
                <a:gradFill>
                  <a:gsLst>
                    <a:gs pos="100000">
                      <a:schemeClr val="bg1"/>
                    </a:gs>
                    <a:gs pos="0">
                      <a:srgbClr val="B51317"/>
                    </a:gs>
                  </a:gsLst>
                  <a:lin ang="5400000" scaled="0"/>
                </a:gra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flipV="1">
                <a:off x="848984" y="1768117"/>
                <a:ext cx="10534124" cy="4124801"/>
              </a:xfrm>
              <a:prstGeom prst="rect">
                <a:avLst/>
              </a:prstGeom>
              <a:solidFill>
                <a:schemeClr val="bg1"/>
              </a:solidFill>
              <a:ln w="12700">
                <a:gradFill>
                  <a:gsLst>
                    <a:gs pos="95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 name="直接连接符 2"/>
            <p:cNvCxnSpPr/>
            <p:nvPr/>
          </p:nvCxnSpPr>
          <p:spPr>
            <a:xfrm>
              <a:off x="6963508" y="2135348"/>
              <a:ext cx="0" cy="3390338"/>
            </a:xfrm>
            <a:prstGeom prst="line">
              <a:avLst/>
            </a:prstGeom>
            <a:ln w="19050">
              <a:gradFill>
                <a:gsLst>
                  <a:gs pos="0">
                    <a:schemeClr val="accent1">
                      <a:lumMod val="5000"/>
                      <a:lumOff val="95000"/>
                    </a:schemeClr>
                  </a:gs>
                  <a:gs pos="33000">
                    <a:srgbClr val="B00000"/>
                  </a:gs>
                  <a:gs pos="76000">
                    <a:srgbClr val="B00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0" name="文本框 19"/>
          <p:cNvSpPr txBox="1"/>
          <p:nvPr/>
        </p:nvSpPr>
        <p:spPr>
          <a:xfrm>
            <a:off x="1261781" y="2357757"/>
            <a:ext cx="5366288" cy="2948884"/>
          </a:xfrm>
          <a:prstGeom prst="rect">
            <a:avLst/>
          </a:prstGeom>
          <a:noFill/>
        </p:spPr>
        <p:txBody>
          <a:bodyPr wrap="square">
            <a:spAutoFit/>
          </a:bodyPr>
          <a:lstStyle/>
          <a:p>
            <a:pPr indent="457200" algn="just">
              <a:lnSpc>
                <a:spcPct val="150000"/>
              </a:lnSpc>
            </a:pPr>
            <a:r>
              <a:rPr lang="zh-CN" altLang="en-US" dirty="0">
                <a:latin typeface="微软雅黑" panose="020B0503020204020204" pitchFamily="34" charset="-122"/>
                <a:ea typeface="微软雅黑" panose="020B0503020204020204" pitchFamily="34" charset="-122"/>
              </a:rPr>
              <a:t>在中央政府、香港特别行政区政府和社会各界的共同努力下，香港已实现由乱到治的重大转折，正处在由治及兴的关键时期。香港新起点与国家新征程相交汇，必将产生强大合力，迸发巨大能量。行而不辍，未来可期。只要毫不动摇坚持“一国两制”，香港的未来一定会更加美好，香港一定能为中华民族伟大复兴作出新的更大贡献！</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a:clrChange>
              <a:clrFrom>
                <a:srgbClr val="FFFFFF"/>
              </a:clrFrom>
              <a:clrTo>
                <a:srgbClr val="FFFFFF">
                  <a:alpha val="0"/>
                </a:srgbClr>
              </a:clrTo>
            </a:clrChange>
          </a:blip>
          <a:stretch>
            <a:fillRect/>
          </a:stretch>
        </p:blipFill>
        <p:spPr>
          <a:xfrm rot="11179707" flipH="1" flipV="1">
            <a:off x="7252855" y="2007382"/>
            <a:ext cx="1926464" cy="1847687"/>
          </a:xfrm>
          <a:prstGeom prst="rect">
            <a:avLst/>
          </a:prstGeom>
        </p:spPr>
      </p:pic>
      <p:sp>
        <p:nvSpPr>
          <p:cNvPr id="6" name="文本框 5"/>
          <p:cNvSpPr txBox="1"/>
          <p:nvPr/>
        </p:nvSpPr>
        <p:spPr>
          <a:xfrm>
            <a:off x="7225388" y="5359322"/>
            <a:ext cx="3911536" cy="313932"/>
          </a:xfrm>
          <a:prstGeom prst="rect">
            <a:avLst/>
          </a:prstGeom>
        </p:spPr>
        <p:txBody>
          <a:bodyPr wrap="square">
            <a:spAutoFit/>
          </a:bodyPr>
          <a:lstStyle>
            <a:defPPr>
              <a:defRPr lang="zh-CN"/>
            </a:defPPr>
            <a:lvl1pPr algn="just">
              <a:lnSpc>
                <a:spcPct val="120000"/>
              </a:lnSpc>
              <a:defRPr sz="12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gn="ctr"/>
            <a:r>
              <a:rPr lang="en-US" altLang="zh-CN" dirty="0"/>
              <a:t>1997</a:t>
            </a:r>
            <a:r>
              <a:rPr lang="zh-CN" altLang="en-US" dirty="0"/>
              <a:t>年以来，香港地区生产总值</a:t>
            </a:r>
            <a:r>
              <a:rPr lang="en-US" altLang="zh-CN" dirty="0"/>
              <a:t>/</a:t>
            </a:r>
            <a:r>
              <a:rPr lang="zh-CN" altLang="en-US" dirty="0"/>
              <a:t>万亿港元</a:t>
            </a:r>
            <a:endParaRPr lang="en-US" altLang="zh-CN" dirty="0"/>
          </a:p>
        </p:txBody>
      </p:sp>
      <p:grpSp>
        <p:nvGrpSpPr>
          <p:cNvPr id="40" name="组合 39"/>
          <p:cNvGrpSpPr/>
          <p:nvPr/>
        </p:nvGrpSpPr>
        <p:grpSpPr>
          <a:xfrm>
            <a:off x="7568891" y="2905246"/>
            <a:ext cx="3279162" cy="2395884"/>
            <a:chOff x="7452549" y="3806069"/>
            <a:chExt cx="2853008" cy="2395884"/>
          </a:xfrm>
        </p:grpSpPr>
        <p:grpSp>
          <p:nvGrpSpPr>
            <p:cNvPr id="39" name="组合 38"/>
            <p:cNvGrpSpPr/>
            <p:nvPr/>
          </p:nvGrpSpPr>
          <p:grpSpPr>
            <a:xfrm>
              <a:off x="7452549" y="3806069"/>
              <a:ext cx="2853008" cy="2395884"/>
              <a:chOff x="7429352" y="2442169"/>
              <a:chExt cx="2853008" cy="2395884"/>
            </a:xfrm>
          </p:grpSpPr>
          <p:sp>
            <p:nvSpPr>
              <p:cNvPr id="14" name="文本框 75808"/>
              <p:cNvSpPr txBox="1">
                <a:spLocks noChangeArrowheads="1"/>
              </p:cNvSpPr>
              <p:nvPr/>
            </p:nvSpPr>
            <p:spPr bwMode="auto">
              <a:xfrm>
                <a:off x="8607196" y="2462520"/>
                <a:ext cx="602253" cy="338554"/>
              </a:xfrm>
              <a:prstGeom prst="rect">
                <a:avLst/>
              </a:prstGeom>
              <a:noFill/>
              <a:ln>
                <a:noFill/>
              </a:ln>
            </p:spPr>
            <p:txBody>
              <a:bodyPr wrap="square">
                <a:spAutoFit/>
              </a:bodyPr>
              <a:lstStyle>
                <a:lvl1pPr algn="ctr">
                  <a:defRPr>
                    <a:solidFill>
                      <a:schemeClr val="tx1"/>
                    </a:solidFill>
                    <a:latin typeface="Arial" panose="020B0604020202020204" pitchFamily="34" charset="0"/>
                  </a:defRPr>
                </a:lvl1pPr>
                <a:lvl2pPr algn="ctr">
                  <a:defRPr>
                    <a:solidFill>
                      <a:schemeClr val="tx1"/>
                    </a:solidFill>
                    <a:latin typeface="Arial" panose="020B0604020202020204" pitchFamily="34" charset="0"/>
                  </a:defRPr>
                </a:lvl2pPr>
                <a:lvl3pPr algn="ctr">
                  <a:defRPr>
                    <a:solidFill>
                      <a:schemeClr val="tx1"/>
                    </a:solidFill>
                    <a:latin typeface="Arial" panose="020B0604020202020204" pitchFamily="34" charset="0"/>
                  </a:defRPr>
                </a:lvl3pPr>
                <a:lvl4pPr algn="ctr">
                  <a:defRPr>
                    <a:solidFill>
                      <a:schemeClr val="tx1"/>
                    </a:solidFill>
                    <a:latin typeface="Arial" panose="020B0604020202020204" pitchFamily="34" charset="0"/>
                  </a:defRPr>
                </a:lvl4pPr>
                <a:lvl5pPr algn="ctr">
                  <a:defRPr>
                    <a:solidFill>
                      <a:schemeClr val="tx1"/>
                    </a:solidFill>
                    <a:latin typeface="Arial" panose="020B0604020202020204" pitchFamily="34" charset="0"/>
                  </a:defRPr>
                </a:lvl5pPr>
                <a:lvl6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l">
                  <a:spcBef>
                    <a:spcPct val="50000"/>
                  </a:spcBef>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2.84</a:t>
                </a:r>
              </a:p>
            </p:txBody>
          </p:sp>
          <p:grpSp>
            <p:nvGrpSpPr>
              <p:cNvPr id="38" name="组合 37"/>
              <p:cNvGrpSpPr/>
              <p:nvPr/>
            </p:nvGrpSpPr>
            <p:grpSpPr>
              <a:xfrm>
                <a:off x="7429352" y="2442169"/>
                <a:ext cx="2853008" cy="2395884"/>
                <a:chOff x="7429352" y="2442169"/>
                <a:chExt cx="2853008" cy="2395884"/>
              </a:xfrm>
            </p:grpSpPr>
            <p:sp>
              <p:nvSpPr>
                <p:cNvPr id="34" name="Freeform 6"/>
                <p:cNvSpPr>
                  <a:spLocks noEditPoints="1"/>
                </p:cNvSpPr>
                <p:nvPr/>
              </p:nvSpPr>
              <p:spPr bwMode="auto">
                <a:xfrm>
                  <a:off x="7624604" y="3697710"/>
                  <a:ext cx="491911" cy="822140"/>
                </a:xfrm>
                <a:custGeom>
                  <a:avLst/>
                  <a:gdLst>
                    <a:gd name="T0" fmla="*/ 77 w 91"/>
                    <a:gd name="T1" fmla="*/ 10 h 422"/>
                    <a:gd name="T2" fmla="*/ 1 w 91"/>
                    <a:gd name="T3" fmla="*/ 28 h 422"/>
                    <a:gd name="T4" fmla="*/ 1 w 91"/>
                    <a:gd name="T5" fmla="*/ 28 h 422"/>
                    <a:gd name="T6" fmla="*/ 0 w 91"/>
                    <a:gd name="T7" fmla="*/ 394 h 422"/>
                    <a:gd name="T8" fmla="*/ 76 w 91"/>
                    <a:gd name="T9" fmla="*/ 412 h 422"/>
                    <a:gd name="T10" fmla="*/ 90 w 91"/>
                    <a:gd name="T11" fmla="*/ 28 h 422"/>
                    <a:gd name="T12" fmla="*/ 90 w 91"/>
                    <a:gd name="T13" fmla="*/ 30 h 422"/>
                    <a:gd name="T14" fmla="*/ 90 w 91"/>
                    <a:gd name="T15" fmla="*/ 30 h 422"/>
                    <a:gd name="T16" fmla="*/ 90 w 91"/>
                    <a:gd name="T17" fmla="*/ 32 h 422"/>
                    <a:gd name="T18" fmla="*/ 90 w 91"/>
                    <a:gd name="T19" fmla="*/ 31 h 422"/>
                    <a:gd name="T20" fmla="*/ 90 w 91"/>
                    <a:gd name="T21" fmla="*/ 31 h 422"/>
                    <a:gd name="T22" fmla="*/ 2 w 91"/>
                    <a:gd name="T23" fmla="*/ 29 h 422"/>
                    <a:gd name="T24" fmla="*/ 2 w 91"/>
                    <a:gd name="T25" fmla="*/ 30 h 422"/>
                    <a:gd name="T26" fmla="*/ 2 w 91"/>
                    <a:gd name="T27" fmla="*/ 30 h 422"/>
                    <a:gd name="T28" fmla="*/ 2 w 91"/>
                    <a:gd name="T29" fmla="*/ 32 h 422"/>
                    <a:gd name="T30" fmla="*/ 2 w 91"/>
                    <a:gd name="T31" fmla="*/ 32 h 422"/>
                    <a:gd name="T32" fmla="*/ 2 w 91"/>
                    <a:gd name="T33" fmla="*/ 32 h 422"/>
                    <a:gd name="T34" fmla="*/ 3 w 91"/>
                    <a:gd name="T35" fmla="*/ 34 h 422"/>
                    <a:gd name="T36" fmla="*/ 3 w 91"/>
                    <a:gd name="T37" fmla="*/ 35 h 422"/>
                    <a:gd name="T38" fmla="*/ 3 w 91"/>
                    <a:gd name="T39" fmla="*/ 35 h 422"/>
                    <a:gd name="T40" fmla="*/ 4 w 91"/>
                    <a:gd name="T41" fmla="*/ 36 h 422"/>
                    <a:gd name="T42" fmla="*/ 5 w 91"/>
                    <a:gd name="T43" fmla="*/ 37 h 422"/>
                    <a:gd name="T44" fmla="*/ 5 w 91"/>
                    <a:gd name="T45" fmla="*/ 37 h 422"/>
                    <a:gd name="T46" fmla="*/ 6 w 91"/>
                    <a:gd name="T47" fmla="*/ 39 h 422"/>
                    <a:gd name="T48" fmla="*/ 6 w 91"/>
                    <a:gd name="T49" fmla="*/ 40 h 422"/>
                    <a:gd name="T50" fmla="*/ 6 w 91"/>
                    <a:gd name="T51" fmla="*/ 40 h 422"/>
                    <a:gd name="T52" fmla="*/ 8 w 91"/>
                    <a:gd name="T53" fmla="*/ 41 h 422"/>
                    <a:gd name="T54" fmla="*/ 13 w 91"/>
                    <a:gd name="T55" fmla="*/ 45 h 422"/>
                    <a:gd name="T56" fmla="*/ 13 w 91"/>
                    <a:gd name="T57" fmla="*/ 45 h 422"/>
                    <a:gd name="T58" fmla="*/ 11 w 91"/>
                    <a:gd name="T59" fmla="*/ 44 h 422"/>
                    <a:gd name="T60" fmla="*/ 10 w 91"/>
                    <a:gd name="T61" fmla="*/ 43 h 422"/>
                    <a:gd name="T62" fmla="*/ 10 w 91"/>
                    <a:gd name="T63" fmla="*/ 43 h 422"/>
                    <a:gd name="T64" fmla="*/ 9 w 91"/>
                    <a:gd name="T65" fmla="*/ 42 h 422"/>
                    <a:gd name="T66" fmla="*/ 78 w 91"/>
                    <a:gd name="T67" fmla="*/ 46 h 422"/>
                    <a:gd name="T68" fmla="*/ 78 w 91"/>
                    <a:gd name="T69" fmla="*/ 46 h 422"/>
                    <a:gd name="T70" fmla="*/ 81 w 91"/>
                    <a:gd name="T71" fmla="*/ 44 h 422"/>
                    <a:gd name="T72" fmla="*/ 81 w 91"/>
                    <a:gd name="T73" fmla="*/ 44 h 422"/>
                    <a:gd name="T74" fmla="*/ 81 w 91"/>
                    <a:gd name="T75" fmla="*/ 44 h 422"/>
                    <a:gd name="T76" fmla="*/ 83 w 91"/>
                    <a:gd name="T77" fmla="*/ 42 h 422"/>
                    <a:gd name="T78" fmla="*/ 84 w 91"/>
                    <a:gd name="T79" fmla="*/ 42 h 422"/>
                    <a:gd name="T80" fmla="*/ 84 w 91"/>
                    <a:gd name="T81" fmla="*/ 42 h 422"/>
                    <a:gd name="T82" fmla="*/ 89 w 91"/>
                    <a:gd name="T83" fmla="*/ 34 h 422"/>
                    <a:gd name="T84" fmla="*/ 89 w 91"/>
                    <a:gd name="T85" fmla="*/ 34 h 422"/>
                    <a:gd name="T86" fmla="*/ 89 w 91"/>
                    <a:gd name="T87" fmla="*/ 34 h 422"/>
                    <a:gd name="T88" fmla="*/ 88 w 91"/>
                    <a:gd name="T89" fmla="*/ 36 h 422"/>
                    <a:gd name="T90" fmla="*/ 88 w 91"/>
                    <a:gd name="T91" fmla="*/ 36 h 422"/>
                    <a:gd name="T92" fmla="*/ 88 w 91"/>
                    <a:gd name="T93" fmla="*/ 36 h 422"/>
                    <a:gd name="T94" fmla="*/ 87 w 91"/>
                    <a:gd name="T95" fmla="*/ 38 h 422"/>
                    <a:gd name="T96" fmla="*/ 86 w 91"/>
                    <a:gd name="T97" fmla="*/ 39 h 422"/>
                    <a:gd name="T98" fmla="*/ 86 w 91"/>
                    <a:gd name="T99" fmla="*/ 39 h 422"/>
                    <a:gd name="T100" fmla="*/ 85 w 91"/>
                    <a:gd name="T101" fmla="*/ 41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1" h="422">
                      <a:moveTo>
                        <a:pt x="90" y="29"/>
                      </a:moveTo>
                      <a:cubicBezTo>
                        <a:pt x="91" y="22"/>
                        <a:pt x="86" y="15"/>
                        <a:pt x="77" y="10"/>
                      </a:cubicBezTo>
                      <a:cubicBezTo>
                        <a:pt x="60" y="0"/>
                        <a:pt x="32" y="0"/>
                        <a:pt x="14" y="10"/>
                      </a:cubicBezTo>
                      <a:cubicBezTo>
                        <a:pt x="6" y="15"/>
                        <a:pt x="1" y="21"/>
                        <a:pt x="1" y="28"/>
                      </a:cubicBezTo>
                      <a:cubicBezTo>
                        <a:pt x="1" y="28"/>
                        <a:pt x="1" y="28"/>
                        <a:pt x="1" y="28"/>
                      </a:cubicBezTo>
                      <a:cubicBezTo>
                        <a:pt x="1" y="28"/>
                        <a:pt x="1" y="28"/>
                        <a:pt x="1" y="28"/>
                      </a:cubicBezTo>
                      <a:cubicBezTo>
                        <a:pt x="1" y="28"/>
                        <a:pt x="1" y="28"/>
                        <a:pt x="1" y="28"/>
                      </a:cubicBezTo>
                      <a:cubicBezTo>
                        <a:pt x="0" y="394"/>
                        <a:pt x="0" y="394"/>
                        <a:pt x="0" y="394"/>
                      </a:cubicBezTo>
                      <a:cubicBezTo>
                        <a:pt x="0" y="400"/>
                        <a:pt x="5" y="407"/>
                        <a:pt x="13" y="412"/>
                      </a:cubicBezTo>
                      <a:cubicBezTo>
                        <a:pt x="31" y="422"/>
                        <a:pt x="59" y="422"/>
                        <a:pt x="76" y="412"/>
                      </a:cubicBezTo>
                      <a:cubicBezTo>
                        <a:pt x="85" y="407"/>
                        <a:pt x="89" y="400"/>
                        <a:pt x="89" y="394"/>
                      </a:cubicBezTo>
                      <a:cubicBezTo>
                        <a:pt x="90" y="28"/>
                        <a:pt x="90" y="28"/>
                        <a:pt x="90" y="28"/>
                      </a:cubicBezTo>
                      <a:cubicBezTo>
                        <a:pt x="90" y="28"/>
                        <a:pt x="90" y="28"/>
                        <a:pt x="90" y="29"/>
                      </a:cubicBezTo>
                      <a:moveTo>
                        <a:pt x="90" y="30"/>
                      </a:moveTo>
                      <a:cubicBezTo>
                        <a:pt x="90" y="30"/>
                        <a:pt x="90" y="29"/>
                        <a:pt x="90" y="29"/>
                      </a:cubicBezTo>
                      <a:cubicBezTo>
                        <a:pt x="90" y="29"/>
                        <a:pt x="90" y="30"/>
                        <a:pt x="90" y="30"/>
                      </a:cubicBezTo>
                      <a:moveTo>
                        <a:pt x="90" y="32"/>
                      </a:moveTo>
                      <a:cubicBezTo>
                        <a:pt x="90" y="32"/>
                        <a:pt x="90" y="32"/>
                        <a:pt x="90" y="32"/>
                      </a:cubicBezTo>
                      <a:cubicBezTo>
                        <a:pt x="90" y="32"/>
                        <a:pt x="90" y="32"/>
                        <a:pt x="90" y="32"/>
                      </a:cubicBezTo>
                      <a:moveTo>
                        <a:pt x="90" y="31"/>
                      </a:moveTo>
                      <a:cubicBezTo>
                        <a:pt x="90" y="31"/>
                        <a:pt x="90" y="31"/>
                        <a:pt x="90" y="30"/>
                      </a:cubicBezTo>
                      <a:cubicBezTo>
                        <a:pt x="90" y="31"/>
                        <a:pt x="90" y="31"/>
                        <a:pt x="90" y="31"/>
                      </a:cubicBezTo>
                      <a:moveTo>
                        <a:pt x="1" y="29"/>
                      </a:moveTo>
                      <a:cubicBezTo>
                        <a:pt x="2" y="29"/>
                        <a:pt x="2" y="29"/>
                        <a:pt x="2" y="29"/>
                      </a:cubicBezTo>
                      <a:cubicBezTo>
                        <a:pt x="2" y="29"/>
                        <a:pt x="2" y="29"/>
                        <a:pt x="1" y="29"/>
                      </a:cubicBezTo>
                      <a:moveTo>
                        <a:pt x="2" y="30"/>
                      </a:moveTo>
                      <a:cubicBezTo>
                        <a:pt x="2" y="30"/>
                        <a:pt x="2" y="30"/>
                        <a:pt x="2" y="30"/>
                      </a:cubicBezTo>
                      <a:cubicBezTo>
                        <a:pt x="2" y="30"/>
                        <a:pt x="2" y="30"/>
                        <a:pt x="2" y="30"/>
                      </a:cubicBezTo>
                      <a:moveTo>
                        <a:pt x="2" y="31"/>
                      </a:moveTo>
                      <a:cubicBezTo>
                        <a:pt x="2" y="31"/>
                        <a:pt x="2" y="31"/>
                        <a:pt x="2" y="32"/>
                      </a:cubicBezTo>
                      <a:cubicBezTo>
                        <a:pt x="2" y="31"/>
                        <a:pt x="2" y="31"/>
                        <a:pt x="2" y="31"/>
                      </a:cubicBezTo>
                      <a:moveTo>
                        <a:pt x="2" y="32"/>
                      </a:moveTo>
                      <a:cubicBezTo>
                        <a:pt x="2" y="32"/>
                        <a:pt x="2" y="33"/>
                        <a:pt x="2" y="33"/>
                      </a:cubicBezTo>
                      <a:cubicBezTo>
                        <a:pt x="2" y="33"/>
                        <a:pt x="2" y="32"/>
                        <a:pt x="2" y="32"/>
                      </a:cubicBezTo>
                      <a:moveTo>
                        <a:pt x="3" y="34"/>
                      </a:moveTo>
                      <a:cubicBezTo>
                        <a:pt x="3" y="34"/>
                        <a:pt x="3" y="34"/>
                        <a:pt x="3" y="34"/>
                      </a:cubicBezTo>
                      <a:cubicBezTo>
                        <a:pt x="3" y="34"/>
                        <a:pt x="3" y="34"/>
                        <a:pt x="3" y="34"/>
                      </a:cubicBezTo>
                      <a:moveTo>
                        <a:pt x="3" y="35"/>
                      </a:moveTo>
                      <a:cubicBezTo>
                        <a:pt x="3" y="35"/>
                        <a:pt x="3" y="35"/>
                        <a:pt x="3" y="35"/>
                      </a:cubicBezTo>
                      <a:cubicBezTo>
                        <a:pt x="3" y="35"/>
                        <a:pt x="3" y="35"/>
                        <a:pt x="3" y="35"/>
                      </a:cubicBezTo>
                      <a:moveTo>
                        <a:pt x="4" y="36"/>
                      </a:moveTo>
                      <a:cubicBezTo>
                        <a:pt x="4" y="36"/>
                        <a:pt x="4" y="36"/>
                        <a:pt x="4" y="36"/>
                      </a:cubicBezTo>
                      <a:cubicBezTo>
                        <a:pt x="4" y="36"/>
                        <a:pt x="4" y="36"/>
                        <a:pt x="4" y="36"/>
                      </a:cubicBezTo>
                      <a:moveTo>
                        <a:pt x="5" y="37"/>
                      </a:moveTo>
                      <a:cubicBezTo>
                        <a:pt x="5" y="38"/>
                        <a:pt x="5" y="38"/>
                        <a:pt x="5" y="38"/>
                      </a:cubicBezTo>
                      <a:cubicBezTo>
                        <a:pt x="5" y="37"/>
                        <a:pt x="5" y="37"/>
                        <a:pt x="5" y="37"/>
                      </a:cubicBezTo>
                      <a:moveTo>
                        <a:pt x="5" y="38"/>
                      </a:moveTo>
                      <a:cubicBezTo>
                        <a:pt x="6" y="39"/>
                        <a:pt x="6" y="39"/>
                        <a:pt x="6" y="39"/>
                      </a:cubicBezTo>
                      <a:cubicBezTo>
                        <a:pt x="5" y="38"/>
                        <a:pt x="5" y="38"/>
                        <a:pt x="5" y="38"/>
                      </a:cubicBezTo>
                      <a:moveTo>
                        <a:pt x="6" y="40"/>
                      </a:moveTo>
                      <a:cubicBezTo>
                        <a:pt x="7" y="40"/>
                        <a:pt x="7" y="40"/>
                        <a:pt x="7" y="40"/>
                      </a:cubicBezTo>
                      <a:cubicBezTo>
                        <a:pt x="6" y="40"/>
                        <a:pt x="6" y="40"/>
                        <a:pt x="6" y="40"/>
                      </a:cubicBezTo>
                      <a:moveTo>
                        <a:pt x="7" y="41"/>
                      </a:moveTo>
                      <a:cubicBezTo>
                        <a:pt x="8" y="41"/>
                        <a:pt x="8" y="41"/>
                        <a:pt x="8" y="41"/>
                      </a:cubicBezTo>
                      <a:cubicBezTo>
                        <a:pt x="7" y="41"/>
                        <a:pt x="7" y="41"/>
                        <a:pt x="7" y="41"/>
                      </a:cubicBezTo>
                      <a:moveTo>
                        <a:pt x="13" y="45"/>
                      </a:moveTo>
                      <a:cubicBezTo>
                        <a:pt x="13" y="45"/>
                        <a:pt x="13" y="45"/>
                        <a:pt x="13" y="45"/>
                      </a:cubicBezTo>
                      <a:cubicBezTo>
                        <a:pt x="13" y="45"/>
                        <a:pt x="13" y="45"/>
                        <a:pt x="13" y="45"/>
                      </a:cubicBezTo>
                      <a:moveTo>
                        <a:pt x="12" y="44"/>
                      </a:moveTo>
                      <a:cubicBezTo>
                        <a:pt x="11" y="44"/>
                        <a:pt x="11" y="44"/>
                        <a:pt x="11" y="44"/>
                      </a:cubicBezTo>
                      <a:cubicBezTo>
                        <a:pt x="12" y="44"/>
                        <a:pt x="12" y="44"/>
                        <a:pt x="12" y="44"/>
                      </a:cubicBezTo>
                      <a:moveTo>
                        <a:pt x="10" y="43"/>
                      </a:moveTo>
                      <a:cubicBezTo>
                        <a:pt x="10" y="43"/>
                        <a:pt x="10" y="43"/>
                        <a:pt x="10" y="43"/>
                      </a:cubicBezTo>
                      <a:cubicBezTo>
                        <a:pt x="10" y="43"/>
                        <a:pt x="10" y="43"/>
                        <a:pt x="10" y="43"/>
                      </a:cubicBezTo>
                      <a:moveTo>
                        <a:pt x="9" y="42"/>
                      </a:moveTo>
                      <a:cubicBezTo>
                        <a:pt x="9" y="42"/>
                        <a:pt x="9" y="42"/>
                        <a:pt x="9" y="42"/>
                      </a:cubicBezTo>
                      <a:cubicBezTo>
                        <a:pt x="9" y="42"/>
                        <a:pt x="9" y="42"/>
                        <a:pt x="9" y="42"/>
                      </a:cubicBezTo>
                      <a:moveTo>
                        <a:pt x="78" y="46"/>
                      </a:moveTo>
                      <a:cubicBezTo>
                        <a:pt x="78" y="46"/>
                        <a:pt x="79" y="45"/>
                        <a:pt x="79" y="45"/>
                      </a:cubicBezTo>
                      <a:cubicBezTo>
                        <a:pt x="79" y="45"/>
                        <a:pt x="78" y="46"/>
                        <a:pt x="78" y="46"/>
                      </a:cubicBezTo>
                      <a:moveTo>
                        <a:pt x="79" y="45"/>
                      </a:moveTo>
                      <a:cubicBezTo>
                        <a:pt x="80" y="45"/>
                        <a:pt x="80" y="44"/>
                        <a:pt x="81" y="44"/>
                      </a:cubicBezTo>
                      <a:cubicBezTo>
                        <a:pt x="80" y="44"/>
                        <a:pt x="80" y="45"/>
                        <a:pt x="79" y="45"/>
                      </a:cubicBezTo>
                      <a:moveTo>
                        <a:pt x="81" y="44"/>
                      </a:moveTo>
                      <a:cubicBezTo>
                        <a:pt x="81" y="44"/>
                        <a:pt x="82" y="43"/>
                        <a:pt x="82" y="43"/>
                      </a:cubicBezTo>
                      <a:cubicBezTo>
                        <a:pt x="82" y="43"/>
                        <a:pt x="81" y="44"/>
                        <a:pt x="81" y="44"/>
                      </a:cubicBezTo>
                      <a:moveTo>
                        <a:pt x="82" y="43"/>
                      </a:moveTo>
                      <a:cubicBezTo>
                        <a:pt x="83" y="43"/>
                        <a:pt x="83" y="42"/>
                        <a:pt x="83" y="42"/>
                      </a:cubicBezTo>
                      <a:cubicBezTo>
                        <a:pt x="83" y="42"/>
                        <a:pt x="83" y="43"/>
                        <a:pt x="82" y="43"/>
                      </a:cubicBezTo>
                      <a:moveTo>
                        <a:pt x="84" y="42"/>
                      </a:moveTo>
                      <a:cubicBezTo>
                        <a:pt x="84" y="41"/>
                        <a:pt x="84" y="41"/>
                        <a:pt x="84" y="41"/>
                      </a:cubicBezTo>
                      <a:cubicBezTo>
                        <a:pt x="84" y="41"/>
                        <a:pt x="84" y="41"/>
                        <a:pt x="84" y="42"/>
                      </a:cubicBezTo>
                      <a:moveTo>
                        <a:pt x="90" y="33"/>
                      </a:moveTo>
                      <a:cubicBezTo>
                        <a:pt x="90" y="33"/>
                        <a:pt x="90" y="33"/>
                        <a:pt x="89" y="34"/>
                      </a:cubicBezTo>
                      <a:cubicBezTo>
                        <a:pt x="90" y="33"/>
                        <a:pt x="90" y="33"/>
                        <a:pt x="90" y="33"/>
                      </a:cubicBezTo>
                      <a:moveTo>
                        <a:pt x="89" y="34"/>
                      </a:moveTo>
                      <a:cubicBezTo>
                        <a:pt x="89" y="34"/>
                        <a:pt x="89" y="35"/>
                        <a:pt x="89" y="35"/>
                      </a:cubicBezTo>
                      <a:cubicBezTo>
                        <a:pt x="89" y="35"/>
                        <a:pt x="89" y="34"/>
                        <a:pt x="89" y="34"/>
                      </a:cubicBezTo>
                      <a:moveTo>
                        <a:pt x="89" y="35"/>
                      </a:moveTo>
                      <a:cubicBezTo>
                        <a:pt x="89" y="35"/>
                        <a:pt x="88" y="36"/>
                        <a:pt x="88" y="36"/>
                      </a:cubicBezTo>
                      <a:cubicBezTo>
                        <a:pt x="88" y="36"/>
                        <a:pt x="89" y="35"/>
                        <a:pt x="89" y="35"/>
                      </a:cubicBezTo>
                      <a:moveTo>
                        <a:pt x="88" y="36"/>
                      </a:moveTo>
                      <a:cubicBezTo>
                        <a:pt x="88" y="37"/>
                        <a:pt x="88" y="37"/>
                        <a:pt x="88" y="37"/>
                      </a:cubicBezTo>
                      <a:cubicBezTo>
                        <a:pt x="88" y="37"/>
                        <a:pt x="88" y="37"/>
                        <a:pt x="88" y="36"/>
                      </a:cubicBezTo>
                      <a:moveTo>
                        <a:pt x="87" y="38"/>
                      </a:moveTo>
                      <a:cubicBezTo>
                        <a:pt x="87" y="38"/>
                        <a:pt x="87" y="38"/>
                        <a:pt x="87" y="38"/>
                      </a:cubicBezTo>
                      <a:cubicBezTo>
                        <a:pt x="87" y="38"/>
                        <a:pt x="87" y="38"/>
                        <a:pt x="87" y="38"/>
                      </a:cubicBezTo>
                      <a:moveTo>
                        <a:pt x="86" y="39"/>
                      </a:moveTo>
                      <a:cubicBezTo>
                        <a:pt x="86" y="39"/>
                        <a:pt x="86" y="39"/>
                        <a:pt x="86" y="39"/>
                      </a:cubicBezTo>
                      <a:cubicBezTo>
                        <a:pt x="86" y="39"/>
                        <a:pt x="86" y="39"/>
                        <a:pt x="86" y="39"/>
                      </a:cubicBezTo>
                      <a:moveTo>
                        <a:pt x="85" y="40"/>
                      </a:moveTo>
                      <a:cubicBezTo>
                        <a:pt x="85" y="40"/>
                        <a:pt x="85" y="40"/>
                        <a:pt x="85" y="41"/>
                      </a:cubicBezTo>
                      <a:cubicBezTo>
                        <a:pt x="85" y="40"/>
                        <a:pt x="85" y="40"/>
                        <a:pt x="85" y="40"/>
                      </a:cubicBezTo>
                    </a:path>
                  </a:pathLst>
                </a:custGeom>
                <a:solidFill>
                  <a:srgbClr val="DF4D31"/>
                </a:solidFill>
                <a:ln>
                  <a:noFill/>
                </a:ln>
              </p:spPr>
              <p:txBody>
                <a:bodyPr vert="horz" wrap="square" lIns="91440" tIns="45720" rIns="91440" bIns="45720" numCol="1" anchor="t" anchorCtr="0" compatLnSpc="1"/>
                <a:lstStyle/>
                <a:p>
                  <a:endParaRPr lang="th-TH" dirty="0"/>
                </a:p>
              </p:txBody>
            </p:sp>
            <p:sp>
              <p:nvSpPr>
                <p:cNvPr id="12" name="Freeform 6"/>
                <p:cNvSpPr>
                  <a:spLocks noEditPoints="1"/>
                </p:cNvSpPr>
                <p:nvPr/>
              </p:nvSpPr>
              <p:spPr bwMode="auto">
                <a:xfrm>
                  <a:off x="8643999" y="2867817"/>
                  <a:ext cx="491911" cy="1652033"/>
                </a:xfrm>
                <a:custGeom>
                  <a:avLst/>
                  <a:gdLst>
                    <a:gd name="T0" fmla="*/ 77 w 91"/>
                    <a:gd name="T1" fmla="*/ 10 h 422"/>
                    <a:gd name="T2" fmla="*/ 1 w 91"/>
                    <a:gd name="T3" fmla="*/ 28 h 422"/>
                    <a:gd name="T4" fmla="*/ 1 w 91"/>
                    <a:gd name="T5" fmla="*/ 28 h 422"/>
                    <a:gd name="T6" fmla="*/ 0 w 91"/>
                    <a:gd name="T7" fmla="*/ 394 h 422"/>
                    <a:gd name="T8" fmla="*/ 76 w 91"/>
                    <a:gd name="T9" fmla="*/ 412 h 422"/>
                    <a:gd name="T10" fmla="*/ 90 w 91"/>
                    <a:gd name="T11" fmla="*/ 28 h 422"/>
                    <a:gd name="T12" fmla="*/ 90 w 91"/>
                    <a:gd name="T13" fmla="*/ 30 h 422"/>
                    <a:gd name="T14" fmla="*/ 90 w 91"/>
                    <a:gd name="T15" fmla="*/ 30 h 422"/>
                    <a:gd name="T16" fmla="*/ 90 w 91"/>
                    <a:gd name="T17" fmla="*/ 32 h 422"/>
                    <a:gd name="T18" fmla="*/ 90 w 91"/>
                    <a:gd name="T19" fmla="*/ 31 h 422"/>
                    <a:gd name="T20" fmla="*/ 90 w 91"/>
                    <a:gd name="T21" fmla="*/ 31 h 422"/>
                    <a:gd name="T22" fmla="*/ 2 w 91"/>
                    <a:gd name="T23" fmla="*/ 29 h 422"/>
                    <a:gd name="T24" fmla="*/ 2 w 91"/>
                    <a:gd name="T25" fmla="*/ 30 h 422"/>
                    <a:gd name="T26" fmla="*/ 2 w 91"/>
                    <a:gd name="T27" fmla="*/ 30 h 422"/>
                    <a:gd name="T28" fmla="*/ 2 w 91"/>
                    <a:gd name="T29" fmla="*/ 32 h 422"/>
                    <a:gd name="T30" fmla="*/ 2 w 91"/>
                    <a:gd name="T31" fmla="*/ 32 h 422"/>
                    <a:gd name="T32" fmla="*/ 2 w 91"/>
                    <a:gd name="T33" fmla="*/ 32 h 422"/>
                    <a:gd name="T34" fmla="*/ 3 w 91"/>
                    <a:gd name="T35" fmla="*/ 34 h 422"/>
                    <a:gd name="T36" fmla="*/ 3 w 91"/>
                    <a:gd name="T37" fmla="*/ 35 h 422"/>
                    <a:gd name="T38" fmla="*/ 3 w 91"/>
                    <a:gd name="T39" fmla="*/ 35 h 422"/>
                    <a:gd name="T40" fmla="*/ 4 w 91"/>
                    <a:gd name="T41" fmla="*/ 36 h 422"/>
                    <a:gd name="T42" fmla="*/ 5 w 91"/>
                    <a:gd name="T43" fmla="*/ 37 h 422"/>
                    <a:gd name="T44" fmla="*/ 5 w 91"/>
                    <a:gd name="T45" fmla="*/ 37 h 422"/>
                    <a:gd name="T46" fmla="*/ 6 w 91"/>
                    <a:gd name="T47" fmla="*/ 39 h 422"/>
                    <a:gd name="T48" fmla="*/ 6 w 91"/>
                    <a:gd name="T49" fmla="*/ 40 h 422"/>
                    <a:gd name="T50" fmla="*/ 6 w 91"/>
                    <a:gd name="T51" fmla="*/ 40 h 422"/>
                    <a:gd name="T52" fmla="*/ 8 w 91"/>
                    <a:gd name="T53" fmla="*/ 41 h 422"/>
                    <a:gd name="T54" fmla="*/ 13 w 91"/>
                    <a:gd name="T55" fmla="*/ 45 h 422"/>
                    <a:gd name="T56" fmla="*/ 13 w 91"/>
                    <a:gd name="T57" fmla="*/ 45 h 422"/>
                    <a:gd name="T58" fmla="*/ 11 w 91"/>
                    <a:gd name="T59" fmla="*/ 44 h 422"/>
                    <a:gd name="T60" fmla="*/ 10 w 91"/>
                    <a:gd name="T61" fmla="*/ 43 h 422"/>
                    <a:gd name="T62" fmla="*/ 10 w 91"/>
                    <a:gd name="T63" fmla="*/ 43 h 422"/>
                    <a:gd name="T64" fmla="*/ 9 w 91"/>
                    <a:gd name="T65" fmla="*/ 42 h 422"/>
                    <a:gd name="T66" fmla="*/ 78 w 91"/>
                    <a:gd name="T67" fmla="*/ 46 h 422"/>
                    <a:gd name="T68" fmla="*/ 78 w 91"/>
                    <a:gd name="T69" fmla="*/ 46 h 422"/>
                    <a:gd name="T70" fmla="*/ 81 w 91"/>
                    <a:gd name="T71" fmla="*/ 44 h 422"/>
                    <a:gd name="T72" fmla="*/ 81 w 91"/>
                    <a:gd name="T73" fmla="*/ 44 h 422"/>
                    <a:gd name="T74" fmla="*/ 81 w 91"/>
                    <a:gd name="T75" fmla="*/ 44 h 422"/>
                    <a:gd name="T76" fmla="*/ 83 w 91"/>
                    <a:gd name="T77" fmla="*/ 42 h 422"/>
                    <a:gd name="T78" fmla="*/ 84 w 91"/>
                    <a:gd name="T79" fmla="*/ 42 h 422"/>
                    <a:gd name="T80" fmla="*/ 84 w 91"/>
                    <a:gd name="T81" fmla="*/ 42 h 422"/>
                    <a:gd name="T82" fmla="*/ 89 w 91"/>
                    <a:gd name="T83" fmla="*/ 34 h 422"/>
                    <a:gd name="T84" fmla="*/ 89 w 91"/>
                    <a:gd name="T85" fmla="*/ 34 h 422"/>
                    <a:gd name="T86" fmla="*/ 89 w 91"/>
                    <a:gd name="T87" fmla="*/ 34 h 422"/>
                    <a:gd name="T88" fmla="*/ 88 w 91"/>
                    <a:gd name="T89" fmla="*/ 36 h 422"/>
                    <a:gd name="T90" fmla="*/ 88 w 91"/>
                    <a:gd name="T91" fmla="*/ 36 h 422"/>
                    <a:gd name="T92" fmla="*/ 88 w 91"/>
                    <a:gd name="T93" fmla="*/ 36 h 422"/>
                    <a:gd name="T94" fmla="*/ 87 w 91"/>
                    <a:gd name="T95" fmla="*/ 38 h 422"/>
                    <a:gd name="T96" fmla="*/ 86 w 91"/>
                    <a:gd name="T97" fmla="*/ 39 h 422"/>
                    <a:gd name="T98" fmla="*/ 86 w 91"/>
                    <a:gd name="T99" fmla="*/ 39 h 422"/>
                    <a:gd name="T100" fmla="*/ 85 w 91"/>
                    <a:gd name="T101" fmla="*/ 41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1" h="422">
                      <a:moveTo>
                        <a:pt x="90" y="29"/>
                      </a:moveTo>
                      <a:cubicBezTo>
                        <a:pt x="91" y="22"/>
                        <a:pt x="86" y="15"/>
                        <a:pt x="77" y="10"/>
                      </a:cubicBezTo>
                      <a:cubicBezTo>
                        <a:pt x="60" y="0"/>
                        <a:pt x="32" y="0"/>
                        <a:pt x="14" y="10"/>
                      </a:cubicBezTo>
                      <a:cubicBezTo>
                        <a:pt x="6" y="15"/>
                        <a:pt x="1" y="21"/>
                        <a:pt x="1" y="28"/>
                      </a:cubicBezTo>
                      <a:cubicBezTo>
                        <a:pt x="1" y="28"/>
                        <a:pt x="1" y="28"/>
                        <a:pt x="1" y="28"/>
                      </a:cubicBezTo>
                      <a:cubicBezTo>
                        <a:pt x="1" y="28"/>
                        <a:pt x="1" y="28"/>
                        <a:pt x="1" y="28"/>
                      </a:cubicBezTo>
                      <a:cubicBezTo>
                        <a:pt x="1" y="28"/>
                        <a:pt x="1" y="28"/>
                        <a:pt x="1" y="28"/>
                      </a:cubicBezTo>
                      <a:cubicBezTo>
                        <a:pt x="0" y="394"/>
                        <a:pt x="0" y="394"/>
                        <a:pt x="0" y="394"/>
                      </a:cubicBezTo>
                      <a:cubicBezTo>
                        <a:pt x="0" y="400"/>
                        <a:pt x="5" y="407"/>
                        <a:pt x="13" y="412"/>
                      </a:cubicBezTo>
                      <a:cubicBezTo>
                        <a:pt x="31" y="422"/>
                        <a:pt x="59" y="422"/>
                        <a:pt x="76" y="412"/>
                      </a:cubicBezTo>
                      <a:cubicBezTo>
                        <a:pt x="85" y="407"/>
                        <a:pt x="89" y="400"/>
                        <a:pt x="89" y="394"/>
                      </a:cubicBezTo>
                      <a:cubicBezTo>
                        <a:pt x="90" y="28"/>
                        <a:pt x="90" y="28"/>
                        <a:pt x="90" y="28"/>
                      </a:cubicBezTo>
                      <a:cubicBezTo>
                        <a:pt x="90" y="28"/>
                        <a:pt x="90" y="28"/>
                        <a:pt x="90" y="29"/>
                      </a:cubicBezTo>
                      <a:moveTo>
                        <a:pt x="90" y="30"/>
                      </a:moveTo>
                      <a:cubicBezTo>
                        <a:pt x="90" y="30"/>
                        <a:pt x="90" y="29"/>
                        <a:pt x="90" y="29"/>
                      </a:cubicBezTo>
                      <a:cubicBezTo>
                        <a:pt x="90" y="29"/>
                        <a:pt x="90" y="30"/>
                        <a:pt x="90" y="30"/>
                      </a:cubicBezTo>
                      <a:moveTo>
                        <a:pt x="90" y="32"/>
                      </a:moveTo>
                      <a:cubicBezTo>
                        <a:pt x="90" y="32"/>
                        <a:pt x="90" y="32"/>
                        <a:pt x="90" y="32"/>
                      </a:cubicBezTo>
                      <a:cubicBezTo>
                        <a:pt x="90" y="32"/>
                        <a:pt x="90" y="32"/>
                        <a:pt x="90" y="32"/>
                      </a:cubicBezTo>
                      <a:moveTo>
                        <a:pt x="90" y="31"/>
                      </a:moveTo>
                      <a:cubicBezTo>
                        <a:pt x="90" y="31"/>
                        <a:pt x="90" y="31"/>
                        <a:pt x="90" y="30"/>
                      </a:cubicBezTo>
                      <a:cubicBezTo>
                        <a:pt x="90" y="31"/>
                        <a:pt x="90" y="31"/>
                        <a:pt x="90" y="31"/>
                      </a:cubicBezTo>
                      <a:moveTo>
                        <a:pt x="1" y="29"/>
                      </a:moveTo>
                      <a:cubicBezTo>
                        <a:pt x="2" y="29"/>
                        <a:pt x="2" y="29"/>
                        <a:pt x="2" y="29"/>
                      </a:cubicBezTo>
                      <a:cubicBezTo>
                        <a:pt x="2" y="29"/>
                        <a:pt x="2" y="29"/>
                        <a:pt x="1" y="29"/>
                      </a:cubicBezTo>
                      <a:moveTo>
                        <a:pt x="2" y="30"/>
                      </a:moveTo>
                      <a:cubicBezTo>
                        <a:pt x="2" y="30"/>
                        <a:pt x="2" y="30"/>
                        <a:pt x="2" y="30"/>
                      </a:cubicBezTo>
                      <a:cubicBezTo>
                        <a:pt x="2" y="30"/>
                        <a:pt x="2" y="30"/>
                        <a:pt x="2" y="30"/>
                      </a:cubicBezTo>
                      <a:moveTo>
                        <a:pt x="2" y="31"/>
                      </a:moveTo>
                      <a:cubicBezTo>
                        <a:pt x="2" y="31"/>
                        <a:pt x="2" y="31"/>
                        <a:pt x="2" y="32"/>
                      </a:cubicBezTo>
                      <a:cubicBezTo>
                        <a:pt x="2" y="31"/>
                        <a:pt x="2" y="31"/>
                        <a:pt x="2" y="31"/>
                      </a:cubicBezTo>
                      <a:moveTo>
                        <a:pt x="2" y="32"/>
                      </a:moveTo>
                      <a:cubicBezTo>
                        <a:pt x="2" y="32"/>
                        <a:pt x="2" y="33"/>
                        <a:pt x="2" y="33"/>
                      </a:cubicBezTo>
                      <a:cubicBezTo>
                        <a:pt x="2" y="33"/>
                        <a:pt x="2" y="32"/>
                        <a:pt x="2" y="32"/>
                      </a:cubicBezTo>
                      <a:moveTo>
                        <a:pt x="3" y="34"/>
                      </a:moveTo>
                      <a:cubicBezTo>
                        <a:pt x="3" y="34"/>
                        <a:pt x="3" y="34"/>
                        <a:pt x="3" y="34"/>
                      </a:cubicBezTo>
                      <a:cubicBezTo>
                        <a:pt x="3" y="34"/>
                        <a:pt x="3" y="34"/>
                        <a:pt x="3" y="34"/>
                      </a:cubicBezTo>
                      <a:moveTo>
                        <a:pt x="3" y="35"/>
                      </a:moveTo>
                      <a:cubicBezTo>
                        <a:pt x="3" y="35"/>
                        <a:pt x="3" y="35"/>
                        <a:pt x="3" y="35"/>
                      </a:cubicBezTo>
                      <a:cubicBezTo>
                        <a:pt x="3" y="35"/>
                        <a:pt x="3" y="35"/>
                        <a:pt x="3" y="35"/>
                      </a:cubicBezTo>
                      <a:moveTo>
                        <a:pt x="4" y="36"/>
                      </a:moveTo>
                      <a:cubicBezTo>
                        <a:pt x="4" y="36"/>
                        <a:pt x="4" y="36"/>
                        <a:pt x="4" y="36"/>
                      </a:cubicBezTo>
                      <a:cubicBezTo>
                        <a:pt x="4" y="36"/>
                        <a:pt x="4" y="36"/>
                        <a:pt x="4" y="36"/>
                      </a:cubicBezTo>
                      <a:moveTo>
                        <a:pt x="5" y="37"/>
                      </a:moveTo>
                      <a:cubicBezTo>
                        <a:pt x="5" y="38"/>
                        <a:pt x="5" y="38"/>
                        <a:pt x="5" y="38"/>
                      </a:cubicBezTo>
                      <a:cubicBezTo>
                        <a:pt x="5" y="37"/>
                        <a:pt x="5" y="37"/>
                        <a:pt x="5" y="37"/>
                      </a:cubicBezTo>
                      <a:moveTo>
                        <a:pt x="5" y="38"/>
                      </a:moveTo>
                      <a:cubicBezTo>
                        <a:pt x="6" y="39"/>
                        <a:pt x="6" y="39"/>
                        <a:pt x="6" y="39"/>
                      </a:cubicBezTo>
                      <a:cubicBezTo>
                        <a:pt x="5" y="38"/>
                        <a:pt x="5" y="38"/>
                        <a:pt x="5" y="38"/>
                      </a:cubicBezTo>
                      <a:moveTo>
                        <a:pt x="6" y="40"/>
                      </a:moveTo>
                      <a:cubicBezTo>
                        <a:pt x="7" y="40"/>
                        <a:pt x="7" y="40"/>
                        <a:pt x="7" y="40"/>
                      </a:cubicBezTo>
                      <a:cubicBezTo>
                        <a:pt x="6" y="40"/>
                        <a:pt x="6" y="40"/>
                        <a:pt x="6" y="40"/>
                      </a:cubicBezTo>
                      <a:moveTo>
                        <a:pt x="7" y="41"/>
                      </a:moveTo>
                      <a:cubicBezTo>
                        <a:pt x="8" y="41"/>
                        <a:pt x="8" y="41"/>
                        <a:pt x="8" y="41"/>
                      </a:cubicBezTo>
                      <a:cubicBezTo>
                        <a:pt x="7" y="41"/>
                        <a:pt x="7" y="41"/>
                        <a:pt x="7" y="41"/>
                      </a:cubicBezTo>
                      <a:moveTo>
                        <a:pt x="13" y="45"/>
                      </a:moveTo>
                      <a:cubicBezTo>
                        <a:pt x="13" y="45"/>
                        <a:pt x="13" y="45"/>
                        <a:pt x="13" y="45"/>
                      </a:cubicBezTo>
                      <a:cubicBezTo>
                        <a:pt x="13" y="45"/>
                        <a:pt x="13" y="45"/>
                        <a:pt x="13" y="45"/>
                      </a:cubicBezTo>
                      <a:moveTo>
                        <a:pt x="12" y="44"/>
                      </a:moveTo>
                      <a:cubicBezTo>
                        <a:pt x="11" y="44"/>
                        <a:pt x="11" y="44"/>
                        <a:pt x="11" y="44"/>
                      </a:cubicBezTo>
                      <a:cubicBezTo>
                        <a:pt x="12" y="44"/>
                        <a:pt x="12" y="44"/>
                        <a:pt x="12" y="44"/>
                      </a:cubicBezTo>
                      <a:moveTo>
                        <a:pt x="10" y="43"/>
                      </a:moveTo>
                      <a:cubicBezTo>
                        <a:pt x="10" y="43"/>
                        <a:pt x="10" y="43"/>
                        <a:pt x="10" y="43"/>
                      </a:cubicBezTo>
                      <a:cubicBezTo>
                        <a:pt x="10" y="43"/>
                        <a:pt x="10" y="43"/>
                        <a:pt x="10" y="43"/>
                      </a:cubicBezTo>
                      <a:moveTo>
                        <a:pt x="9" y="42"/>
                      </a:moveTo>
                      <a:cubicBezTo>
                        <a:pt x="9" y="42"/>
                        <a:pt x="9" y="42"/>
                        <a:pt x="9" y="42"/>
                      </a:cubicBezTo>
                      <a:cubicBezTo>
                        <a:pt x="9" y="42"/>
                        <a:pt x="9" y="42"/>
                        <a:pt x="9" y="42"/>
                      </a:cubicBezTo>
                      <a:moveTo>
                        <a:pt x="78" y="46"/>
                      </a:moveTo>
                      <a:cubicBezTo>
                        <a:pt x="78" y="46"/>
                        <a:pt x="79" y="45"/>
                        <a:pt x="79" y="45"/>
                      </a:cubicBezTo>
                      <a:cubicBezTo>
                        <a:pt x="79" y="45"/>
                        <a:pt x="78" y="46"/>
                        <a:pt x="78" y="46"/>
                      </a:cubicBezTo>
                      <a:moveTo>
                        <a:pt x="79" y="45"/>
                      </a:moveTo>
                      <a:cubicBezTo>
                        <a:pt x="80" y="45"/>
                        <a:pt x="80" y="44"/>
                        <a:pt x="81" y="44"/>
                      </a:cubicBezTo>
                      <a:cubicBezTo>
                        <a:pt x="80" y="44"/>
                        <a:pt x="80" y="45"/>
                        <a:pt x="79" y="45"/>
                      </a:cubicBezTo>
                      <a:moveTo>
                        <a:pt x="81" y="44"/>
                      </a:moveTo>
                      <a:cubicBezTo>
                        <a:pt x="81" y="44"/>
                        <a:pt x="82" y="43"/>
                        <a:pt x="82" y="43"/>
                      </a:cubicBezTo>
                      <a:cubicBezTo>
                        <a:pt x="82" y="43"/>
                        <a:pt x="81" y="44"/>
                        <a:pt x="81" y="44"/>
                      </a:cubicBezTo>
                      <a:moveTo>
                        <a:pt x="82" y="43"/>
                      </a:moveTo>
                      <a:cubicBezTo>
                        <a:pt x="83" y="43"/>
                        <a:pt x="83" y="42"/>
                        <a:pt x="83" y="42"/>
                      </a:cubicBezTo>
                      <a:cubicBezTo>
                        <a:pt x="83" y="42"/>
                        <a:pt x="83" y="43"/>
                        <a:pt x="82" y="43"/>
                      </a:cubicBezTo>
                      <a:moveTo>
                        <a:pt x="84" y="42"/>
                      </a:moveTo>
                      <a:cubicBezTo>
                        <a:pt x="84" y="41"/>
                        <a:pt x="84" y="41"/>
                        <a:pt x="84" y="41"/>
                      </a:cubicBezTo>
                      <a:cubicBezTo>
                        <a:pt x="84" y="41"/>
                        <a:pt x="84" y="41"/>
                        <a:pt x="84" y="42"/>
                      </a:cubicBezTo>
                      <a:moveTo>
                        <a:pt x="90" y="33"/>
                      </a:moveTo>
                      <a:cubicBezTo>
                        <a:pt x="90" y="33"/>
                        <a:pt x="90" y="33"/>
                        <a:pt x="89" y="34"/>
                      </a:cubicBezTo>
                      <a:cubicBezTo>
                        <a:pt x="90" y="33"/>
                        <a:pt x="90" y="33"/>
                        <a:pt x="90" y="33"/>
                      </a:cubicBezTo>
                      <a:moveTo>
                        <a:pt x="89" y="34"/>
                      </a:moveTo>
                      <a:cubicBezTo>
                        <a:pt x="89" y="34"/>
                        <a:pt x="89" y="35"/>
                        <a:pt x="89" y="35"/>
                      </a:cubicBezTo>
                      <a:cubicBezTo>
                        <a:pt x="89" y="35"/>
                        <a:pt x="89" y="34"/>
                        <a:pt x="89" y="34"/>
                      </a:cubicBezTo>
                      <a:moveTo>
                        <a:pt x="89" y="35"/>
                      </a:moveTo>
                      <a:cubicBezTo>
                        <a:pt x="89" y="35"/>
                        <a:pt x="88" y="36"/>
                        <a:pt x="88" y="36"/>
                      </a:cubicBezTo>
                      <a:cubicBezTo>
                        <a:pt x="88" y="36"/>
                        <a:pt x="89" y="35"/>
                        <a:pt x="89" y="35"/>
                      </a:cubicBezTo>
                      <a:moveTo>
                        <a:pt x="88" y="36"/>
                      </a:moveTo>
                      <a:cubicBezTo>
                        <a:pt x="88" y="37"/>
                        <a:pt x="88" y="37"/>
                        <a:pt x="88" y="37"/>
                      </a:cubicBezTo>
                      <a:cubicBezTo>
                        <a:pt x="88" y="37"/>
                        <a:pt x="88" y="37"/>
                        <a:pt x="88" y="36"/>
                      </a:cubicBezTo>
                      <a:moveTo>
                        <a:pt x="87" y="38"/>
                      </a:moveTo>
                      <a:cubicBezTo>
                        <a:pt x="87" y="38"/>
                        <a:pt x="87" y="38"/>
                        <a:pt x="87" y="38"/>
                      </a:cubicBezTo>
                      <a:cubicBezTo>
                        <a:pt x="87" y="38"/>
                        <a:pt x="87" y="38"/>
                        <a:pt x="87" y="38"/>
                      </a:cubicBezTo>
                      <a:moveTo>
                        <a:pt x="86" y="39"/>
                      </a:moveTo>
                      <a:cubicBezTo>
                        <a:pt x="86" y="39"/>
                        <a:pt x="86" y="39"/>
                        <a:pt x="86" y="39"/>
                      </a:cubicBezTo>
                      <a:cubicBezTo>
                        <a:pt x="86" y="39"/>
                        <a:pt x="86" y="39"/>
                        <a:pt x="86" y="39"/>
                      </a:cubicBezTo>
                      <a:moveTo>
                        <a:pt x="85" y="40"/>
                      </a:moveTo>
                      <a:cubicBezTo>
                        <a:pt x="85" y="40"/>
                        <a:pt x="85" y="40"/>
                        <a:pt x="85" y="41"/>
                      </a:cubicBezTo>
                      <a:cubicBezTo>
                        <a:pt x="85" y="40"/>
                        <a:pt x="85" y="40"/>
                        <a:pt x="85" y="40"/>
                      </a:cubicBezTo>
                    </a:path>
                  </a:pathLst>
                </a:custGeom>
                <a:solidFill>
                  <a:srgbClr val="DF4D31"/>
                </a:solidFill>
                <a:ln>
                  <a:noFill/>
                </a:ln>
              </p:spPr>
              <p:txBody>
                <a:bodyPr vert="horz" wrap="square" lIns="91440" tIns="45720" rIns="91440" bIns="45720" numCol="1" anchor="t" anchorCtr="0" compatLnSpc="1"/>
                <a:lstStyle/>
                <a:p>
                  <a:endParaRPr lang="th-TH" dirty="0"/>
                </a:p>
              </p:txBody>
            </p:sp>
            <p:sp>
              <p:nvSpPr>
                <p:cNvPr id="32" name="Freeform 6"/>
                <p:cNvSpPr>
                  <a:spLocks noEditPoints="1"/>
                </p:cNvSpPr>
                <p:nvPr/>
              </p:nvSpPr>
              <p:spPr bwMode="auto">
                <a:xfrm>
                  <a:off x="9653143" y="2762209"/>
                  <a:ext cx="491911" cy="1757641"/>
                </a:xfrm>
                <a:custGeom>
                  <a:avLst/>
                  <a:gdLst>
                    <a:gd name="T0" fmla="*/ 77 w 91"/>
                    <a:gd name="T1" fmla="*/ 10 h 422"/>
                    <a:gd name="T2" fmla="*/ 1 w 91"/>
                    <a:gd name="T3" fmla="*/ 28 h 422"/>
                    <a:gd name="T4" fmla="*/ 1 w 91"/>
                    <a:gd name="T5" fmla="*/ 28 h 422"/>
                    <a:gd name="T6" fmla="*/ 0 w 91"/>
                    <a:gd name="T7" fmla="*/ 394 h 422"/>
                    <a:gd name="T8" fmla="*/ 76 w 91"/>
                    <a:gd name="T9" fmla="*/ 412 h 422"/>
                    <a:gd name="T10" fmla="*/ 90 w 91"/>
                    <a:gd name="T11" fmla="*/ 28 h 422"/>
                    <a:gd name="T12" fmla="*/ 90 w 91"/>
                    <a:gd name="T13" fmla="*/ 30 h 422"/>
                    <a:gd name="T14" fmla="*/ 90 w 91"/>
                    <a:gd name="T15" fmla="*/ 30 h 422"/>
                    <a:gd name="T16" fmla="*/ 90 w 91"/>
                    <a:gd name="T17" fmla="*/ 32 h 422"/>
                    <a:gd name="T18" fmla="*/ 90 w 91"/>
                    <a:gd name="T19" fmla="*/ 31 h 422"/>
                    <a:gd name="T20" fmla="*/ 90 w 91"/>
                    <a:gd name="T21" fmla="*/ 31 h 422"/>
                    <a:gd name="T22" fmla="*/ 2 w 91"/>
                    <a:gd name="T23" fmla="*/ 29 h 422"/>
                    <a:gd name="T24" fmla="*/ 2 w 91"/>
                    <a:gd name="T25" fmla="*/ 30 h 422"/>
                    <a:gd name="T26" fmla="*/ 2 w 91"/>
                    <a:gd name="T27" fmla="*/ 30 h 422"/>
                    <a:gd name="T28" fmla="*/ 2 w 91"/>
                    <a:gd name="T29" fmla="*/ 32 h 422"/>
                    <a:gd name="T30" fmla="*/ 2 w 91"/>
                    <a:gd name="T31" fmla="*/ 32 h 422"/>
                    <a:gd name="T32" fmla="*/ 2 w 91"/>
                    <a:gd name="T33" fmla="*/ 32 h 422"/>
                    <a:gd name="T34" fmla="*/ 3 w 91"/>
                    <a:gd name="T35" fmla="*/ 34 h 422"/>
                    <a:gd name="T36" fmla="*/ 3 w 91"/>
                    <a:gd name="T37" fmla="*/ 35 h 422"/>
                    <a:gd name="T38" fmla="*/ 3 w 91"/>
                    <a:gd name="T39" fmla="*/ 35 h 422"/>
                    <a:gd name="T40" fmla="*/ 4 w 91"/>
                    <a:gd name="T41" fmla="*/ 36 h 422"/>
                    <a:gd name="T42" fmla="*/ 5 w 91"/>
                    <a:gd name="T43" fmla="*/ 37 h 422"/>
                    <a:gd name="T44" fmla="*/ 5 w 91"/>
                    <a:gd name="T45" fmla="*/ 37 h 422"/>
                    <a:gd name="T46" fmla="*/ 6 w 91"/>
                    <a:gd name="T47" fmla="*/ 39 h 422"/>
                    <a:gd name="T48" fmla="*/ 6 w 91"/>
                    <a:gd name="T49" fmla="*/ 40 h 422"/>
                    <a:gd name="T50" fmla="*/ 6 w 91"/>
                    <a:gd name="T51" fmla="*/ 40 h 422"/>
                    <a:gd name="T52" fmla="*/ 8 w 91"/>
                    <a:gd name="T53" fmla="*/ 41 h 422"/>
                    <a:gd name="T54" fmla="*/ 13 w 91"/>
                    <a:gd name="T55" fmla="*/ 45 h 422"/>
                    <a:gd name="T56" fmla="*/ 13 w 91"/>
                    <a:gd name="T57" fmla="*/ 45 h 422"/>
                    <a:gd name="T58" fmla="*/ 11 w 91"/>
                    <a:gd name="T59" fmla="*/ 44 h 422"/>
                    <a:gd name="T60" fmla="*/ 10 w 91"/>
                    <a:gd name="T61" fmla="*/ 43 h 422"/>
                    <a:gd name="T62" fmla="*/ 10 w 91"/>
                    <a:gd name="T63" fmla="*/ 43 h 422"/>
                    <a:gd name="T64" fmla="*/ 9 w 91"/>
                    <a:gd name="T65" fmla="*/ 42 h 422"/>
                    <a:gd name="T66" fmla="*/ 78 w 91"/>
                    <a:gd name="T67" fmla="*/ 46 h 422"/>
                    <a:gd name="T68" fmla="*/ 78 w 91"/>
                    <a:gd name="T69" fmla="*/ 46 h 422"/>
                    <a:gd name="T70" fmla="*/ 81 w 91"/>
                    <a:gd name="T71" fmla="*/ 44 h 422"/>
                    <a:gd name="T72" fmla="*/ 81 w 91"/>
                    <a:gd name="T73" fmla="*/ 44 h 422"/>
                    <a:gd name="T74" fmla="*/ 81 w 91"/>
                    <a:gd name="T75" fmla="*/ 44 h 422"/>
                    <a:gd name="T76" fmla="*/ 83 w 91"/>
                    <a:gd name="T77" fmla="*/ 42 h 422"/>
                    <a:gd name="T78" fmla="*/ 84 w 91"/>
                    <a:gd name="T79" fmla="*/ 42 h 422"/>
                    <a:gd name="T80" fmla="*/ 84 w 91"/>
                    <a:gd name="T81" fmla="*/ 42 h 422"/>
                    <a:gd name="T82" fmla="*/ 89 w 91"/>
                    <a:gd name="T83" fmla="*/ 34 h 422"/>
                    <a:gd name="T84" fmla="*/ 89 w 91"/>
                    <a:gd name="T85" fmla="*/ 34 h 422"/>
                    <a:gd name="T86" fmla="*/ 89 w 91"/>
                    <a:gd name="T87" fmla="*/ 34 h 422"/>
                    <a:gd name="T88" fmla="*/ 88 w 91"/>
                    <a:gd name="T89" fmla="*/ 36 h 422"/>
                    <a:gd name="T90" fmla="*/ 88 w 91"/>
                    <a:gd name="T91" fmla="*/ 36 h 422"/>
                    <a:gd name="T92" fmla="*/ 88 w 91"/>
                    <a:gd name="T93" fmla="*/ 36 h 422"/>
                    <a:gd name="T94" fmla="*/ 87 w 91"/>
                    <a:gd name="T95" fmla="*/ 38 h 422"/>
                    <a:gd name="T96" fmla="*/ 86 w 91"/>
                    <a:gd name="T97" fmla="*/ 39 h 422"/>
                    <a:gd name="T98" fmla="*/ 86 w 91"/>
                    <a:gd name="T99" fmla="*/ 39 h 422"/>
                    <a:gd name="T100" fmla="*/ 85 w 91"/>
                    <a:gd name="T101" fmla="*/ 41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1" h="422">
                      <a:moveTo>
                        <a:pt x="90" y="29"/>
                      </a:moveTo>
                      <a:cubicBezTo>
                        <a:pt x="91" y="22"/>
                        <a:pt x="86" y="15"/>
                        <a:pt x="77" y="10"/>
                      </a:cubicBezTo>
                      <a:cubicBezTo>
                        <a:pt x="60" y="0"/>
                        <a:pt x="32" y="0"/>
                        <a:pt x="14" y="10"/>
                      </a:cubicBezTo>
                      <a:cubicBezTo>
                        <a:pt x="6" y="15"/>
                        <a:pt x="1" y="21"/>
                        <a:pt x="1" y="28"/>
                      </a:cubicBezTo>
                      <a:cubicBezTo>
                        <a:pt x="1" y="28"/>
                        <a:pt x="1" y="28"/>
                        <a:pt x="1" y="28"/>
                      </a:cubicBezTo>
                      <a:cubicBezTo>
                        <a:pt x="1" y="28"/>
                        <a:pt x="1" y="28"/>
                        <a:pt x="1" y="28"/>
                      </a:cubicBezTo>
                      <a:cubicBezTo>
                        <a:pt x="1" y="28"/>
                        <a:pt x="1" y="28"/>
                        <a:pt x="1" y="28"/>
                      </a:cubicBezTo>
                      <a:cubicBezTo>
                        <a:pt x="0" y="394"/>
                        <a:pt x="0" y="394"/>
                        <a:pt x="0" y="394"/>
                      </a:cubicBezTo>
                      <a:cubicBezTo>
                        <a:pt x="0" y="400"/>
                        <a:pt x="5" y="407"/>
                        <a:pt x="13" y="412"/>
                      </a:cubicBezTo>
                      <a:cubicBezTo>
                        <a:pt x="31" y="422"/>
                        <a:pt x="59" y="422"/>
                        <a:pt x="76" y="412"/>
                      </a:cubicBezTo>
                      <a:cubicBezTo>
                        <a:pt x="85" y="407"/>
                        <a:pt x="89" y="400"/>
                        <a:pt x="89" y="394"/>
                      </a:cubicBezTo>
                      <a:cubicBezTo>
                        <a:pt x="90" y="28"/>
                        <a:pt x="90" y="28"/>
                        <a:pt x="90" y="28"/>
                      </a:cubicBezTo>
                      <a:cubicBezTo>
                        <a:pt x="90" y="28"/>
                        <a:pt x="90" y="28"/>
                        <a:pt x="90" y="29"/>
                      </a:cubicBezTo>
                      <a:moveTo>
                        <a:pt x="90" y="30"/>
                      </a:moveTo>
                      <a:cubicBezTo>
                        <a:pt x="90" y="30"/>
                        <a:pt x="90" y="29"/>
                        <a:pt x="90" y="29"/>
                      </a:cubicBezTo>
                      <a:cubicBezTo>
                        <a:pt x="90" y="29"/>
                        <a:pt x="90" y="30"/>
                        <a:pt x="90" y="30"/>
                      </a:cubicBezTo>
                      <a:moveTo>
                        <a:pt x="90" y="32"/>
                      </a:moveTo>
                      <a:cubicBezTo>
                        <a:pt x="90" y="32"/>
                        <a:pt x="90" y="32"/>
                        <a:pt x="90" y="32"/>
                      </a:cubicBezTo>
                      <a:cubicBezTo>
                        <a:pt x="90" y="32"/>
                        <a:pt x="90" y="32"/>
                        <a:pt x="90" y="32"/>
                      </a:cubicBezTo>
                      <a:moveTo>
                        <a:pt x="90" y="31"/>
                      </a:moveTo>
                      <a:cubicBezTo>
                        <a:pt x="90" y="31"/>
                        <a:pt x="90" y="31"/>
                        <a:pt x="90" y="30"/>
                      </a:cubicBezTo>
                      <a:cubicBezTo>
                        <a:pt x="90" y="31"/>
                        <a:pt x="90" y="31"/>
                        <a:pt x="90" y="31"/>
                      </a:cubicBezTo>
                      <a:moveTo>
                        <a:pt x="1" y="29"/>
                      </a:moveTo>
                      <a:cubicBezTo>
                        <a:pt x="2" y="29"/>
                        <a:pt x="2" y="29"/>
                        <a:pt x="2" y="29"/>
                      </a:cubicBezTo>
                      <a:cubicBezTo>
                        <a:pt x="2" y="29"/>
                        <a:pt x="2" y="29"/>
                        <a:pt x="1" y="29"/>
                      </a:cubicBezTo>
                      <a:moveTo>
                        <a:pt x="2" y="30"/>
                      </a:moveTo>
                      <a:cubicBezTo>
                        <a:pt x="2" y="30"/>
                        <a:pt x="2" y="30"/>
                        <a:pt x="2" y="30"/>
                      </a:cubicBezTo>
                      <a:cubicBezTo>
                        <a:pt x="2" y="30"/>
                        <a:pt x="2" y="30"/>
                        <a:pt x="2" y="30"/>
                      </a:cubicBezTo>
                      <a:moveTo>
                        <a:pt x="2" y="31"/>
                      </a:moveTo>
                      <a:cubicBezTo>
                        <a:pt x="2" y="31"/>
                        <a:pt x="2" y="31"/>
                        <a:pt x="2" y="32"/>
                      </a:cubicBezTo>
                      <a:cubicBezTo>
                        <a:pt x="2" y="31"/>
                        <a:pt x="2" y="31"/>
                        <a:pt x="2" y="31"/>
                      </a:cubicBezTo>
                      <a:moveTo>
                        <a:pt x="2" y="32"/>
                      </a:moveTo>
                      <a:cubicBezTo>
                        <a:pt x="2" y="32"/>
                        <a:pt x="2" y="33"/>
                        <a:pt x="2" y="33"/>
                      </a:cubicBezTo>
                      <a:cubicBezTo>
                        <a:pt x="2" y="33"/>
                        <a:pt x="2" y="32"/>
                        <a:pt x="2" y="32"/>
                      </a:cubicBezTo>
                      <a:moveTo>
                        <a:pt x="3" y="34"/>
                      </a:moveTo>
                      <a:cubicBezTo>
                        <a:pt x="3" y="34"/>
                        <a:pt x="3" y="34"/>
                        <a:pt x="3" y="34"/>
                      </a:cubicBezTo>
                      <a:cubicBezTo>
                        <a:pt x="3" y="34"/>
                        <a:pt x="3" y="34"/>
                        <a:pt x="3" y="34"/>
                      </a:cubicBezTo>
                      <a:moveTo>
                        <a:pt x="3" y="35"/>
                      </a:moveTo>
                      <a:cubicBezTo>
                        <a:pt x="3" y="35"/>
                        <a:pt x="3" y="35"/>
                        <a:pt x="3" y="35"/>
                      </a:cubicBezTo>
                      <a:cubicBezTo>
                        <a:pt x="3" y="35"/>
                        <a:pt x="3" y="35"/>
                        <a:pt x="3" y="35"/>
                      </a:cubicBezTo>
                      <a:moveTo>
                        <a:pt x="4" y="36"/>
                      </a:moveTo>
                      <a:cubicBezTo>
                        <a:pt x="4" y="36"/>
                        <a:pt x="4" y="36"/>
                        <a:pt x="4" y="36"/>
                      </a:cubicBezTo>
                      <a:cubicBezTo>
                        <a:pt x="4" y="36"/>
                        <a:pt x="4" y="36"/>
                        <a:pt x="4" y="36"/>
                      </a:cubicBezTo>
                      <a:moveTo>
                        <a:pt x="5" y="37"/>
                      </a:moveTo>
                      <a:cubicBezTo>
                        <a:pt x="5" y="38"/>
                        <a:pt x="5" y="38"/>
                        <a:pt x="5" y="38"/>
                      </a:cubicBezTo>
                      <a:cubicBezTo>
                        <a:pt x="5" y="37"/>
                        <a:pt x="5" y="37"/>
                        <a:pt x="5" y="37"/>
                      </a:cubicBezTo>
                      <a:moveTo>
                        <a:pt x="5" y="38"/>
                      </a:moveTo>
                      <a:cubicBezTo>
                        <a:pt x="6" y="39"/>
                        <a:pt x="6" y="39"/>
                        <a:pt x="6" y="39"/>
                      </a:cubicBezTo>
                      <a:cubicBezTo>
                        <a:pt x="5" y="38"/>
                        <a:pt x="5" y="38"/>
                        <a:pt x="5" y="38"/>
                      </a:cubicBezTo>
                      <a:moveTo>
                        <a:pt x="6" y="40"/>
                      </a:moveTo>
                      <a:cubicBezTo>
                        <a:pt x="7" y="40"/>
                        <a:pt x="7" y="40"/>
                        <a:pt x="7" y="40"/>
                      </a:cubicBezTo>
                      <a:cubicBezTo>
                        <a:pt x="6" y="40"/>
                        <a:pt x="6" y="40"/>
                        <a:pt x="6" y="40"/>
                      </a:cubicBezTo>
                      <a:moveTo>
                        <a:pt x="7" y="41"/>
                      </a:moveTo>
                      <a:cubicBezTo>
                        <a:pt x="8" y="41"/>
                        <a:pt x="8" y="41"/>
                        <a:pt x="8" y="41"/>
                      </a:cubicBezTo>
                      <a:cubicBezTo>
                        <a:pt x="7" y="41"/>
                        <a:pt x="7" y="41"/>
                        <a:pt x="7" y="41"/>
                      </a:cubicBezTo>
                      <a:moveTo>
                        <a:pt x="13" y="45"/>
                      </a:moveTo>
                      <a:cubicBezTo>
                        <a:pt x="13" y="45"/>
                        <a:pt x="13" y="45"/>
                        <a:pt x="13" y="45"/>
                      </a:cubicBezTo>
                      <a:cubicBezTo>
                        <a:pt x="13" y="45"/>
                        <a:pt x="13" y="45"/>
                        <a:pt x="13" y="45"/>
                      </a:cubicBezTo>
                      <a:moveTo>
                        <a:pt x="12" y="44"/>
                      </a:moveTo>
                      <a:cubicBezTo>
                        <a:pt x="11" y="44"/>
                        <a:pt x="11" y="44"/>
                        <a:pt x="11" y="44"/>
                      </a:cubicBezTo>
                      <a:cubicBezTo>
                        <a:pt x="12" y="44"/>
                        <a:pt x="12" y="44"/>
                        <a:pt x="12" y="44"/>
                      </a:cubicBezTo>
                      <a:moveTo>
                        <a:pt x="10" y="43"/>
                      </a:moveTo>
                      <a:cubicBezTo>
                        <a:pt x="10" y="43"/>
                        <a:pt x="10" y="43"/>
                        <a:pt x="10" y="43"/>
                      </a:cubicBezTo>
                      <a:cubicBezTo>
                        <a:pt x="10" y="43"/>
                        <a:pt x="10" y="43"/>
                        <a:pt x="10" y="43"/>
                      </a:cubicBezTo>
                      <a:moveTo>
                        <a:pt x="9" y="42"/>
                      </a:moveTo>
                      <a:cubicBezTo>
                        <a:pt x="9" y="42"/>
                        <a:pt x="9" y="42"/>
                        <a:pt x="9" y="42"/>
                      </a:cubicBezTo>
                      <a:cubicBezTo>
                        <a:pt x="9" y="42"/>
                        <a:pt x="9" y="42"/>
                        <a:pt x="9" y="42"/>
                      </a:cubicBezTo>
                      <a:moveTo>
                        <a:pt x="78" y="46"/>
                      </a:moveTo>
                      <a:cubicBezTo>
                        <a:pt x="78" y="46"/>
                        <a:pt x="79" y="45"/>
                        <a:pt x="79" y="45"/>
                      </a:cubicBezTo>
                      <a:cubicBezTo>
                        <a:pt x="79" y="45"/>
                        <a:pt x="78" y="46"/>
                        <a:pt x="78" y="46"/>
                      </a:cubicBezTo>
                      <a:moveTo>
                        <a:pt x="79" y="45"/>
                      </a:moveTo>
                      <a:cubicBezTo>
                        <a:pt x="80" y="45"/>
                        <a:pt x="80" y="44"/>
                        <a:pt x="81" y="44"/>
                      </a:cubicBezTo>
                      <a:cubicBezTo>
                        <a:pt x="80" y="44"/>
                        <a:pt x="80" y="45"/>
                        <a:pt x="79" y="45"/>
                      </a:cubicBezTo>
                      <a:moveTo>
                        <a:pt x="81" y="44"/>
                      </a:moveTo>
                      <a:cubicBezTo>
                        <a:pt x="81" y="44"/>
                        <a:pt x="82" y="43"/>
                        <a:pt x="82" y="43"/>
                      </a:cubicBezTo>
                      <a:cubicBezTo>
                        <a:pt x="82" y="43"/>
                        <a:pt x="81" y="44"/>
                        <a:pt x="81" y="44"/>
                      </a:cubicBezTo>
                      <a:moveTo>
                        <a:pt x="82" y="43"/>
                      </a:moveTo>
                      <a:cubicBezTo>
                        <a:pt x="83" y="43"/>
                        <a:pt x="83" y="42"/>
                        <a:pt x="83" y="42"/>
                      </a:cubicBezTo>
                      <a:cubicBezTo>
                        <a:pt x="83" y="42"/>
                        <a:pt x="83" y="43"/>
                        <a:pt x="82" y="43"/>
                      </a:cubicBezTo>
                      <a:moveTo>
                        <a:pt x="84" y="42"/>
                      </a:moveTo>
                      <a:cubicBezTo>
                        <a:pt x="84" y="41"/>
                        <a:pt x="84" y="41"/>
                        <a:pt x="84" y="41"/>
                      </a:cubicBezTo>
                      <a:cubicBezTo>
                        <a:pt x="84" y="41"/>
                        <a:pt x="84" y="41"/>
                        <a:pt x="84" y="42"/>
                      </a:cubicBezTo>
                      <a:moveTo>
                        <a:pt x="90" y="33"/>
                      </a:moveTo>
                      <a:cubicBezTo>
                        <a:pt x="90" y="33"/>
                        <a:pt x="90" y="33"/>
                        <a:pt x="89" y="34"/>
                      </a:cubicBezTo>
                      <a:cubicBezTo>
                        <a:pt x="90" y="33"/>
                        <a:pt x="90" y="33"/>
                        <a:pt x="90" y="33"/>
                      </a:cubicBezTo>
                      <a:moveTo>
                        <a:pt x="89" y="34"/>
                      </a:moveTo>
                      <a:cubicBezTo>
                        <a:pt x="89" y="34"/>
                        <a:pt x="89" y="35"/>
                        <a:pt x="89" y="35"/>
                      </a:cubicBezTo>
                      <a:cubicBezTo>
                        <a:pt x="89" y="35"/>
                        <a:pt x="89" y="34"/>
                        <a:pt x="89" y="34"/>
                      </a:cubicBezTo>
                      <a:moveTo>
                        <a:pt x="89" y="35"/>
                      </a:moveTo>
                      <a:cubicBezTo>
                        <a:pt x="89" y="35"/>
                        <a:pt x="88" y="36"/>
                        <a:pt x="88" y="36"/>
                      </a:cubicBezTo>
                      <a:cubicBezTo>
                        <a:pt x="88" y="36"/>
                        <a:pt x="89" y="35"/>
                        <a:pt x="89" y="35"/>
                      </a:cubicBezTo>
                      <a:moveTo>
                        <a:pt x="88" y="36"/>
                      </a:moveTo>
                      <a:cubicBezTo>
                        <a:pt x="88" y="37"/>
                        <a:pt x="88" y="37"/>
                        <a:pt x="88" y="37"/>
                      </a:cubicBezTo>
                      <a:cubicBezTo>
                        <a:pt x="88" y="37"/>
                        <a:pt x="88" y="37"/>
                        <a:pt x="88" y="36"/>
                      </a:cubicBezTo>
                      <a:moveTo>
                        <a:pt x="87" y="38"/>
                      </a:moveTo>
                      <a:cubicBezTo>
                        <a:pt x="87" y="38"/>
                        <a:pt x="87" y="38"/>
                        <a:pt x="87" y="38"/>
                      </a:cubicBezTo>
                      <a:cubicBezTo>
                        <a:pt x="87" y="38"/>
                        <a:pt x="87" y="38"/>
                        <a:pt x="87" y="38"/>
                      </a:cubicBezTo>
                      <a:moveTo>
                        <a:pt x="86" y="39"/>
                      </a:moveTo>
                      <a:cubicBezTo>
                        <a:pt x="86" y="39"/>
                        <a:pt x="86" y="39"/>
                        <a:pt x="86" y="39"/>
                      </a:cubicBezTo>
                      <a:cubicBezTo>
                        <a:pt x="86" y="39"/>
                        <a:pt x="86" y="39"/>
                        <a:pt x="86" y="39"/>
                      </a:cubicBezTo>
                      <a:moveTo>
                        <a:pt x="85" y="40"/>
                      </a:moveTo>
                      <a:cubicBezTo>
                        <a:pt x="85" y="40"/>
                        <a:pt x="85" y="40"/>
                        <a:pt x="85" y="41"/>
                      </a:cubicBezTo>
                      <a:cubicBezTo>
                        <a:pt x="85" y="40"/>
                        <a:pt x="85" y="40"/>
                        <a:pt x="85" y="40"/>
                      </a:cubicBezTo>
                    </a:path>
                  </a:pathLst>
                </a:custGeom>
                <a:solidFill>
                  <a:srgbClr val="DF4D31"/>
                </a:solidFill>
                <a:ln>
                  <a:noFill/>
                </a:ln>
              </p:spPr>
              <p:txBody>
                <a:bodyPr vert="horz" wrap="square" lIns="91440" tIns="45720" rIns="91440" bIns="45720" numCol="1" anchor="t" anchorCtr="0" compatLnSpc="1"/>
                <a:lstStyle/>
                <a:p>
                  <a:endParaRPr lang="th-TH" dirty="0"/>
                </a:p>
              </p:txBody>
            </p:sp>
            <p:sp>
              <p:nvSpPr>
                <p:cNvPr id="15" name="文本框 75781"/>
                <p:cNvSpPr txBox="1">
                  <a:spLocks noChangeArrowheads="1"/>
                </p:cNvSpPr>
                <p:nvPr/>
              </p:nvSpPr>
              <p:spPr bwMode="auto">
                <a:xfrm>
                  <a:off x="8443678" y="4499499"/>
                  <a:ext cx="870752" cy="338554"/>
                </a:xfrm>
                <a:prstGeom prst="rect">
                  <a:avLst/>
                </a:prstGeom>
                <a:noFill/>
                <a:ln>
                  <a:noFill/>
                </a:ln>
              </p:spPr>
              <p:txBody>
                <a:bodyPr wrap="none">
                  <a:spAutoFit/>
                </a:bodyPr>
                <a:lstStyle>
                  <a:lvl1pPr algn="ctr">
                    <a:defRPr>
                      <a:solidFill>
                        <a:schemeClr val="tx1"/>
                      </a:solidFill>
                      <a:latin typeface="Arial" panose="020B0604020202020204" pitchFamily="34" charset="0"/>
                    </a:defRPr>
                  </a:lvl1pPr>
                  <a:lvl2pPr algn="ctr">
                    <a:defRPr>
                      <a:solidFill>
                        <a:schemeClr val="tx1"/>
                      </a:solidFill>
                      <a:latin typeface="Arial" panose="020B0604020202020204" pitchFamily="34" charset="0"/>
                    </a:defRPr>
                  </a:lvl2pPr>
                  <a:lvl3pPr algn="ctr">
                    <a:defRPr>
                      <a:solidFill>
                        <a:schemeClr val="tx1"/>
                      </a:solidFill>
                      <a:latin typeface="Arial" panose="020B0604020202020204" pitchFamily="34" charset="0"/>
                    </a:defRPr>
                  </a:lvl3pPr>
                  <a:lvl4pPr algn="ctr">
                    <a:defRPr>
                      <a:solidFill>
                        <a:schemeClr val="tx1"/>
                      </a:solidFill>
                      <a:latin typeface="Arial" panose="020B0604020202020204" pitchFamily="34" charset="0"/>
                    </a:defRPr>
                  </a:lvl4pPr>
                  <a:lvl5pPr algn="ctr">
                    <a:defRPr>
                      <a:solidFill>
                        <a:schemeClr val="tx1"/>
                      </a:solidFill>
                      <a:latin typeface="Arial" panose="020B0604020202020204" pitchFamily="34" charset="0"/>
                    </a:defRPr>
                  </a:lvl5pPr>
                  <a:lvl6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2019</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4" name="文本框 75781"/>
                <p:cNvSpPr txBox="1">
                  <a:spLocks noChangeArrowheads="1"/>
                </p:cNvSpPr>
                <p:nvPr/>
              </p:nvSpPr>
              <p:spPr bwMode="auto">
                <a:xfrm>
                  <a:off x="7429352" y="4490948"/>
                  <a:ext cx="870752" cy="338554"/>
                </a:xfrm>
                <a:prstGeom prst="rect">
                  <a:avLst/>
                </a:prstGeom>
                <a:noFill/>
                <a:ln>
                  <a:noFill/>
                </a:ln>
              </p:spPr>
              <p:txBody>
                <a:bodyPr wrap="none">
                  <a:spAutoFit/>
                </a:bodyPr>
                <a:lstStyle>
                  <a:lvl1pPr algn="ctr">
                    <a:defRPr>
                      <a:solidFill>
                        <a:schemeClr val="tx1"/>
                      </a:solidFill>
                      <a:latin typeface="Arial" panose="020B0604020202020204" pitchFamily="34" charset="0"/>
                    </a:defRPr>
                  </a:lvl1pPr>
                  <a:lvl2pPr algn="ctr">
                    <a:defRPr>
                      <a:solidFill>
                        <a:schemeClr val="tx1"/>
                      </a:solidFill>
                      <a:latin typeface="Arial" panose="020B0604020202020204" pitchFamily="34" charset="0"/>
                    </a:defRPr>
                  </a:lvl2pPr>
                  <a:lvl3pPr algn="ctr">
                    <a:defRPr>
                      <a:solidFill>
                        <a:schemeClr val="tx1"/>
                      </a:solidFill>
                      <a:latin typeface="Arial" panose="020B0604020202020204" pitchFamily="34" charset="0"/>
                    </a:defRPr>
                  </a:lvl3pPr>
                  <a:lvl4pPr algn="ctr">
                    <a:defRPr>
                      <a:solidFill>
                        <a:schemeClr val="tx1"/>
                      </a:solidFill>
                      <a:latin typeface="Arial" panose="020B0604020202020204" pitchFamily="34" charset="0"/>
                    </a:defRPr>
                  </a:lvl4pPr>
                  <a:lvl5pPr algn="ctr">
                    <a:defRPr>
                      <a:solidFill>
                        <a:schemeClr val="tx1"/>
                      </a:solidFill>
                      <a:latin typeface="Arial" panose="020B0604020202020204" pitchFamily="34" charset="0"/>
                    </a:defRPr>
                  </a:lvl5pPr>
                  <a:lvl6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1997</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5" name="文本框 75807"/>
                <p:cNvSpPr txBox="1">
                  <a:spLocks noChangeArrowheads="1"/>
                </p:cNvSpPr>
                <p:nvPr/>
              </p:nvSpPr>
              <p:spPr bwMode="auto">
                <a:xfrm>
                  <a:off x="7582867" y="3371125"/>
                  <a:ext cx="640648" cy="338554"/>
                </a:xfrm>
                <a:prstGeom prst="rect">
                  <a:avLst/>
                </a:prstGeom>
                <a:noFill/>
                <a:ln>
                  <a:noFill/>
                </a:ln>
              </p:spPr>
              <p:txBody>
                <a:bodyPr wrap="square">
                  <a:spAutoFit/>
                </a:bodyPr>
                <a:lstStyle>
                  <a:lvl1pPr algn="ctr">
                    <a:defRPr>
                      <a:solidFill>
                        <a:schemeClr val="tx1"/>
                      </a:solidFill>
                      <a:latin typeface="Arial" panose="020B0604020202020204" pitchFamily="34" charset="0"/>
                    </a:defRPr>
                  </a:lvl1pPr>
                  <a:lvl2pPr algn="ctr">
                    <a:defRPr>
                      <a:solidFill>
                        <a:schemeClr val="tx1"/>
                      </a:solidFill>
                      <a:latin typeface="Arial" panose="020B0604020202020204" pitchFamily="34" charset="0"/>
                    </a:defRPr>
                  </a:lvl2pPr>
                  <a:lvl3pPr algn="ctr">
                    <a:defRPr>
                      <a:solidFill>
                        <a:schemeClr val="tx1"/>
                      </a:solidFill>
                      <a:latin typeface="Arial" panose="020B0604020202020204" pitchFamily="34" charset="0"/>
                    </a:defRPr>
                  </a:lvl3pPr>
                  <a:lvl4pPr algn="ctr">
                    <a:defRPr>
                      <a:solidFill>
                        <a:schemeClr val="tx1"/>
                      </a:solidFill>
                      <a:latin typeface="Arial" panose="020B0604020202020204" pitchFamily="34" charset="0"/>
                    </a:defRPr>
                  </a:lvl4pPr>
                  <a:lvl5pPr algn="ctr">
                    <a:defRPr>
                      <a:solidFill>
                        <a:schemeClr val="tx1"/>
                      </a:solidFill>
                      <a:latin typeface="Arial" panose="020B0604020202020204" pitchFamily="34" charset="0"/>
                    </a:defRPr>
                  </a:lvl5pPr>
                  <a:lvl6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l">
                    <a:spcBef>
                      <a:spcPct val="50000"/>
                    </a:spcBef>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1.37</a:t>
                  </a:r>
                </a:p>
              </p:txBody>
            </p:sp>
            <p:sp>
              <p:nvSpPr>
                <p:cNvPr id="36" name="文本框 75781"/>
                <p:cNvSpPr txBox="1">
                  <a:spLocks noChangeArrowheads="1"/>
                </p:cNvSpPr>
                <p:nvPr/>
              </p:nvSpPr>
              <p:spPr bwMode="auto">
                <a:xfrm>
                  <a:off x="9411608" y="4476497"/>
                  <a:ext cx="870752" cy="338554"/>
                </a:xfrm>
                <a:prstGeom prst="rect">
                  <a:avLst/>
                </a:prstGeom>
                <a:noFill/>
                <a:ln>
                  <a:noFill/>
                </a:ln>
              </p:spPr>
              <p:txBody>
                <a:bodyPr wrap="none">
                  <a:spAutoFit/>
                </a:bodyPr>
                <a:lstStyle>
                  <a:lvl1pPr algn="ctr">
                    <a:defRPr>
                      <a:solidFill>
                        <a:schemeClr val="tx1"/>
                      </a:solidFill>
                      <a:latin typeface="Arial" panose="020B0604020202020204" pitchFamily="34" charset="0"/>
                    </a:defRPr>
                  </a:lvl1pPr>
                  <a:lvl2pPr algn="ctr">
                    <a:defRPr>
                      <a:solidFill>
                        <a:schemeClr val="tx1"/>
                      </a:solidFill>
                      <a:latin typeface="Arial" panose="020B0604020202020204" pitchFamily="34" charset="0"/>
                    </a:defRPr>
                  </a:lvl2pPr>
                  <a:lvl3pPr algn="ctr">
                    <a:defRPr>
                      <a:solidFill>
                        <a:schemeClr val="tx1"/>
                      </a:solidFill>
                      <a:latin typeface="Arial" panose="020B0604020202020204" pitchFamily="34" charset="0"/>
                    </a:defRPr>
                  </a:lvl3pPr>
                  <a:lvl4pPr algn="ctr">
                    <a:defRPr>
                      <a:solidFill>
                        <a:schemeClr val="tx1"/>
                      </a:solidFill>
                      <a:latin typeface="Arial" panose="020B0604020202020204" pitchFamily="34" charset="0"/>
                    </a:defRPr>
                  </a:lvl4pPr>
                  <a:lvl5pPr algn="ctr">
                    <a:defRPr>
                      <a:solidFill>
                        <a:schemeClr val="tx1"/>
                      </a:solidFill>
                      <a:latin typeface="Arial" panose="020B0604020202020204" pitchFamily="34" charset="0"/>
                    </a:defRPr>
                  </a:lvl5pPr>
                  <a:lvl6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2021</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7" name="文本框 75808"/>
                <p:cNvSpPr txBox="1">
                  <a:spLocks noChangeArrowheads="1"/>
                </p:cNvSpPr>
                <p:nvPr/>
              </p:nvSpPr>
              <p:spPr bwMode="auto">
                <a:xfrm>
                  <a:off x="9597971" y="2442169"/>
                  <a:ext cx="602253" cy="338554"/>
                </a:xfrm>
                <a:prstGeom prst="rect">
                  <a:avLst/>
                </a:prstGeom>
                <a:noFill/>
                <a:ln>
                  <a:noFill/>
                </a:ln>
              </p:spPr>
              <p:txBody>
                <a:bodyPr wrap="square">
                  <a:spAutoFit/>
                </a:bodyPr>
                <a:lstStyle>
                  <a:lvl1pPr algn="ctr">
                    <a:defRPr>
                      <a:solidFill>
                        <a:schemeClr val="tx1"/>
                      </a:solidFill>
                      <a:latin typeface="Arial" panose="020B0604020202020204" pitchFamily="34" charset="0"/>
                    </a:defRPr>
                  </a:lvl1pPr>
                  <a:lvl2pPr algn="ctr">
                    <a:defRPr>
                      <a:solidFill>
                        <a:schemeClr val="tx1"/>
                      </a:solidFill>
                      <a:latin typeface="Arial" panose="020B0604020202020204" pitchFamily="34" charset="0"/>
                    </a:defRPr>
                  </a:lvl2pPr>
                  <a:lvl3pPr algn="ctr">
                    <a:defRPr>
                      <a:solidFill>
                        <a:schemeClr val="tx1"/>
                      </a:solidFill>
                      <a:latin typeface="Arial" panose="020B0604020202020204" pitchFamily="34" charset="0"/>
                    </a:defRPr>
                  </a:lvl3pPr>
                  <a:lvl4pPr algn="ctr">
                    <a:defRPr>
                      <a:solidFill>
                        <a:schemeClr val="tx1"/>
                      </a:solidFill>
                      <a:latin typeface="Arial" panose="020B0604020202020204" pitchFamily="34" charset="0"/>
                    </a:defRPr>
                  </a:lvl4pPr>
                  <a:lvl5pPr algn="ctr">
                    <a:defRPr>
                      <a:solidFill>
                        <a:schemeClr val="tx1"/>
                      </a:solidFill>
                      <a:latin typeface="Arial" panose="020B0604020202020204" pitchFamily="34" charset="0"/>
                    </a:defRPr>
                  </a:lvl5pPr>
                  <a:lvl6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l">
                    <a:spcBef>
                      <a:spcPct val="50000"/>
                    </a:spcBef>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2.86</a:t>
                  </a:r>
                </a:p>
              </p:txBody>
            </p:sp>
          </p:grpSp>
        </p:grpSp>
        <p:sp>
          <p:nvSpPr>
            <p:cNvPr id="13" name="Freeform 8"/>
            <p:cNvSpPr>
              <a:spLocks noEditPoints="1"/>
            </p:cNvSpPr>
            <p:nvPr/>
          </p:nvSpPr>
          <p:spPr bwMode="auto">
            <a:xfrm>
              <a:off x="8641541" y="4236063"/>
              <a:ext cx="513711" cy="210081"/>
            </a:xfrm>
            <a:custGeom>
              <a:avLst/>
              <a:gdLst>
                <a:gd name="T0" fmla="*/ 93 w 94"/>
                <a:gd name="T1" fmla="*/ 26 h 52"/>
                <a:gd name="T2" fmla="*/ 93 w 94"/>
                <a:gd name="T3" fmla="*/ 26 h 52"/>
                <a:gd name="T4" fmla="*/ 93 w 94"/>
                <a:gd name="T5" fmla="*/ 26 h 52"/>
                <a:gd name="T6" fmla="*/ 81 w 94"/>
                <a:gd name="T7" fmla="*/ 44 h 52"/>
                <a:gd name="T8" fmla="*/ 82 w 94"/>
                <a:gd name="T9" fmla="*/ 43 h 52"/>
                <a:gd name="T10" fmla="*/ 81 w 94"/>
                <a:gd name="T11" fmla="*/ 44 h 52"/>
                <a:gd name="T12" fmla="*/ 82 w 94"/>
                <a:gd name="T13" fmla="*/ 43 h 52"/>
                <a:gd name="T14" fmla="*/ 84 w 94"/>
                <a:gd name="T15" fmla="*/ 42 h 52"/>
                <a:gd name="T16" fmla="*/ 82 w 94"/>
                <a:gd name="T17" fmla="*/ 43 h 52"/>
                <a:gd name="T18" fmla="*/ 84 w 94"/>
                <a:gd name="T19" fmla="*/ 42 h 52"/>
                <a:gd name="T20" fmla="*/ 85 w 94"/>
                <a:gd name="T21" fmla="*/ 41 h 52"/>
                <a:gd name="T22" fmla="*/ 84 w 94"/>
                <a:gd name="T23" fmla="*/ 42 h 52"/>
                <a:gd name="T24" fmla="*/ 85 w 94"/>
                <a:gd name="T25" fmla="*/ 41 h 52"/>
                <a:gd name="T26" fmla="*/ 86 w 94"/>
                <a:gd name="T27" fmla="*/ 40 h 52"/>
                <a:gd name="T28" fmla="*/ 85 w 94"/>
                <a:gd name="T29" fmla="*/ 41 h 52"/>
                <a:gd name="T30" fmla="*/ 87 w 94"/>
                <a:gd name="T31" fmla="*/ 40 h 52"/>
                <a:gd name="T32" fmla="*/ 87 w 94"/>
                <a:gd name="T33" fmla="*/ 39 h 52"/>
                <a:gd name="T34" fmla="*/ 87 w 94"/>
                <a:gd name="T35" fmla="*/ 40 h 52"/>
                <a:gd name="T36" fmla="*/ 88 w 94"/>
                <a:gd name="T37" fmla="*/ 39 h 52"/>
                <a:gd name="T38" fmla="*/ 88 w 94"/>
                <a:gd name="T39" fmla="*/ 38 h 52"/>
                <a:gd name="T40" fmla="*/ 88 w 94"/>
                <a:gd name="T41" fmla="*/ 39 h 52"/>
                <a:gd name="T42" fmla="*/ 89 w 94"/>
                <a:gd name="T43" fmla="*/ 37 h 52"/>
                <a:gd name="T44" fmla="*/ 89 w 94"/>
                <a:gd name="T45" fmla="*/ 37 h 52"/>
                <a:gd name="T46" fmla="*/ 89 w 94"/>
                <a:gd name="T47" fmla="*/ 37 h 52"/>
                <a:gd name="T48" fmla="*/ 90 w 94"/>
                <a:gd name="T49" fmla="*/ 36 h 52"/>
                <a:gd name="T50" fmla="*/ 90 w 94"/>
                <a:gd name="T51" fmla="*/ 36 h 52"/>
                <a:gd name="T52" fmla="*/ 90 w 94"/>
                <a:gd name="T53" fmla="*/ 36 h 52"/>
                <a:gd name="T54" fmla="*/ 91 w 94"/>
                <a:gd name="T55" fmla="*/ 35 h 52"/>
                <a:gd name="T56" fmla="*/ 91 w 94"/>
                <a:gd name="T57" fmla="*/ 34 h 52"/>
                <a:gd name="T58" fmla="*/ 91 w 94"/>
                <a:gd name="T59" fmla="*/ 35 h 52"/>
                <a:gd name="T60" fmla="*/ 91 w 94"/>
                <a:gd name="T61" fmla="*/ 34 h 52"/>
                <a:gd name="T62" fmla="*/ 92 w 94"/>
                <a:gd name="T63" fmla="*/ 33 h 52"/>
                <a:gd name="T64" fmla="*/ 91 w 94"/>
                <a:gd name="T65" fmla="*/ 34 h 52"/>
                <a:gd name="T66" fmla="*/ 92 w 94"/>
                <a:gd name="T67" fmla="*/ 33 h 52"/>
                <a:gd name="T68" fmla="*/ 92 w 94"/>
                <a:gd name="T69" fmla="*/ 32 h 52"/>
                <a:gd name="T70" fmla="*/ 92 w 94"/>
                <a:gd name="T71" fmla="*/ 33 h 52"/>
                <a:gd name="T72" fmla="*/ 92 w 94"/>
                <a:gd name="T73" fmla="*/ 32 h 52"/>
                <a:gd name="T74" fmla="*/ 93 w 94"/>
                <a:gd name="T75" fmla="*/ 31 h 52"/>
                <a:gd name="T76" fmla="*/ 92 w 94"/>
                <a:gd name="T77" fmla="*/ 32 h 52"/>
                <a:gd name="T78" fmla="*/ 93 w 94"/>
                <a:gd name="T79" fmla="*/ 30 h 52"/>
                <a:gd name="T80" fmla="*/ 93 w 94"/>
                <a:gd name="T81" fmla="*/ 30 h 52"/>
                <a:gd name="T82" fmla="*/ 93 w 94"/>
                <a:gd name="T83" fmla="*/ 30 h 52"/>
                <a:gd name="T84" fmla="*/ 93 w 94"/>
                <a:gd name="T85" fmla="*/ 29 h 52"/>
                <a:gd name="T86" fmla="*/ 93 w 94"/>
                <a:gd name="T87" fmla="*/ 28 h 52"/>
                <a:gd name="T88" fmla="*/ 93 w 94"/>
                <a:gd name="T89" fmla="*/ 29 h 52"/>
                <a:gd name="T90" fmla="*/ 93 w 94"/>
                <a:gd name="T91" fmla="*/ 28 h 52"/>
                <a:gd name="T92" fmla="*/ 93 w 94"/>
                <a:gd name="T93" fmla="*/ 27 h 52"/>
                <a:gd name="T94" fmla="*/ 93 w 94"/>
                <a:gd name="T95" fmla="*/ 28 h 52"/>
                <a:gd name="T96" fmla="*/ 49 w 94"/>
                <a:gd name="T97" fmla="*/ 0 h 52"/>
                <a:gd name="T98" fmla="*/ 18 w 94"/>
                <a:gd name="T99" fmla="*/ 8 h 52"/>
                <a:gd name="T100" fmla="*/ 18 w 94"/>
                <a:gd name="T101" fmla="*/ 44 h 52"/>
                <a:gd name="T102" fmla="*/ 49 w 94"/>
                <a:gd name="T103" fmla="*/ 52 h 52"/>
                <a:gd name="T104" fmla="*/ 81 w 94"/>
                <a:gd name="T105" fmla="*/ 44 h 52"/>
                <a:gd name="T106" fmla="*/ 93 w 94"/>
                <a:gd name="T107" fmla="*/ 28 h 52"/>
                <a:gd name="T108" fmla="*/ 93 w 94"/>
                <a:gd name="T109" fmla="*/ 26 h 52"/>
                <a:gd name="T110" fmla="*/ 93 w 94"/>
                <a:gd name="T111" fmla="*/ 27 h 52"/>
                <a:gd name="T112" fmla="*/ 80 w 94"/>
                <a:gd name="T113" fmla="*/ 8 h 52"/>
                <a:gd name="T114" fmla="*/ 63 w 94"/>
                <a:gd name="T115" fmla="*/ 1 h 52"/>
                <a:gd name="T116" fmla="*/ 49 w 94"/>
                <a:gd name="T1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 h="52">
                  <a:moveTo>
                    <a:pt x="93" y="26"/>
                  </a:moveTo>
                  <a:cubicBezTo>
                    <a:pt x="93" y="26"/>
                    <a:pt x="93" y="26"/>
                    <a:pt x="93" y="26"/>
                  </a:cubicBezTo>
                  <a:cubicBezTo>
                    <a:pt x="93" y="26"/>
                    <a:pt x="93" y="26"/>
                    <a:pt x="93" y="26"/>
                  </a:cubicBezTo>
                  <a:moveTo>
                    <a:pt x="81" y="44"/>
                  </a:moveTo>
                  <a:cubicBezTo>
                    <a:pt x="81" y="44"/>
                    <a:pt x="82" y="43"/>
                    <a:pt x="82" y="43"/>
                  </a:cubicBezTo>
                  <a:cubicBezTo>
                    <a:pt x="82" y="43"/>
                    <a:pt x="81" y="44"/>
                    <a:pt x="81" y="44"/>
                  </a:cubicBezTo>
                  <a:moveTo>
                    <a:pt x="82" y="43"/>
                  </a:moveTo>
                  <a:cubicBezTo>
                    <a:pt x="83" y="43"/>
                    <a:pt x="83" y="42"/>
                    <a:pt x="84" y="42"/>
                  </a:cubicBezTo>
                  <a:cubicBezTo>
                    <a:pt x="83" y="42"/>
                    <a:pt x="83" y="43"/>
                    <a:pt x="82" y="43"/>
                  </a:cubicBezTo>
                  <a:moveTo>
                    <a:pt x="84" y="42"/>
                  </a:moveTo>
                  <a:cubicBezTo>
                    <a:pt x="84" y="42"/>
                    <a:pt x="85" y="41"/>
                    <a:pt x="85" y="41"/>
                  </a:cubicBezTo>
                  <a:cubicBezTo>
                    <a:pt x="85" y="41"/>
                    <a:pt x="84" y="42"/>
                    <a:pt x="84" y="42"/>
                  </a:cubicBezTo>
                  <a:moveTo>
                    <a:pt x="85" y="41"/>
                  </a:moveTo>
                  <a:cubicBezTo>
                    <a:pt x="86" y="41"/>
                    <a:pt x="86" y="40"/>
                    <a:pt x="86" y="40"/>
                  </a:cubicBezTo>
                  <a:cubicBezTo>
                    <a:pt x="86" y="40"/>
                    <a:pt x="86" y="41"/>
                    <a:pt x="85" y="41"/>
                  </a:cubicBezTo>
                  <a:moveTo>
                    <a:pt x="87" y="40"/>
                  </a:moveTo>
                  <a:cubicBezTo>
                    <a:pt x="87" y="39"/>
                    <a:pt x="87" y="39"/>
                    <a:pt x="87" y="39"/>
                  </a:cubicBezTo>
                  <a:cubicBezTo>
                    <a:pt x="87" y="39"/>
                    <a:pt x="87" y="39"/>
                    <a:pt x="87" y="40"/>
                  </a:cubicBezTo>
                  <a:moveTo>
                    <a:pt x="88" y="39"/>
                  </a:moveTo>
                  <a:cubicBezTo>
                    <a:pt x="88" y="38"/>
                    <a:pt x="88" y="38"/>
                    <a:pt x="88" y="38"/>
                  </a:cubicBezTo>
                  <a:cubicBezTo>
                    <a:pt x="88" y="38"/>
                    <a:pt x="88" y="38"/>
                    <a:pt x="88" y="39"/>
                  </a:cubicBezTo>
                  <a:moveTo>
                    <a:pt x="89" y="37"/>
                  </a:moveTo>
                  <a:cubicBezTo>
                    <a:pt x="89" y="37"/>
                    <a:pt x="89" y="37"/>
                    <a:pt x="89" y="37"/>
                  </a:cubicBezTo>
                  <a:cubicBezTo>
                    <a:pt x="89" y="37"/>
                    <a:pt x="89" y="37"/>
                    <a:pt x="89" y="37"/>
                  </a:cubicBezTo>
                  <a:moveTo>
                    <a:pt x="90" y="36"/>
                  </a:moveTo>
                  <a:cubicBezTo>
                    <a:pt x="90" y="36"/>
                    <a:pt x="90" y="36"/>
                    <a:pt x="90" y="36"/>
                  </a:cubicBezTo>
                  <a:cubicBezTo>
                    <a:pt x="90" y="36"/>
                    <a:pt x="90" y="36"/>
                    <a:pt x="90" y="36"/>
                  </a:cubicBezTo>
                  <a:moveTo>
                    <a:pt x="91" y="35"/>
                  </a:moveTo>
                  <a:cubicBezTo>
                    <a:pt x="91" y="35"/>
                    <a:pt x="91" y="35"/>
                    <a:pt x="91" y="34"/>
                  </a:cubicBezTo>
                  <a:cubicBezTo>
                    <a:pt x="91" y="35"/>
                    <a:pt x="91" y="35"/>
                    <a:pt x="91" y="35"/>
                  </a:cubicBezTo>
                  <a:moveTo>
                    <a:pt x="91" y="34"/>
                  </a:moveTo>
                  <a:cubicBezTo>
                    <a:pt x="91" y="34"/>
                    <a:pt x="92" y="33"/>
                    <a:pt x="92" y="33"/>
                  </a:cubicBezTo>
                  <a:cubicBezTo>
                    <a:pt x="92" y="33"/>
                    <a:pt x="91" y="34"/>
                    <a:pt x="91" y="34"/>
                  </a:cubicBezTo>
                  <a:moveTo>
                    <a:pt x="92" y="33"/>
                  </a:moveTo>
                  <a:cubicBezTo>
                    <a:pt x="92" y="33"/>
                    <a:pt x="92" y="32"/>
                    <a:pt x="92" y="32"/>
                  </a:cubicBezTo>
                  <a:cubicBezTo>
                    <a:pt x="92" y="32"/>
                    <a:pt x="92" y="33"/>
                    <a:pt x="92" y="33"/>
                  </a:cubicBezTo>
                  <a:moveTo>
                    <a:pt x="92" y="32"/>
                  </a:moveTo>
                  <a:cubicBezTo>
                    <a:pt x="93" y="31"/>
                    <a:pt x="93" y="31"/>
                    <a:pt x="93" y="31"/>
                  </a:cubicBezTo>
                  <a:cubicBezTo>
                    <a:pt x="93" y="31"/>
                    <a:pt x="93" y="31"/>
                    <a:pt x="92" y="32"/>
                  </a:cubicBezTo>
                  <a:moveTo>
                    <a:pt x="93" y="30"/>
                  </a:moveTo>
                  <a:cubicBezTo>
                    <a:pt x="93" y="30"/>
                    <a:pt x="93" y="30"/>
                    <a:pt x="93" y="30"/>
                  </a:cubicBezTo>
                  <a:cubicBezTo>
                    <a:pt x="93" y="30"/>
                    <a:pt x="93" y="30"/>
                    <a:pt x="93" y="30"/>
                  </a:cubicBezTo>
                  <a:moveTo>
                    <a:pt x="93" y="29"/>
                  </a:moveTo>
                  <a:cubicBezTo>
                    <a:pt x="93" y="29"/>
                    <a:pt x="93" y="29"/>
                    <a:pt x="93" y="28"/>
                  </a:cubicBezTo>
                  <a:cubicBezTo>
                    <a:pt x="93" y="29"/>
                    <a:pt x="93" y="29"/>
                    <a:pt x="93" y="29"/>
                  </a:cubicBezTo>
                  <a:moveTo>
                    <a:pt x="93" y="28"/>
                  </a:moveTo>
                  <a:cubicBezTo>
                    <a:pt x="93" y="28"/>
                    <a:pt x="93" y="27"/>
                    <a:pt x="93" y="27"/>
                  </a:cubicBezTo>
                  <a:cubicBezTo>
                    <a:pt x="93" y="27"/>
                    <a:pt x="93" y="28"/>
                    <a:pt x="93" y="28"/>
                  </a:cubicBezTo>
                  <a:moveTo>
                    <a:pt x="49" y="0"/>
                  </a:moveTo>
                  <a:cubicBezTo>
                    <a:pt x="38" y="0"/>
                    <a:pt x="26" y="3"/>
                    <a:pt x="18" y="8"/>
                  </a:cubicBezTo>
                  <a:cubicBezTo>
                    <a:pt x="0" y="18"/>
                    <a:pt x="0" y="34"/>
                    <a:pt x="18" y="44"/>
                  </a:cubicBezTo>
                  <a:cubicBezTo>
                    <a:pt x="26" y="49"/>
                    <a:pt x="38" y="52"/>
                    <a:pt x="49" y="52"/>
                  </a:cubicBezTo>
                  <a:cubicBezTo>
                    <a:pt x="61" y="52"/>
                    <a:pt x="72" y="49"/>
                    <a:pt x="81" y="44"/>
                  </a:cubicBezTo>
                  <a:cubicBezTo>
                    <a:pt x="88" y="40"/>
                    <a:pt x="93" y="34"/>
                    <a:pt x="93" y="28"/>
                  </a:cubicBezTo>
                  <a:cubicBezTo>
                    <a:pt x="93" y="26"/>
                    <a:pt x="93" y="26"/>
                    <a:pt x="93" y="26"/>
                  </a:cubicBezTo>
                  <a:cubicBezTo>
                    <a:pt x="93" y="26"/>
                    <a:pt x="93" y="26"/>
                    <a:pt x="93" y="27"/>
                  </a:cubicBezTo>
                  <a:cubicBezTo>
                    <a:pt x="94" y="20"/>
                    <a:pt x="89" y="13"/>
                    <a:pt x="80" y="8"/>
                  </a:cubicBezTo>
                  <a:cubicBezTo>
                    <a:pt x="75" y="5"/>
                    <a:pt x="69" y="3"/>
                    <a:pt x="63" y="1"/>
                  </a:cubicBezTo>
                  <a:cubicBezTo>
                    <a:pt x="58" y="1"/>
                    <a:pt x="54" y="0"/>
                    <a:pt x="49" y="0"/>
                  </a:cubicBezTo>
                </a:path>
              </a:pathLst>
            </a:custGeom>
            <a:solidFill>
              <a:schemeClr val="accent2">
                <a:lumMod val="60000"/>
                <a:lumOff val="40000"/>
              </a:schemeClr>
            </a:solidFill>
            <a:ln>
              <a:noFill/>
            </a:ln>
          </p:spPr>
          <p:txBody>
            <a:bodyPr vert="horz" wrap="square" lIns="91440" tIns="45720" rIns="91440" bIns="45720" numCol="1" anchor="t" anchorCtr="0" compatLnSpc="1"/>
            <a:lstStyle/>
            <a:p>
              <a:endParaRPr lang="th-TH"/>
            </a:p>
          </p:txBody>
        </p:sp>
        <p:sp>
          <p:nvSpPr>
            <p:cNvPr id="33" name="Freeform 8"/>
            <p:cNvSpPr>
              <a:spLocks noEditPoints="1"/>
            </p:cNvSpPr>
            <p:nvPr/>
          </p:nvSpPr>
          <p:spPr bwMode="auto">
            <a:xfrm>
              <a:off x="9654540" y="4136399"/>
              <a:ext cx="513711" cy="210081"/>
            </a:xfrm>
            <a:custGeom>
              <a:avLst/>
              <a:gdLst>
                <a:gd name="T0" fmla="*/ 93 w 94"/>
                <a:gd name="T1" fmla="*/ 26 h 52"/>
                <a:gd name="T2" fmla="*/ 93 w 94"/>
                <a:gd name="T3" fmla="*/ 26 h 52"/>
                <a:gd name="T4" fmla="*/ 93 w 94"/>
                <a:gd name="T5" fmla="*/ 26 h 52"/>
                <a:gd name="T6" fmla="*/ 81 w 94"/>
                <a:gd name="T7" fmla="*/ 44 h 52"/>
                <a:gd name="T8" fmla="*/ 82 w 94"/>
                <a:gd name="T9" fmla="*/ 43 h 52"/>
                <a:gd name="T10" fmla="*/ 81 w 94"/>
                <a:gd name="T11" fmla="*/ 44 h 52"/>
                <a:gd name="T12" fmla="*/ 82 w 94"/>
                <a:gd name="T13" fmla="*/ 43 h 52"/>
                <a:gd name="T14" fmla="*/ 84 w 94"/>
                <a:gd name="T15" fmla="*/ 42 h 52"/>
                <a:gd name="T16" fmla="*/ 82 w 94"/>
                <a:gd name="T17" fmla="*/ 43 h 52"/>
                <a:gd name="T18" fmla="*/ 84 w 94"/>
                <a:gd name="T19" fmla="*/ 42 h 52"/>
                <a:gd name="T20" fmla="*/ 85 w 94"/>
                <a:gd name="T21" fmla="*/ 41 h 52"/>
                <a:gd name="T22" fmla="*/ 84 w 94"/>
                <a:gd name="T23" fmla="*/ 42 h 52"/>
                <a:gd name="T24" fmla="*/ 85 w 94"/>
                <a:gd name="T25" fmla="*/ 41 h 52"/>
                <a:gd name="T26" fmla="*/ 86 w 94"/>
                <a:gd name="T27" fmla="*/ 40 h 52"/>
                <a:gd name="T28" fmla="*/ 85 w 94"/>
                <a:gd name="T29" fmla="*/ 41 h 52"/>
                <a:gd name="T30" fmla="*/ 87 w 94"/>
                <a:gd name="T31" fmla="*/ 40 h 52"/>
                <a:gd name="T32" fmla="*/ 87 w 94"/>
                <a:gd name="T33" fmla="*/ 39 h 52"/>
                <a:gd name="T34" fmla="*/ 87 w 94"/>
                <a:gd name="T35" fmla="*/ 40 h 52"/>
                <a:gd name="T36" fmla="*/ 88 w 94"/>
                <a:gd name="T37" fmla="*/ 39 h 52"/>
                <a:gd name="T38" fmla="*/ 88 w 94"/>
                <a:gd name="T39" fmla="*/ 38 h 52"/>
                <a:gd name="T40" fmla="*/ 88 w 94"/>
                <a:gd name="T41" fmla="*/ 39 h 52"/>
                <a:gd name="T42" fmla="*/ 89 w 94"/>
                <a:gd name="T43" fmla="*/ 37 h 52"/>
                <a:gd name="T44" fmla="*/ 89 w 94"/>
                <a:gd name="T45" fmla="*/ 37 h 52"/>
                <a:gd name="T46" fmla="*/ 89 w 94"/>
                <a:gd name="T47" fmla="*/ 37 h 52"/>
                <a:gd name="T48" fmla="*/ 90 w 94"/>
                <a:gd name="T49" fmla="*/ 36 h 52"/>
                <a:gd name="T50" fmla="*/ 90 w 94"/>
                <a:gd name="T51" fmla="*/ 36 h 52"/>
                <a:gd name="T52" fmla="*/ 90 w 94"/>
                <a:gd name="T53" fmla="*/ 36 h 52"/>
                <a:gd name="T54" fmla="*/ 91 w 94"/>
                <a:gd name="T55" fmla="*/ 35 h 52"/>
                <a:gd name="T56" fmla="*/ 91 w 94"/>
                <a:gd name="T57" fmla="*/ 34 h 52"/>
                <a:gd name="T58" fmla="*/ 91 w 94"/>
                <a:gd name="T59" fmla="*/ 35 h 52"/>
                <a:gd name="T60" fmla="*/ 91 w 94"/>
                <a:gd name="T61" fmla="*/ 34 h 52"/>
                <a:gd name="T62" fmla="*/ 92 w 94"/>
                <a:gd name="T63" fmla="*/ 33 h 52"/>
                <a:gd name="T64" fmla="*/ 91 w 94"/>
                <a:gd name="T65" fmla="*/ 34 h 52"/>
                <a:gd name="T66" fmla="*/ 92 w 94"/>
                <a:gd name="T67" fmla="*/ 33 h 52"/>
                <a:gd name="T68" fmla="*/ 92 w 94"/>
                <a:gd name="T69" fmla="*/ 32 h 52"/>
                <a:gd name="T70" fmla="*/ 92 w 94"/>
                <a:gd name="T71" fmla="*/ 33 h 52"/>
                <a:gd name="T72" fmla="*/ 92 w 94"/>
                <a:gd name="T73" fmla="*/ 32 h 52"/>
                <a:gd name="T74" fmla="*/ 93 w 94"/>
                <a:gd name="T75" fmla="*/ 31 h 52"/>
                <a:gd name="T76" fmla="*/ 92 w 94"/>
                <a:gd name="T77" fmla="*/ 32 h 52"/>
                <a:gd name="T78" fmla="*/ 93 w 94"/>
                <a:gd name="T79" fmla="*/ 30 h 52"/>
                <a:gd name="T80" fmla="*/ 93 w 94"/>
                <a:gd name="T81" fmla="*/ 30 h 52"/>
                <a:gd name="T82" fmla="*/ 93 w 94"/>
                <a:gd name="T83" fmla="*/ 30 h 52"/>
                <a:gd name="T84" fmla="*/ 93 w 94"/>
                <a:gd name="T85" fmla="*/ 29 h 52"/>
                <a:gd name="T86" fmla="*/ 93 w 94"/>
                <a:gd name="T87" fmla="*/ 28 h 52"/>
                <a:gd name="T88" fmla="*/ 93 w 94"/>
                <a:gd name="T89" fmla="*/ 29 h 52"/>
                <a:gd name="T90" fmla="*/ 93 w 94"/>
                <a:gd name="T91" fmla="*/ 28 h 52"/>
                <a:gd name="T92" fmla="*/ 93 w 94"/>
                <a:gd name="T93" fmla="*/ 27 h 52"/>
                <a:gd name="T94" fmla="*/ 93 w 94"/>
                <a:gd name="T95" fmla="*/ 28 h 52"/>
                <a:gd name="T96" fmla="*/ 49 w 94"/>
                <a:gd name="T97" fmla="*/ 0 h 52"/>
                <a:gd name="T98" fmla="*/ 18 w 94"/>
                <a:gd name="T99" fmla="*/ 8 h 52"/>
                <a:gd name="T100" fmla="*/ 18 w 94"/>
                <a:gd name="T101" fmla="*/ 44 h 52"/>
                <a:gd name="T102" fmla="*/ 49 w 94"/>
                <a:gd name="T103" fmla="*/ 52 h 52"/>
                <a:gd name="T104" fmla="*/ 81 w 94"/>
                <a:gd name="T105" fmla="*/ 44 h 52"/>
                <a:gd name="T106" fmla="*/ 93 w 94"/>
                <a:gd name="T107" fmla="*/ 28 h 52"/>
                <a:gd name="T108" fmla="*/ 93 w 94"/>
                <a:gd name="T109" fmla="*/ 26 h 52"/>
                <a:gd name="T110" fmla="*/ 93 w 94"/>
                <a:gd name="T111" fmla="*/ 27 h 52"/>
                <a:gd name="T112" fmla="*/ 80 w 94"/>
                <a:gd name="T113" fmla="*/ 8 h 52"/>
                <a:gd name="T114" fmla="*/ 63 w 94"/>
                <a:gd name="T115" fmla="*/ 1 h 52"/>
                <a:gd name="T116" fmla="*/ 49 w 94"/>
                <a:gd name="T1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 h="52">
                  <a:moveTo>
                    <a:pt x="93" y="26"/>
                  </a:moveTo>
                  <a:cubicBezTo>
                    <a:pt x="93" y="26"/>
                    <a:pt x="93" y="26"/>
                    <a:pt x="93" y="26"/>
                  </a:cubicBezTo>
                  <a:cubicBezTo>
                    <a:pt x="93" y="26"/>
                    <a:pt x="93" y="26"/>
                    <a:pt x="93" y="26"/>
                  </a:cubicBezTo>
                  <a:moveTo>
                    <a:pt x="81" y="44"/>
                  </a:moveTo>
                  <a:cubicBezTo>
                    <a:pt x="81" y="44"/>
                    <a:pt x="82" y="43"/>
                    <a:pt x="82" y="43"/>
                  </a:cubicBezTo>
                  <a:cubicBezTo>
                    <a:pt x="82" y="43"/>
                    <a:pt x="81" y="44"/>
                    <a:pt x="81" y="44"/>
                  </a:cubicBezTo>
                  <a:moveTo>
                    <a:pt x="82" y="43"/>
                  </a:moveTo>
                  <a:cubicBezTo>
                    <a:pt x="83" y="43"/>
                    <a:pt x="83" y="42"/>
                    <a:pt x="84" y="42"/>
                  </a:cubicBezTo>
                  <a:cubicBezTo>
                    <a:pt x="83" y="42"/>
                    <a:pt x="83" y="43"/>
                    <a:pt x="82" y="43"/>
                  </a:cubicBezTo>
                  <a:moveTo>
                    <a:pt x="84" y="42"/>
                  </a:moveTo>
                  <a:cubicBezTo>
                    <a:pt x="84" y="42"/>
                    <a:pt x="85" y="41"/>
                    <a:pt x="85" y="41"/>
                  </a:cubicBezTo>
                  <a:cubicBezTo>
                    <a:pt x="85" y="41"/>
                    <a:pt x="84" y="42"/>
                    <a:pt x="84" y="42"/>
                  </a:cubicBezTo>
                  <a:moveTo>
                    <a:pt x="85" y="41"/>
                  </a:moveTo>
                  <a:cubicBezTo>
                    <a:pt x="86" y="41"/>
                    <a:pt x="86" y="40"/>
                    <a:pt x="86" y="40"/>
                  </a:cubicBezTo>
                  <a:cubicBezTo>
                    <a:pt x="86" y="40"/>
                    <a:pt x="86" y="41"/>
                    <a:pt x="85" y="41"/>
                  </a:cubicBezTo>
                  <a:moveTo>
                    <a:pt x="87" y="40"/>
                  </a:moveTo>
                  <a:cubicBezTo>
                    <a:pt x="87" y="39"/>
                    <a:pt x="87" y="39"/>
                    <a:pt x="87" y="39"/>
                  </a:cubicBezTo>
                  <a:cubicBezTo>
                    <a:pt x="87" y="39"/>
                    <a:pt x="87" y="39"/>
                    <a:pt x="87" y="40"/>
                  </a:cubicBezTo>
                  <a:moveTo>
                    <a:pt x="88" y="39"/>
                  </a:moveTo>
                  <a:cubicBezTo>
                    <a:pt x="88" y="38"/>
                    <a:pt x="88" y="38"/>
                    <a:pt x="88" y="38"/>
                  </a:cubicBezTo>
                  <a:cubicBezTo>
                    <a:pt x="88" y="38"/>
                    <a:pt x="88" y="38"/>
                    <a:pt x="88" y="39"/>
                  </a:cubicBezTo>
                  <a:moveTo>
                    <a:pt x="89" y="37"/>
                  </a:moveTo>
                  <a:cubicBezTo>
                    <a:pt x="89" y="37"/>
                    <a:pt x="89" y="37"/>
                    <a:pt x="89" y="37"/>
                  </a:cubicBezTo>
                  <a:cubicBezTo>
                    <a:pt x="89" y="37"/>
                    <a:pt x="89" y="37"/>
                    <a:pt x="89" y="37"/>
                  </a:cubicBezTo>
                  <a:moveTo>
                    <a:pt x="90" y="36"/>
                  </a:moveTo>
                  <a:cubicBezTo>
                    <a:pt x="90" y="36"/>
                    <a:pt x="90" y="36"/>
                    <a:pt x="90" y="36"/>
                  </a:cubicBezTo>
                  <a:cubicBezTo>
                    <a:pt x="90" y="36"/>
                    <a:pt x="90" y="36"/>
                    <a:pt x="90" y="36"/>
                  </a:cubicBezTo>
                  <a:moveTo>
                    <a:pt x="91" y="35"/>
                  </a:moveTo>
                  <a:cubicBezTo>
                    <a:pt x="91" y="35"/>
                    <a:pt x="91" y="35"/>
                    <a:pt x="91" y="34"/>
                  </a:cubicBezTo>
                  <a:cubicBezTo>
                    <a:pt x="91" y="35"/>
                    <a:pt x="91" y="35"/>
                    <a:pt x="91" y="35"/>
                  </a:cubicBezTo>
                  <a:moveTo>
                    <a:pt x="91" y="34"/>
                  </a:moveTo>
                  <a:cubicBezTo>
                    <a:pt x="91" y="34"/>
                    <a:pt x="92" y="33"/>
                    <a:pt x="92" y="33"/>
                  </a:cubicBezTo>
                  <a:cubicBezTo>
                    <a:pt x="92" y="33"/>
                    <a:pt x="91" y="34"/>
                    <a:pt x="91" y="34"/>
                  </a:cubicBezTo>
                  <a:moveTo>
                    <a:pt x="92" y="33"/>
                  </a:moveTo>
                  <a:cubicBezTo>
                    <a:pt x="92" y="33"/>
                    <a:pt x="92" y="32"/>
                    <a:pt x="92" y="32"/>
                  </a:cubicBezTo>
                  <a:cubicBezTo>
                    <a:pt x="92" y="32"/>
                    <a:pt x="92" y="33"/>
                    <a:pt x="92" y="33"/>
                  </a:cubicBezTo>
                  <a:moveTo>
                    <a:pt x="92" y="32"/>
                  </a:moveTo>
                  <a:cubicBezTo>
                    <a:pt x="93" y="31"/>
                    <a:pt x="93" y="31"/>
                    <a:pt x="93" y="31"/>
                  </a:cubicBezTo>
                  <a:cubicBezTo>
                    <a:pt x="93" y="31"/>
                    <a:pt x="93" y="31"/>
                    <a:pt x="92" y="32"/>
                  </a:cubicBezTo>
                  <a:moveTo>
                    <a:pt x="93" y="30"/>
                  </a:moveTo>
                  <a:cubicBezTo>
                    <a:pt x="93" y="30"/>
                    <a:pt x="93" y="30"/>
                    <a:pt x="93" y="30"/>
                  </a:cubicBezTo>
                  <a:cubicBezTo>
                    <a:pt x="93" y="30"/>
                    <a:pt x="93" y="30"/>
                    <a:pt x="93" y="30"/>
                  </a:cubicBezTo>
                  <a:moveTo>
                    <a:pt x="93" y="29"/>
                  </a:moveTo>
                  <a:cubicBezTo>
                    <a:pt x="93" y="29"/>
                    <a:pt x="93" y="29"/>
                    <a:pt x="93" y="28"/>
                  </a:cubicBezTo>
                  <a:cubicBezTo>
                    <a:pt x="93" y="29"/>
                    <a:pt x="93" y="29"/>
                    <a:pt x="93" y="29"/>
                  </a:cubicBezTo>
                  <a:moveTo>
                    <a:pt x="93" y="28"/>
                  </a:moveTo>
                  <a:cubicBezTo>
                    <a:pt x="93" y="28"/>
                    <a:pt x="93" y="27"/>
                    <a:pt x="93" y="27"/>
                  </a:cubicBezTo>
                  <a:cubicBezTo>
                    <a:pt x="93" y="27"/>
                    <a:pt x="93" y="28"/>
                    <a:pt x="93" y="28"/>
                  </a:cubicBezTo>
                  <a:moveTo>
                    <a:pt x="49" y="0"/>
                  </a:moveTo>
                  <a:cubicBezTo>
                    <a:pt x="38" y="0"/>
                    <a:pt x="26" y="3"/>
                    <a:pt x="18" y="8"/>
                  </a:cubicBezTo>
                  <a:cubicBezTo>
                    <a:pt x="0" y="18"/>
                    <a:pt x="0" y="34"/>
                    <a:pt x="18" y="44"/>
                  </a:cubicBezTo>
                  <a:cubicBezTo>
                    <a:pt x="26" y="49"/>
                    <a:pt x="38" y="52"/>
                    <a:pt x="49" y="52"/>
                  </a:cubicBezTo>
                  <a:cubicBezTo>
                    <a:pt x="61" y="52"/>
                    <a:pt x="72" y="49"/>
                    <a:pt x="81" y="44"/>
                  </a:cubicBezTo>
                  <a:cubicBezTo>
                    <a:pt x="88" y="40"/>
                    <a:pt x="93" y="34"/>
                    <a:pt x="93" y="28"/>
                  </a:cubicBezTo>
                  <a:cubicBezTo>
                    <a:pt x="93" y="26"/>
                    <a:pt x="93" y="26"/>
                    <a:pt x="93" y="26"/>
                  </a:cubicBezTo>
                  <a:cubicBezTo>
                    <a:pt x="93" y="26"/>
                    <a:pt x="93" y="26"/>
                    <a:pt x="93" y="27"/>
                  </a:cubicBezTo>
                  <a:cubicBezTo>
                    <a:pt x="94" y="20"/>
                    <a:pt x="89" y="13"/>
                    <a:pt x="80" y="8"/>
                  </a:cubicBezTo>
                  <a:cubicBezTo>
                    <a:pt x="75" y="5"/>
                    <a:pt x="69" y="3"/>
                    <a:pt x="63" y="1"/>
                  </a:cubicBezTo>
                  <a:cubicBezTo>
                    <a:pt x="58" y="1"/>
                    <a:pt x="54" y="0"/>
                    <a:pt x="49" y="0"/>
                  </a:cubicBezTo>
                </a:path>
              </a:pathLst>
            </a:custGeom>
            <a:solidFill>
              <a:schemeClr val="accent2">
                <a:lumMod val="60000"/>
                <a:lumOff val="40000"/>
              </a:schemeClr>
            </a:solidFill>
            <a:ln>
              <a:noFill/>
            </a:ln>
          </p:spPr>
          <p:txBody>
            <a:bodyPr vert="horz" wrap="square" lIns="91440" tIns="45720" rIns="91440" bIns="45720" numCol="1" anchor="t" anchorCtr="0" compatLnSpc="1"/>
            <a:lstStyle/>
            <a:p>
              <a:endParaRPr lang="th-TH"/>
            </a:p>
          </p:txBody>
        </p:sp>
        <p:sp>
          <p:nvSpPr>
            <p:cNvPr id="35" name="Freeform 8"/>
            <p:cNvSpPr>
              <a:spLocks noEditPoints="1"/>
            </p:cNvSpPr>
            <p:nvPr/>
          </p:nvSpPr>
          <p:spPr bwMode="auto">
            <a:xfrm>
              <a:off x="7617639" y="5035889"/>
              <a:ext cx="513711" cy="210081"/>
            </a:xfrm>
            <a:custGeom>
              <a:avLst/>
              <a:gdLst>
                <a:gd name="T0" fmla="*/ 93 w 94"/>
                <a:gd name="T1" fmla="*/ 26 h 52"/>
                <a:gd name="T2" fmla="*/ 93 w 94"/>
                <a:gd name="T3" fmla="*/ 26 h 52"/>
                <a:gd name="T4" fmla="*/ 93 w 94"/>
                <a:gd name="T5" fmla="*/ 26 h 52"/>
                <a:gd name="T6" fmla="*/ 81 w 94"/>
                <a:gd name="T7" fmla="*/ 44 h 52"/>
                <a:gd name="T8" fmla="*/ 82 w 94"/>
                <a:gd name="T9" fmla="*/ 43 h 52"/>
                <a:gd name="T10" fmla="*/ 81 w 94"/>
                <a:gd name="T11" fmla="*/ 44 h 52"/>
                <a:gd name="T12" fmla="*/ 82 w 94"/>
                <a:gd name="T13" fmla="*/ 43 h 52"/>
                <a:gd name="T14" fmla="*/ 84 w 94"/>
                <a:gd name="T15" fmla="*/ 42 h 52"/>
                <a:gd name="T16" fmla="*/ 82 w 94"/>
                <a:gd name="T17" fmla="*/ 43 h 52"/>
                <a:gd name="T18" fmla="*/ 84 w 94"/>
                <a:gd name="T19" fmla="*/ 42 h 52"/>
                <a:gd name="T20" fmla="*/ 85 w 94"/>
                <a:gd name="T21" fmla="*/ 41 h 52"/>
                <a:gd name="T22" fmla="*/ 84 w 94"/>
                <a:gd name="T23" fmla="*/ 42 h 52"/>
                <a:gd name="T24" fmla="*/ 85 w 94"/>
                <a:gd name="T25" fmla="*/ 41 h 52"/>
                <a:gd name="T26" fmla="*/ 86 w 94"/>
                <a:gd name="T27" fmla="*/ 40 h 52"/>
                <a:gd name="T28" fmla="*/ 85 w 94"/>
                <a:gd name="T29" fmla="*/ 41 h 52"/>
                <a:gd name="T30" fmla="*/ 87 w 94"/>
                <a:gd name="T31" fmla="*/ 40 h 52"/>
                <a:gd name="T32" fmla="*/ 87 w 94"/>
                <a:gd name="T33" fmla="*/ 39 h 52"/>
                <a:gd name="T34" fmla="*/ 87 w 94"/>
                <a:gd name="T35" fmla="*/ 40 h 52"/>
                <a:gd name="T36" fmla="*/ 88 w 94"/>
                <a:gd name="T37" fmla="*/ 39 h 52"/>
                <a:gd name="T38" fmla="*/ 88 w 94"/>
                <a:gd name="T39" fmla="*/ 38 h 52"/>
                <a:gd name="T40" fmla="*/ 88 w 94"/>
                <a:gd name="T41" fmla="*/ 39 h 52"/>
                <a:gd name="T42" fmla="*/ 89 w 94"/>
                <a:gd name="T43" fmla="*/ 37 h 52"/>
                <a:gd name="T44" fmla="*/ 89 w 94"/>
                <a:gd name="T45" fmla="*/ 37 h 52"/>
                <a:gd name="T46" fmla="*/ 89 w 94"/>
                <a:gd name="T47" fmla="*/ 37 h 52"/>
                <a:gd name="T48" fmla="*/ 90 w 94"/>
                <a:gd name="T49" fmla="*/ 36 h 52"/>
                <a:gd name="T50" fmla="*/ 90 w 94"/>
                <a:gd name="T51" fmla="*/ 36 h 52"/>
                <a:gd name="T52" fmla="*/ 90 w 94"/>
                <a:gd name="T53" fmla="*/ 36 h 52"/>
                <a:gd name="T54" fmla="*/ 91 w 94"/>
                <a:gd name="T55" fmla="*/ 35 h 52"/>
                <a:gd name="T56" fmla="*/ 91 w 94"/>
                <a:gd name="T57" fmla="*/ 34 h 52"/>
                <a:gd name="T58" fmla="*/ 91 w 94"/>
                <a:gd name="T59" fmla="*/ 35 h 52"/>
                <a:gd name="T60" fmla="*/ 91 w 94"/>
                <a:gd name="T61" fmla="*/ 34 h 52"/>
                <a:gd name="T62" fmla="*/ 92 w 94"/>
                <a:gd name="T63" fmla="*/ 33 h 52"/>
                <a:gd name="T64" fmla="*/ 91 w 94"/>
                <a:gd name="T65" fmla="*/ 34 h 52"/>
                <a:gd name="T66" fmla="*/ 92 w 94"/>
                <a:gd name="T67" fmla="*/ 33 h 52"/>
                <a:gd name="T68" fmla="*/ 92 w 94"/>
                <a:gd name="T69" fmla="*/ 32 h 52"/>
                <a:gd name="T70" fmla="*/ 92 w 94"/>
                <a:gd name="T71" fmla="*/ 33 h 52"/>
                <a:gd name="T72" fmla="*/ 92 w 94"/>
                <a:gd name="T73" fmla="*/ 32 h 52"/>
                <a:gd name="T74" fmla="*/ 93 w 94"/>
                <a:gd name="T75" fmla="*/ 31 h 52"/>
                <a:gd name="T76" fmla="*/ 92 w 94"/>
                <a:gd name="T77" fmla="*/ 32 h 52"/>
                <a:gd name="T78" fmla="*/ 93 w 94"/>
                <a:gd name="T79" fmla="*/ 30 h 52"/>
                <a:gd name="T80" fmla="*/ 93 w 94"/>
                <a:gd name="T81" fmla="*/ 30 h 52"/>
                <a:gd name="T82" fmla="*/ 93 w 94"/>
                <a:gd name="T83" fmla="*/ 30 h 52"/>
                <a:gd name="T84" fmla="*/ 93 w 94"/>
                <a:gd name="T85" fmla="*/ 29 h 52"/>
                <a:gd name="T86" fmla="*/ 93 w 94"/>
                <a:gd name="T87" fmla="*/ 28 h 52"/>
                <a:gd name="T88" fmla="*/ 93 w 94"/>
                <a:gd name="T89" fmla="*/ 29 h 52"/>
                <a:gd name="T90" fmla="*/ 93 w 94"/>
                <a:gd name="T91" fmla="*/ 28 h 52"/>
                <a:gd name="T92" fmla="*/ 93 w 94"/>
                <a:gd name="T93" fmla="*/ 27 h 52"/>
                <a:gd name="T94" fmla="*/ 93 w 94"/>
                <a:gd name="T95" fmla="*/ 28 h 52"/>
                <a:gd name="T96" fmla="*/ 49 w 94"/>
                <a:gd name="T97" fmla="*/ 0 h 52"/>
                <a:gd name="T98" fmla="*/ 18 w 94"/>
                <a:gd name="T99" fmla="*/ 8 h 52"/>
                <a:gd name="T100" fmla="*/ 18 w 94"/>
                <a:gd name="T101" fmla="*/ 44 h 52"/>
                <a:gd name="T102" fmla="*/ 49 w 94"/>
                <a:gd name="T103" fmla="*/ 52 h 52"/>
                <a:gd name="T104" fmla="*/ 81 w 94"/>
                <a:gd name="T105" fmla="*/ 44 h 52"/>
                <a:gd name="T106" fmla="*/ 93 w 94"/>
                <a:gd name="T107" fmla="*/ 28 h 52"/>
                <a:gd name="T108" fmla="*/ 93 w 94"/>
                <a:gd name="T109" fmla="*/ 26 h 52"/>
                <a:gd name="T110" fmla="*/ 93 w 94"/>
                <a:gd name="T111" fmla="*/ 27 h 52"/>
                <a:gd name="T112" fmla="*/ 80 w 94"/>
                <a:gd name="T113" fmla="*/ 8 h 52"/>
                <a:gd name="T114" fmla="*/ 63 w 94"/>
                <a:gd name="T115" fmla="*/ 1 h 52"/>
                <a:gd name="T116" fmla="*/ 49 w 94"/>
                <a:gd name="T1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 h="52">
                  <a:moveTo>
                    <a:pt x="93" y="26"/>
                  </a:moveTo>
                  <a:cubicBezTo>
                    <a:pt x="93" y="26"/>
                    <a:pt x="93" y="26"/>
                    <a:pt x="93" y="26"/>
                  </a:cubicBezTo>
                  <a:cubicBezTo>
                    <a:pt x="93" y="26"/>
                    <a:pt x="93" y="26"/>
                    <a:pt x="93" y="26"/>
                  </a:cubicBezTo>
                  <a:moveTo>
                    <a:pt x="81" y="44"/>
                  </a:moveTo>
                  <a:cubicBezTo>
                    <a:pt x="81" y="44"/>
                    <a:pt x="82" y="43"/>
                    <a:pt x="82" y="43"/>
                  </a:cubicBezTo>
                  <a:cubicBezTo>
                    <a:pt x="82" y="43"/>
                    <a:pt x="81" y="44"/>
                    <a:pt x="81" y="44"/>
                  </a:cubicBezTo>
                  <a:moveTo>
                    <a:pt x="82" y="43"/>
                  </a:moveTo>
                  <a:cubicBezTo>
                    <a:pt x="83" y="43"/>
                    <a:pt x="83" y="42"/>
                    <a:pt x="84" y="42"/>
                  </a:cubicBezTo>
                  <a:cubicBezTo>
                    <a:pt x="83" y="42"/>
                    <a:pt x="83" y="43"/>
                    <a:pt x="82" y="43"/>
                  </a:cubicBezTo>
                  <a:moveTo>
                    <a:pt x="84" y="42"/>
                  </a:moveTo>
                  <a:cubicBezTo>
                    <a:pt x="84" y="42"/>
                    <a:pt x="85" y="41"/>
                    <a:pt x="85" y="41"/>
                  </a:cubicBezTo>
                  <a:cubicBezTo>
                    <a:pt x="85" y="41"/>
                    <a:pt x="84" y="42"/>
                    <a:pt x="84" y="42"/>
                  </a:cubicBezTo>
                  <a:moveTo>
                    <a:pt x="85" y="41"/>
                  </a:moveTo>
                  <a:cubicBezTo>
                    <a:pt x="86" y="41"/>
                    <a:pt x="86" y="40"/>
                    <a:pt x="86" y="40"/>
                  </a:cubicBezTo>
                  <a:cubicBezTo>
                    <a:pt x="86" y="40"/>
                    <a:pt x="86" y="41"/>
                    <a:pt x="85" y="41"/>
                  </a:cubicBezTo>
                  <a:moveTo>
                    <a:pt x="87" y="40"/>
                  </a:moveTo>
                  <a:cubicBezTo>
                    <a:pt x="87" y="39"/>
                    <a:pt x="87" y="39"/>
                    <a:pt x="87" y="39"/>
                  </a:cubicBezTo>
                  <a:cubicBezTo>
                    <a:pt x="87" y="39"/>
                    <a:pt x="87" y="39"/>
                    <a:pt x="87" y="40"/>
                  </a:cubicBezTo>
                  <a:moveTo>
                    <a:pt x="88" y="39"/>
                  </a:moveTo>
                  <a:cubicBezTo>
                    <a:pt x="88" y="38"/>
                    <a:pt x="88" y="38"/>
                    <a:pt x="88" y="38"/>
                  </a:cubicBezTo>
                  <a:cubicBezTo>
                    <a:pt x="88" y="38"/>
                    <a:pt x="88" y="38"/>
                    <a:pt x="88" y="39"/>
                  </a:cubicBezTo>
                  <a:moveTo>
                    <a:pt x="89" y="37"/>
                  </a:moveTo>
                  <a:cubicBezTo>
                    <a:pt x="89" y="37"/>
                    <a:pt x="89" y="37"/>
                    <a:pt x="89" y="37"/>
                  </a:cubicBezTo>
                  <a:cubicBezTo>
                    <a:pt x="89" y="37"/>
                    <a:pt x="89" y="37"/>
                    <a:pt x="89" y="37"/>
                  </a:cubicBezTo>
                  <a:moveTo>
                    <a:pt x="90" y="36"/>
                  </a:moveTo>
                  <a:cubicBezTo>
                    <a:pt x="90" y="36"/>
                    <a:pt x="90" y="36"/>
                    <a:pt x="90" y="36"/>
                  </a:cubicBezTo>
                  <a:cubicBezTo>
                    <a:pt x="90" y="36"/>
                    <a:pt x="90" y="36"/>
                    <a:pt x="90" y="36"/>
                  </a:cubicBezTo>
                  <a:moveTo>
                    <a:pt x="91" y="35"/>
                  </a:moveTo>
                  <a:cubicBezTo>
                    <a:pt x="91" y="35"/>
                    <a:pt x="91" y="35"/>
                    <a:pt x="91" y="34"/>
                  </a:cubicBezTo>
                  <a:cubicBezTo>
                    <a:pt x="91" y="35"/>
                    <a:pt x="91" y="35"/>
                    <a:pt x="91" y="35"/>
                  </a:cubicBezTo>
                  <a:moveTo>
                    <a:pt x="91" y="34"/>
                  </a:moveTo>
                  <a:cubicBezTo>
                    <a:pt x="91" y="34"/>
                    <a:pt x="92" y="33"/>
                    <a:pt x="92" y="33"/>
                  </a:cubicBezTo>
                  <a:cubicBezTo>
                    <a:pt x="92" y="33"/>
                    <a:pt x="91" y="34"/>
                    <a:pt x="91" y="34"/>
                  </a:cubicBezTo>
                  <a:moveTo>
                    <a:pt x="92" y="33"/>
                  </a:moveTo>
                  <a:cubicBezTo>
                    <a:pt x="92" y="33"/>
                    <a:pt x="92" y="32"/>
                    <a:pt x="92" y="32"/>
                  </a:cubicBezTo>
                  <a:cubicBezTo>
                    <a:pt x="92" y="32"/>
                    <a:pt x="92" y="33"/>
                    <a:pt x="92" y="33"/>
                  </a:cubicBezTo>
                  <a:moveTo>
                    <a:pt x="92" y="32"/>
                  </a:moveTo>
                  <a:cubicBezTo>
                    <a:pt x="93" y="31"/>
                    <a:pt x="93" y="31"/>
                    <a:pt x="93" y="31"/>
                  </a:cubicBezTo>
                  <a:cubicBezTo>
                    <a:pt x="93" y="31"/>
                    <a:pt x="93" y="31"/>
                    <a:pt x="92" y="32"/>
                  </a:cubicBezTo>
                  <a:moveTo>
                    <a:pt x="93" y="30"/>
                  </a:moveTo>
                  <a:cubicBezTo>
                    <a:pt x="93" y="30"/>
                    <a:pt x="93" y="30"/>
                    <a:pt x="93" y="30"/>
                  </a:cubicBezTo>
                  <a:cubicBezTo>
                    <a:pt x="93" y="30"/>
                    <a:pt x="93" y="30"/>
                    <a:pt x="93" y="30"/>
                  </a:cubicBezTo>
                  <a:moveTo>
                    <a:pt x="93" y="29"/>
                  </a:moveTo>
                  <a:cubicBezTo>
                    <a:pt x="93" y="29"/>
                    <a:pt x="93" y="29"/>
                    <a:pt x="93" y="28"/>
                  </a:cubicBezTo>
                  <a:cubicBezTo>
                    <a:pt x="93" y="29"/>
                    <a:pt x="93" y="29"/>
                    <a:pt x="93" y="29"/>
                  </a:cubicBezTo>
                  <a:moveTo>
                    <a:pt x="93" y="28"/>
                  </a:moveTo>
                  <a:cubicBezTo>
                    <a:pt x="93" y="28"/>
                    <a:pt x="93" y="27"/>
                    <a:pt x="93" y="27"/>
                  </a:cubicBezTo>
                  <a:cubicBezTo>
                    <a:pt x="93" y="27"/>
                    <a:pt x="93" y="28"/>
                    <a:pt x="93" y="28"/>
                  </a:cubicBezTo>
                  <a:moveTo>
                    <a:pt x="49" y="0"/>
                  </a:moveTo>
                  <a:cubicBezTo>
                    <a:pt x="38" y="0"/>
                    <a:pt x="26" y="3"/>
                    <a:pt x="18" y="8"/>
                  </a:cubicBezTo>
                  <a:cubicBezTo>
                    <a:pt x="0" y="18"/>
                    <a:pt x="0" y="34"/>
                    <a:pt x="18" y="44"/>
                  </a:cubicBezTo>
                  <a:cubicBezTo>
                    <a:pt x="26" y="49"/>
                    <a:pt x="38" y="52"/>
                    <a:pt x="49" y="52"/>
                  </a:cubicBezTo>
                  <a:cubicBezTo>
                    <a:pt x="61" y="52"/>
                    <a:pt x="72" y="49"/>
                    <a:pt x="81" y="44"/>
                  </a:cubicBezTo>
                  <a:cubicBezTo>
                    <a:pt x="88" y="40"/>
                    <a:pt x="93" y="34"/>
                    <a:pt x="93" y="28"/>
                  </a:cubicBezTo>
                  <a:cubicBezTo>
                    <a:pt x="93" y="26"/>
                    <a:pt x="93" y="26"/>
                    <a:pt x="93" y="26"/>
                  </a:cubicBezTo>
                  <a:cubicBezTo>
                    <a:pt x="93" y="26"/>
                    <a:pt x="93" y="26"/>
                    <a:pt x="93" y="27"/>
                  </a:cubicBezTo>
                  <a:cubicBezTo>
                    <a:pt x="94" y="20"/>
                    <a:pt x="89" y="13"/>
                    <a:pt x="80" y="8"/>
                  </a:cubicBezTo>
                  <a:cubicBezTo>
                    <a:pt x="75" y="5"/>
                    <a:pt x="69" y="3"/>
                    <a:pt x="63" y="1"/>
                  </a:cubicBezTo>
                  <a:cubicBezTo>
                    <a:pt x="58" y="1"/>
                    <a:pt x="54" y="0"/>
                    <a:pt x="49" y="0"/>
                  </a:cubicBezTo>
                </a:path>
              </a:pathLst>
            </a:custGeom>
            <a:solidFill>
              <a:schemeClr val="accent2">
                <a:lumMod val="60000"/>
                <a:lumOff val="40000"/>
              </a:schemeClr>
            </a:solidFill>
            <a:ln>
              <a:noFill/>
            </a:ln>
          </p:spPr>
          <p:txBody>
            <a:bodyPr vert="horz" wrap="square" lIns="91440" tIns="45720" rIns="91440" bIns="45720" numCol="1" anchor="t" anchorCtr="0" compatLnSpc="1"/>
            <a:lstStyle/>
            <a:p>
              <a:endParaRPr lang="th-TH"/>
            </a:p>
          </p:txBody>
        </p:sp>
      </p:grpSp>
      <p:sp>
        <p:nvSpPr>
          <p:cNvPr id="45" name="文本框 44"/>
          <p:cNvSpPr txBox="1"/>
          <p:nvPr/>
        </p:nvSpPr>
        <p:spPr>
          <a:xfrm>
            <a:off x="8275690" y="5713175"/>
            <a:ext cx="3143094" cy="295145"/>
          </a:xfrm>
          <a:prstGeom prst="rect">
            <a:avLst/>
          </a:prstGeom>
        </p:spPr>
        <p:txBody>
          <a:bodyPr wrap="square">
            <a:spAutoFit/>
          </a:bodyPr>
          <a:lstStyle>
            <a:defPPr>
              <a:defRPr lang="zh-CN"/>
            </a:defPPr>
            <a:lvl1pPr algn="ctr">
              <a:lnSpc>
                <a:spcPct val="120000"/>
              </a:lnSpc>
              <a:defRPr sz="12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gn="r"/>
            <a:r>
              <a:rPr lang="zh-CN" altLang="en-US" dirty="0"/>
              <a:t>数据来源：国家统计局 香港政府统计处</a:t>
            </a:r>
          </a:p>
        </p:txBody>
      </p:sp>
      <p:sp>
        <p:nvSpPr>
          <p:cNvPr id="27" name="对角圆角矩形 21"/>
          <p:cNvSpPr/>
          <p:nvPr/>
        </p:nvSpPr>
        <p:spPr>
          <a:xfrm>
            <a:off x="2213997" y="936000"/>
            <a:ext cx="7764006"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香港已实现由乱到治的重大转折，正处在由治及兴的关键时期</a:t>
            </a:r>
            <a:endPar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0"/>
            <a:ext cx="12192000" cy="6858000"/>
          </a:xfrm>
          <a:prstGeom prst="rect">
            <a:avLst/>
          </a:prstGeom>
          <a:noFill/>
        </p:spPr>
      </p:pic>
      <p:sp>
        <p:nvSpPr>
          <p:cNvPr id="3" name="矩形: 圆角 53"/>
          <p:cNvSpPr/>
          <p:nvPr/>
        </p:nvSpPr>
        <p:spPr>
          <a:xfrm>
            <a:off x="1235999" y="1269000"/>
            <a:ext cx="9720000" cy="4320000"/>
          </a:xfrm>
          <a:prstGeom prst="rect">
            <a:avLst/>
          </a:pr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矩形 3"/>
          <p:cNvSpPr/>
          <p:nvPr/>
        </p:nvSpPr>
        <p:spPr>
          <a:xfrm>
            <a:off x="2315999" y="1838051"/>
            <a:ext cx="7560000" cy="3015121"/>
          </a:xfrm>
          <a:prstGeom prst="rect">
            <a:avLst/>
          </a:prstGeom>
        </p:spPr>
        <p:txBody>
          <a:bodyPr wrap="square">
            <a:spAutoFit/>
          </a:bodyPr>
          <a:lstStyle/>
          <a:p>
            <a:pPr>
              <a:lnSpc>
                <a:spcPct val="150000"/>
              </a:lnSpc>
            </a:pPr>
            <a:r>
              <a:rPr lang="zh-CN" altLang="en-US" sz="2400" b="1" dirty="0">
                <a:latin typeface="楷体" panose="02010609060101010101" pitchFamily="49" charset="-122"/>
                <a:ea typeface="楷体" panose="02010609060101010101" pitchFamily="49" charset="-122"/>
              </a:rPr>
              <a:t>    当前，香港正处在从由乱到治走向由治及兴的新阶段，未来</a:t>
            </a:r>
            <a:r>
              <a:rPr lang="en-US" altLang="zh-CN" sz="2400" b="1" dirty="0">
                <a:latin typeface="楷体" panose="02010609060101010101" pitchFamily="49" charset="-122"/>
                <a:ea typeface="楷体" panose="02010609060101010101" pitchFamily="49" charset="-122"/>
              </a:rPr>
              <a:t>5</a:t>
            </a:r>
            <a:r>
              <a:rPr lang="zh-CN" altLang="en-US" sz="2400" b="1" dirty="0">
                <a:latin typeface="楷体" panose="02010609060101010101" pitchFamily="49" charset="-122"/>
                <a:ea typeface="楷体" panose="02010609060101010101" pitchFamily="49" charset="-122"/>
              </a:rPr>
              <a:t>年是香港开创新局面、实现新飞跃的关键期。机遇和挑战并存，机遇大于挑战。</a:t>
            </a:r>
            <a:endParaRPr lang="en-US" altLang="zh-CN" sz="2400" b="1" dirty="0">
              <a:latin typeface="楷体" panose="02010609060101010101" pitchFamily="49" charset="-122"/>
              <a:ea typeface="楷体" panose="02010609060101010101" pitchFamily="49" charset="-122"/>
            </a:endParaRPr>
          </a:p>
          <a:p>
            <a:pPr algn="r">
              <a:lnSpc>
                <a:spcPct val="120000"/>
              </a:lnSpc>
              <a:spcBef>
                <a:spcPts val="800"/>
              </a:spcBef>
            </a:pPr>
            <a:r>
              <a:rPr lang="en-US" altLang="zh-CN"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sym typeface="Helvetica" panose="020B0604020202020204" pitchFamily="34" charset="0"/>
              </a:rPr>
              <a:t>——</a:t>
            </a:r>
            <a:r>
              <a:rPr lang="zh-CN" altLang="en-US"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rPr>
              <a:t>习近平在庆祝香港回归祖国</a:t>
            </a:r>
            <a:r>
              <a:rPr lang="en-US" altLang="zh-CN"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rPr>
              <a:t>25</a:t>
            </a:r>
            <a:r>
              <a:rPr lang="zh-CN" altLang="en-US"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rPr>
              <a:t>周年大会暨香港特别行政区</a:t>
            </a:r>
            <a:endParaRPr lang="en-US" altLang="zh-CN"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endParaRPr>
          </a:p>
          <a:p>
            <a:pPr algn="r">
              <a:lnSpc>
                <a:spcPct val="120000"/>
              </a:lnSpc>
              <a:spcBef>
                <a:spcPts val="800"/>
              </a:spcBef>
            </a:pPr>
            <a:r>
              <a:rPr lang="zh-CN" altLang="en-US"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rPr>
              <a:t>第六届政府就职典礼上的讲话</a:t>
            </a:r>
            <a:endParaRPr lang="en-US" altLang="zh-CN"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endParaRPr>
          </a:p>
          <a:p>
            <a:pPr algn="r">
              <a:lnSpc>
                <a:spcPct val="120000"/>
              </a:lnSpc>
              <a:spcBef>
                <a:spcPts val="800"/>
              </a:spcBef>
            </a:pPr>
            <a:r>
              <a:rPr lang="zh-CN" altLang="en-US"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rPr>
              <a:t>（</a:t>
            </a:r>
            <a:r>
              <a:rPr lang="en-US" altLang="zh-CN"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rPr>
              <a:t>2022</a:t>
            </a:r>
            <a:r>
              <a:rPr lang="zh-CN" altLang="en-US"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rPr>
              <a:t>年</a:t>
            </a:r>
            <a:r>
              <a:rPr lang="en-US" altLang="zh-CN"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rPr>
              <a:t>7</a:t>
            </a:r>
            <a:r>
              <a:rPr lang="zh-CN" altLang="en-US"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rPr>
              <a:t>月</a:t>
            </a:r>
            <a:r>
              <a:rPr lang="en-US" altLang="zh-CN"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rPr>
              <a:t>1</a:t>
            </a:r>
            <a:r>
              <a:rPr lang="zh-CN" altLang="en-US"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rPr>
              <a:t>日）</a:t>
            </a:r>
            <a:endParaRPr lang="zh-CN" altLang="en-US" b="1" dirty="0">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sym typeface="Helvetica" panose="020B0604020202020204" pitchFamily="34" charset="0"/>
            </a:endParaRPr>
          </a:p>
        </p:txBody>
      </p:sp>
      <p:sp>
        <p:nvSpPr>
          <p:cNvPr id="5" name="图文框 4"/>
          <p:cNvSpPr/>
          <p:nvPr/>
        </p:nvSpPr>
        <p:spPr>
          <a:xfrm>
            <a:off x="876000" y="909000"/>
            <a:ext cx="10440000" cy="5040000"/>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67970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E40745B8-3603-A6BF-0E59-31194BE3F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71695"/>
            <a:ext cx="12192000" cy="2686305"/>
          </a:xfrm>
          <a:prstGeom prst="rect">
            <a:avLst/>
          </a:prstGeom>
        </p:spPr>
      </p:pic>
      <p:grpSp>
        <p:nvGrpSpPr>
          <p:cNvPr id="4" name="组合 3"/>
          <p:cNvGrpSpPr/>
          <p:nvPr/>
        </p:nvGrpSpPr>
        <p:grpSpPr>
          <a:xfrm>
            <a:off x="949643" y="1688465"/>
            <a:ext cx="10292715" cy="3889377"/>
            <a:chOff x="1064709" y="1638633"/>
            <a:chExt cx="10293024" cy="3395148"/>
          </a:xfrm>
        </p:grpSpPr>
        <p:sp>
          <p:nvSpPr>
            <p:cNvPr id="5" name="图文框 4"/>
            <p:cNvSpPr/>
            <p:nvPr/>
          </p:nvSpPr>
          <p:spPr>
            <a:xfrm>
              <a:off x="1064709" y="1638633"/>
              <a:ext cx="10080000" cy="3200029"/>
            </a:xfrm>
            <a:prstGeom prst="frame">
              <a:avLst>
                <a:gd name="adj1" fmla="val 3688"/>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1324113" y="1856719"/>
              <a:ext cx="10033620" cy="3177062"/>
              <a:chOff x="1324113" y="1856719"/>
              <a:chExt cx="10033620" cy="3177062"/>
            </a:xfrm>
          </p:grpSpPr>
          <p:sp>
            <p:nvSpPr>
              <p:cNvPr id="7" name="矩形 6"/>
              <p:cNvSpPr/>
              <p:nvPr/>
            </p:nvSpPr>
            <p:spPr>
              <a:xfrm>
                <a:off x="1324113" y="1856719"/>
                <a:ext cx="10033620" cy="3177062"/>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77733" y="3773781"/>
                <a:ext cx="7380000" cy="1260000"/>
              </a:xfrm>
              <a:prstGeom prst="rect">
                <a:avLst/>
              </a:prstGeom>
            </p:spPr>
          </p:pic>
        </p:grpSp>
      </p:grpSp>
      <p:sp>
        <p:nvSpPr>
          <p:cNvPr id="12" name="矩形 11"/>
          <p:cNvSpPr/>
          <p:nvPr/>
        </p:nvSpPr>
        <p:spPr>
          <a:xfrm>
            <a:off x="1921034" y="2469212"/>
            <a:ext cx="8349933" cy="2484463"/>
          </a:xfrm>
          <a:prstGeom prst="rect">
            <a:avLst/>
          </a:prstGeom>
        </p:spPr>
        <p:txBody>
          <a:bodyPr wrap="square">
            <a:spAutoFit/>
          </a:bodyPr>
          <a:lstStyle/>
          <a:p>
            <a:pPr indent="539750" algn="just">
              <a:lnSpc>
                <a:spcPct val="150000"/>
              </a:lnSpc>
            </a:pPr>
            <a:r>
              <a:rPr lang="zh-CN" altLang="en-US" sz="2400" b="1" dirty="0">
                <a:solidFill>
                  <a:schemeClr val="tx1"/>
                </a:solidFill>
                <a:effectLst/>
                <a:latin typeface="楷体" panose="02010609060101010101" pitchFamily="49" charset="-122"/>
                <a:ea typeface="楷体" panose="02010609060101010101" pitchFamily="49" charset="-122"/>
              </a:rPr>
              <a:t>澳门的成功实践告诉我们，只要对“一国两制”坚信而笃行，“一国两制”的生命力和优越性就会充分显现出来。</a:t>
            </a:r>
            <a:endParaRPr lang="en-US" altLang="zh-CN" sz="2400" b="1" dirty="0">
              <a:solidFill>
                <a:schemeClr val="tx1"/>
              </a:solidFill>
              <a:effectLst/>
              <a:latin typeface="楷体" panose="02010609060101010101" pitchFamily="49" charset="-122"/>
              <a:ea typeface="楷体" panose="02010609060101010101" pitchFamily="49" charset="-122"/>
            </a:endParaRPr>
          </a:p>
          <a:p>
            <a:pPr indent="539750" algn="r">
              <a:lnSpc>
                <a:spcPct val="150000"/>
              </a:lnSpc>
              <a:spcBef>
                <a:spcPts val="800"/>
              </a:spcBef>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习近平在庆祝澳门回归祖国</a:t>
            </a:r>
            <a:r>
              <a:rPr lang="en-US" altLang="zh-CN" b="1" dirty="0">
                <a:latin typeface="楷体" panose="02010609060101010101" pitchFamily="49" charset="-122"/>
                <a:ea typeface="楷体" panose="02010609060101010101" pitchFamily="49" charset="-122"/>
              </a:rPr>
              <a:t>20</a:t>
            </a:r>
            <a:r>
              <a:rPr lang="zh-CN" altLang="en-US" b="1" dirty="0">
                <a:latin typeface="楷体" panose="02010609060101010101" pitchFamily="49" charset="-122"/>
                <a:ea typeface="楷体" panose="02010609060101010101" pitchFamily="49" charset="-122"/>
              </a:rPr>
              <a:t>周年大会暨澳门特别行政区</a:t>
            </a:r>
            <a:endParaRPr lang="en-US" altLang="zh-CN" b="1" dirty="0">
              <a:latin typeface="楷体" panose="02010609060101010101" pitchFamily="49" charset="-122"/>
              <a:ea typeface="楷体" panose="02010609060101010101" pitchFamily="49" charset="-122"/>
            </a:endParaRPr>
          </a:p>
          <a:p>
            <a:pPr indent="539750" algn="r">
              <a:lnSpc>
                <a:spcPct val="150000"/>
              </a:lnSpc>
            </a:pPr>
            <a:r>
              <a:rPr lang="zh-CN" altLang="en-US" b="1" dirty="0">
                <a:latin typeface="楷体" panose="02010609060101010101" pitchFamily="49" charset="-122"/>
                <a:ea typeface="楷体" panose="02010609060101010101" pitchFamily="49" charset="-122"/>
              </a:rPr>
              <a:t>第五届政府就职典礼上的讲话</a:t>
            </a:r>
            <a:endParaRPr lang="en-US" altLang="zh-CN" b="1" dirty="0">
              <a:latin typeface="楷体" panose="02010609060101010101" pitchFamily="49" charset="-122"/>
              <a:ea typeface="楷体" panose="02010609060101010101" pitchFamily="49" charset="-122"/>
            </a:endParaRPr>
          </a:p>
          <a:p>
            <a:pPr indent="539750" algn="r">
              <a:lnSpc>
                <a:spcPct val="150000"/>
              </a:lnSpc>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2019</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12</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20</a:t>
            </a:r>
            <a:r>
              <a:rPr lang="zh-CN" altLang="en-US" b="1" dirty="0">
                <a:latin typeface="楷体" panose="02010609060101010101" pitchFamily="49" charset="-122"/>
                <a:ea typeface="楷体" panose="02010609060101010101" pitchFamily="49" charset="-122"/>
              </a:rPr>
              <a:t>日）</a:t>
            </a:r>
          </a:p>
        </p:txBody>
      </p:sp>
      <p:sp>
        <p:nvSpPr>
          <p:cNvPr id="13" name="文本框 12"/>
          <p:cNvSpPr txBox="1"/>
          <p:nvPr/>
        </p:nvSpPr>
        <p:spPr>
          <a:xfrm>
            <a:off x="2914409" y="828000"/>
            <a:ext cx="6363183" cy="464166"/>
          </a:xfrm>
          <a:prstGeom prst="rect">
            <a:avLst/>
          </a:prstGeom>
          <a:noFill/>
        </p:spPr>
        <p:txBody>
          <a:bodyPr wrap="square">
            <a:spAutoFit/>
          </a:bodyPr>
          <a:lstStyle>
            <a:defPPr>
              <a:defRPr lang="zh-CN"/>
            </a:defPPr>
            <a:lvl1pPr lvl="0" algn="ctr">
              <a:buClr>
                <a:srgbClr val="C00000"/>
              </a:buClr>
              <a:buSzPct val="80000"/>
              <a:defRPr sz="22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dirty="0"/>
              <a:t>（二）推进具有澳门特色的“一国两制”成功实践</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preferRelativeResize="0"/>
          <p:nvPr/>
        </p:nvPicPr>
        <p:blipFill rotWithShape="1">
          <a:blip r:embed="rId3" cstate="print">
            <a:extLst>
              <a:ext uri="{28A0092B-C50C-407E-A947-70E740481C1C}">
                <a14:useLocalDpi xmlns:a14="http://schemas.microsoft.com/office/drawing/2010/main" val="0"/>
              </a:ext>
            </a:extLst>
          </a:blip>
          <a:srcRect t="29937" b="29938"/>
          <a:stretch>
            <a:fillRect/>
          </a:stretch>
        </p:blipFill>
        <p:spPr>
          <a:xfrm>
            <a:off x="-114000" y="3596025"/>
            <a:ext cx="12420000" cy="2700000"/>
          </a:xfrm>
          <a:prstGeom prst="cube">
            <a:avLst>
              <a:gd name="adj" fmla="val 1454"/>
            </a:avLst>
          </a:prstGeom>
          <a:noFill/>
          <a:effectLst>
            <a:outerShdw blurRad="381000" dist="127000" dir="5400000" algn="t" rotWithShape="0">
              <a:prstClr val="black">
                <a:alpha val="15000"/>
              </a:prstClr>
            </a:outerShdw>
          </a:effectLst>
        </p:spPr>
      </p:pic>
      <p:sp>
        <p:nvSpPr>
          <p:cNvPr id="13" name="对角圆角矩形 21"/>
          <p:cNvSpPr/>
          <p:nvPr/>
        </p:nvSpPr>
        <p:spPr>
          <a:xfrm>
            <a:off x="2991115" y="936000"/>
            <a:ext cx="6209771"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全面落实“一国两制”与“爱国者治澳”相结合</a:t>
            </a:r>
          </a:p>
        </p:txBody>
      </p:sp>
      <p:sp>
        <p:nvSpPr>
          <p:cNvPr id="8" name="文本框 7"/>
          <p:cNvSpPr txBox="1"/>
          <p:nvPr/>
        </p:nvSpPr>
        <p:spPr>
          <a:xfrm>
            <a:off x="382905" y="4674981"/>
            <a:ext cx="11511280" cy="1477328"/>
          </a:xfrm>
          <a:prstGeom prst="rect">
            <a:avLst/>
          </a:prstGeom>
          <a:noFill/>
        </p:spPr>
        <p:txBody>
          <a:bodyPr wrap="square">
            <a:spAutoFit/>
          </a:bodyPr>
          <a:lstStyle/>
          <a:p>
            <a:pPr indent="457200" algn="just">
              <a:lnSpc>
                <a:spcPct val="15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澳门特别行政区政府和社会各界人士坚持把“一国两制”原则要求同澳门实际相结合，勇于探索和创新，使澳门“一国两制”实践呈现出许多亮点：爱国爱澳成为全社会的核心价值，宪法和基本法权威牢固树立，行政主导体制顺畅运行，融入国家发展大局积极主动，包容和谐增强社会凝聚力。</a:t>
            </a:r>
            <a:endParaRPr lang="zh-CN" altLang="en-US" sz="2000" b="1" dirty="0">
              <a:solidFill>
                <a:schemeClr val="bg1"/>
              </a:solidFill>
              <a:effectLst>
                <a:outerShdw blurRad="38100" dist="38100" dir="2700000" algn="tl">
                  <a:srgbClr val="000000">
                    <a:alpha val="43137"/>
                  </a:srgbClr>
                </a:outerShdw>
              </a:effectLst>
            </a:endParaRPr>
          </a:p>
        </p:txBody>
      </p:sp>
      <p:pic>
        <p:nvPicPr>
          <p:cNvPr id="2050" name="Picture 2" descr="https://img.chinacourt.org/ptr/original/959/252959.jpg?imgid=252959"/>
          <p:cNvPicPr>
            <a:picLocks noChangeAspect="1" noChangeArrowheads="1"/>
          </p:cNvPicPr>
          <p:nvPr/>
        </p:nvPicPr>
        <p:blipFill rotWithShape="1">
          <a:blip r:embed="rId4">
            <a:extLst>
              <a:ext uri="{28A0092B-C50C-407E-A947-70E740481C1C}">
                <a14:useLocalDpi xmlns:a14="http://schemas.microsoft.com/office/drawing/2010/main" val="0"/>
              </a:ext>
            </a:extLst>
          </a:blip>
          <a:srcRect b="13860"/>
          <a:stretch/>
        </p:blipFill>
        <p:spPr bwMode="auto">
          <a:xfrm>
            <a:off x="3412196" y="1569428"/>
            <a:ext cx="5367607" cy="3102972"/>
          </a:xfrm>
          <a:prstGeom prst="rect">
            <a:avLst/>
          </a:prstGeom>
          <a:noFill/>
          <a:ln w="38100">
            <a:solidFill>
              <a:srgbClr val="FFFFFF"/>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işlídê"/>
          <p:cNvSpPr/>
          <p:nvPr/>
        </p:nvSpPr>
        <p:spPr>
          <a:xfrm>
            <a:off x="328614" y="1811548"/>
            <a:ext cx="11299094" cy="4149212"/>
          </a:xfrm>
          <a:prstGeom prst="rect">
            <a:avLst/>
          </a:prstGeom>
          <a:solidFill>
            <a:schemeClr val="bg1"/>
          </a:solidFill>
          <a:ln>
            <a:gradFill>
              <a:gsLst>
                <a:gs pos="23000">
                  <a:schemeClr val="accent1">
                    <a:lumMod val="5000"/>
                    <a:lumOff val="95000"/>
                  </a:schemeClr>
                </a:gs>
                <a:gs pos="100000">
                  <a:srgbClr val="B00000"/>
                </a:gs>
                <a:gs pos="83000">
                  <a:schemeClr val="bg1"/>
                </a:gs>
              </a:gsLst>
              <a:lin ang="0" scaled="0"/>
            </a:grad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梯形 42"/>
          <p:cNvSpPr/>
          <p:nvPr/>
        </p:nvSpPr>
        <p:spPr>
          <a:xfrm rot="5400000" flipH="1">
            <a:off x="9182003" y="3839785"/>
            <a:ext cx="4982400" cy="74424"/>
          </a:xfrm>
          <a:prstGeom prst="trapezoid">
            <a:avLst>
              <a:gd name="adj" fmla="val 103881"/>
            </a:avLst>
          </a:prstGeom>
          <a:solidFill>
            <a:srgbClr val="B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文本框 22"/>
          <p:cNvSpPr txBox="1"/>
          <p:nvPr/>
        </p:nvSpPr>
        <p:spPr>
          <a:xfrm>
            <a:off x="5596634" y="2401048"/>
            <a:ext cx="5577137" cy="2951898"/>
          </a:xfrm>
          <a:prstGeom prst="rect">
            <a:avLst/>
          </a:prstGeom>
          <a:noFill/>
        </p:spPr>
        <p:txBody>
          <a:bodyPr wrap="square">
            <a:spAutoFit/>
          </a:bodyPr>
          <a:lstStyle/>
          <a:p>
            <a:pPr indent="457200" algn="just">
              <a:lnSpc>
                <a:spcPct val="150000"/>
              </a:lnSpc>
            </a:pPr>
            <a:r>
              <a:rPr lang="zh-CN" altLang="en-US" sz="180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回归以来，澳门地区在中央大力支持下实现了经济迅速发展，旅游、会展、餐饮、酒店及零售业欣欣向荣，实现跨越式发展，人均收入水平稳居世界前列。</a:t>
            </a:r>
            <a:endParaRPr lang="en-US" altLang="zh-CN" sz="180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indent="457200" algn="just">
              <a:lnSpc>
                <a:spcPct val="150000"/>
              </a:lnSpc>
            </a:pPr>
            <a:r>
              <a:rPr lang="zh-CN" altLang="en-US" sz="180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在中央政府和祖国内地的大力支持下，在“爱国爱澳”主流价值的引领下，在澳门各界的努力下，澳门发生了翻天覆地的变化，丰富了“一国两制”内涵，走出一条具有澳门特色的“一国两制”成功实践道路。</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tretch>
            <a:fillRect/>
          </a:stretch>
        </p:blipFill>
        <p:spPr>
          <a:xfrm>
            <a:off x="635710" y="2865077"/>
            <a:ext cx="4623141" cy="2034182"/>
          </a:xfrm>
          <a:prstGeom prst="rect">
            <a:avLst/>
          </a:prstGeom>
          <a:noFill/>
          <a:ln w="38100">
            <a:solidFill>
              <a:srgbClr val="FFFFFF"/>
            </a:solidFill>
          </a:ln>
          <a:effectLst>
            <a:outerShdw blurRad="50800" dist="38100" dir="2700000" algn="tl" rotWithShape="0">
              <a:prstClr val="black">
                <a:alpha val="40000"/>
              </a:prstClr>
            </a:outerShdw>
          </a:effectLst>
        </p:spPr>
      </p:pic>
      <p:sp>
        <p:nvSpPr>
          <p:cNvPr id="38" name="对角圆角矩形 21"/>
          <p:cNvSpPr/>
          <p:nvPr/>
        </p:nvSpPr>
        <p:spPr>
          <a:xfrm>
            <a:off x="3522000" y="936000"/>
            <a:ext cx="514800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实现澳门地区经济发展、社会有效治理</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949643" y="1688465"/>
            <a:ext cx="10292715" cy="4373880"/>
            <a:chOff x="1064709" y="1638633"/>
            <a:chExt cx="10293024" cy="3818085"/>
          </a:xfrm>
        </p:grpSpPr>
        <p:sp>
          <p:nvSpPr>
            <p:cNvPr id="5" name="图文框 4"/>
            <p:cNvSpPr/>
            <p:nvPr/>
          </p:nvSpPr>
          <p:spPr>
            <a:xfrm>
              <a:off x="1064709" y="1638633"/>
              <a:ext cx="10080000" cy="3600000"/>
            </a:xfrm>
            <a:prstGeom prst="frame">
              <a:avLst>
                <a:gd name="adj1" fmla="val 3226"/>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1277733" y="1856718"/>
              <a:ext cx="10080000" cy="3600000"/>
              <a:chOff x="1277733" y="1856718"/>
              <a:chExt cx="10080000" cy="3600000"/>
            </a:xfrm>
          </p:grpSpPr>
          <p:sp>
            <p:nvSpPr>
              <p:cNvPr id="7" name="矩形 6"/>
              <p:cNvSpPr/>
              <p:nvPr/>
            </p:nvSpPr>
            <p:spPr>
              <a:xfrm>
                <a:off x="1277733" y="1856718"/>
                <a:ext cx="10080000" cy="360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77733" y="4196718"/>
                <a:ext cx="7380000" cy="1260000"/>
              </a:xfrm>
              <a:prstGeom prst="rect">
                <a:avLst/>
              </a:prstGeom>
            </p:spPr>
          </p:pic>
        </p:grpSp>
      </p:grpSp>
      <p:sp>
        <p:nvSpPr>
          <p:cNvPr id="10" name="矩形 9"/>
          <p:cNvSpPr/>
          <p:nvPr/>
        </p:nvSpPr>
        <p:spPr>
          <a:xfrm>
            <a:off x="1564005" y="2166618"/>
            <a:ext cx="9084310" cy="3551421"/>
          </a:xfrm>
          <a:prstGeom prst="rect">
            <a:avLst/>
          </a:prstGeom>
        </p:spPr>
        <p:txBody>
          <a:bodyPr wrap="square">
            <a:spAutoFit/>
          </a:bodyPr>
          <a:lstStyle/>
          <a:p>
            <a:pPr indent="457200" algn="just">
              <a:lnSpc>
                <a:spcPct val="150000"/>
              </a:lnSpc>
              <a:spcAft>
                <a:spcPts val="1200"/>
              </a:spcAft>
            </a:pPr>
            <a:r>
              <a:rPr lang="zh-CN" altLang="en-US" sz="2200" b="1" dirty="0">
                <a:solidFill>
                  <a:schemeClr val="tx1"/>
                </a:solidFill>
                <a:effectLst/>
                <a:latin typeface="楷体" panose="02010609060101010101" pitchFamily="49" charset="-122"/>
                <a:ea typeface="楷体" panose="02010609060101010101" pitchFamily="49" charset="-122"/>
              </a:rPr>
              <a:t>在新时代国家改革开放进程中，香港、澳门仍然具有特殊地位和独特优势，仍然可以发挥不可替代的作用。希望港澳同胞继续以真挚的爱国热忱、敢为人先的精神投身国家改革开放事业，顺时而为，乘势而上，在融入国家发展大局中实现香港、澳门更好发展，共同谱写中华民族伟大复兴的时代篇章。</a:t>
            </a:r>
            <a:endParaRPr lang="en-US" altLang="zh-CN" sz="2200" b="1" dirty="0">
              <a:solidFill>
                <a:schemeClr val="tx1"/>
              </a:solidFill>
              <a:effectLst/>
              <a:latin typeface="楷体" panose="02010609060101010101" pitchFamily="49" charset="-122"/>
              <a:ea typeface="楷体" panose="02010609060101010101" pitchFamily="49" charset="-122"/>
            </a:endParaRPr>
          </a:p>
          <a:p>
            <a:pPr indent="457200" algn="r">
              <a:lnSpc>
                <a:spcPct val="150000"/>
              </a:lnSpc>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习近平在会见香港澳门各界庆祝国家改革开放</a:t>
            </a:r>
            <a:r>
              <a:rPr lang="en-US" altLang="zh-CN" b="1" dirty="0">
                <a:latin typeface="楷体" panose="02010609060101010101" pitchFamily="49" charset="-122"/>
                <a:ea typeface="楷体" panose="02010609060101010101" pitchFamily="49" charset="-122"/>
              </a:rPr>
              <a:t>40</a:t>
            </a:r>
            <a:r>
              <a:rPr lang="zh-CN" altLang="en-US" b="1" dirty="0">
                <a:latin typeface="楷体" panose="02010609060101010101" pitchFamily="49" charset="-122"/>
                <a:ea typeface="楷体" panose="02010609060101010101" pitchFamily="49" charset="-122"/>
              </a:rPr>
              <a:t>周年访问团时的讲话</a:t>
            </a:r>
            <a:endParaRPr lang="en-US" altLang="zh-CN" b="1" dirty="0">
              <a:latin typeface="楷体" panose="02010609060101010101" pitchFamily="49" charset="-122"/>
              <a:ea typeface="楷体" panose="02010609060101010101" pitchFamily="49" charset="-122"/>
            </a:endParaRPr>
          </a:p>
          <a:p>
            <a:pPr indent="457200" algn="r">
              <a:lnSpc>
                <a:spcPct val="150000"/>
              </a:lnSpc>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2018</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11</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12</a:t>
            </a:r>
            <a:r>
              <a:rPr lang="zh-CN" altLang="en-US" b="1" dirty="0">
                <a:latin typeface="楷体" panose="02010609060101010101" pitchFamily="49" charset="-122"/>
                <a:ea typeface="楷体" panose="02010609060101010101" pitchFamily="49" charset="-122"/>
              </a:rPr>
              <a:t>日）</a:t>
            </a:r>
          </a:p>
        </p:txBody>
      </p:sp>
      <p:sp>
        <p:nvSpPr>
          <p:cNvPr id="15" name="文本框 14"/>
          <p:cNvSpPr txBox="1"/>
          <p:nvPr/>
        </p:nvSpPr>
        <p:spPr>
          <a:xfrm>
            <a:off x="3487356" y="828000"/>
            <a:ext cx="5217288" cy="464166"/>
          </a:xfrm>
          <a:prstGeom prst="rect">
            <a:avLst/>
          </a:prstGeom>
          <a:noFill/>
        </p:spPr>
        <p:txBody>
          <a:bodyPr wrap="square">
            <a:spAutoFit/>
          </a:bodyPr>
          <a:lstStyle>
            <a:defPPr>
              <a:defRPr lang="zh-CN"/>
            </a:defPPr>
            <a:lvl1pPr lvl="0" algn="ctr">
              <a:buClr>
                <a:srgbClr val="C00000"/>
              </a:buClr>
              <a:buSzPct val="80000"/>
              <a:defRPr sz="22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dirty="0"/>
              <a:t>（三）支持香港、澳门融入国家发展大局</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t="15056" b="15056"/>
          <a:stretch/>
        </p:blipFill>
        <p:spPr bwMode="auto">
          <a:xfrm>
            <a:off x="0" y="1179132"/>
            <a:ext cx="12192000" cy="5678868"/>
          </a:xfrm>
          <a:prstGeom prst="rect">
            <a:avLst/>
          </a:prstGeom>
          <a:extLst>
            <a:ext uri="{909E8E84-426E-40DD-AFC4-6F175D3DCCD1}">
              <a14:hiddenFill xmlns:a14="http://schemas.microsoft.com/office/drawing/2010/main">
                <a:solidFill>
                  <a:srgbClr val="FFFFFF"/>
                </a:solidFill>
              </a14:hiddenFill>
            </a:ext>
          </a:extLst>
        </p:spPr>
      </p:pic>
      <p:sp>
        <p:nvSpPr>
          <p:cNvPr id="14" name="矩形 13"/>
          <p:cNvSpPr/>
          <p:nvPr/>
        </p:nvSpPr>
        <p:spPr>
          <a:xfrm>
            <a:off x="0" y="1159881"/>
            <a:ext cx="12192000" cy="5196295"/>
          </a:xfrm>
          <a:prstGeom prst="rect">
            <a:avLst/>
          </a:prstGeom>
          <a:gradFill flip="none" rotWithShape="1">
            <a:gsLst>
              <a:gs pos="100000">
                <a:srgbClr val="FFFDFD">
                  <a:alpha val="0"/>
                </a:srgbClr>
              </a:gs>
              <a:gs pos="53000">
                <a:srgbClr val="FFFEFE">
                  <a:alpha val="80000"/>
                </a:srgbClr>
              </a:gs>
              <a:gs pos="12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2496000" y="1272219"/>
            <a:ext cx="7200000" cy="1884618"/>
          </a:xfrm>
          <a:prstGeom prst="rect">
            <a:avLst/>
          </a:prstGeom>
          <a:noFill/>
        </p:spPr>
        <p:txBody>
          <a:bodyPr wrap="square">
            <a:spAutoFit/>
          </a:bodyPr>
          <a:lstStyle/>
          <a:p>
            <a:pPr indent="457200" algn="just">
              <a:lnSpc>
                <a:spcPct val="150000"/>
              </a:lnSpc>
            </a:pPr>
            <a:r>
              <a:rPr lang="en-US" altLang="zh-CN" sz="20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0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当前，香港、澳门经济社会发展中遇到一些新情况新问题，传统优势相对减弱，新的经济增长点尚未形成，住房等民生问题比较突出。囿于港澳地域、经济结构和体量、市场空间等条件，仅靠自身力量难以解决这些问题。</a:t>
            </a:r>
            <a:endParaRPr lang="zh-CN" altLang="en-US" sz="2000" dirty="0">
              <a:latin typeface="微软雅黑" panose="020B0503020204020204" pitchFamily="34" charset="-122"/>
              <a:ea typeface="微软雅黑" panose="020B0503020204020204" pitchFamily="34" charset="-122"/>
            </a:endParaRPr>
          </a:p>
        </p:txBody>
      </p:sp>
      <p:sp>
        <p:nvSpPr>
          <p:cNvPr id="3" name="矩形 2"/>
          <p:cNvSpPr/>
          <p:nvPr/>
        </p:nvSpPr>
        <p:spPr>
          <a:xfrm>
            <a:off x="1866000" y="943142"/>
            <a:ext cx="8460000" cy="2542772"/>
          </a:xfrm>
          <a:prstGeom prst="rect">
            <a:avLst/>
          </a:prstGeom>
          <a:noFill/>
          <a:ln w="3810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buClr>
                <a:srgbClr val="B00000"/>
              </a:buClr>
              <a:buFont typeface="Wingdings" panose="05000000000000000000" charset="0"/>
              <a:buNone/>
            </a:pPr>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şlídê"/>
          <p:cNvSpPr/>
          <p:nvPr/>
        </p:nvSpPr>
        <p:spPr>
          <a:xfrm>
            <a:off x="0" y="2213345"/>
            <a:ext cx="12192000" cy="4096015"/>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6" name="图片 15"/>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1543197"/>
            <a:ext cx="12192000" cy="3275463"/>
          </a:xfrm>
          <a:prstGeom prst="rect">
            <a:avLst/>
          </a:prstGeom>
        </p:spPr>
      </p:pic>
      <p:sp>
        <p:nvSpPr>
          <p:cNvPr id="13" name="文本框 12"/>
          <p:cNvSpPr txBox="1"/>
          <p:nvPr/>
        </p:nvSpPr>
        <p:spPr>
          <a:xfrm>
            <a:off x="1502298" y="4980660"/>
            <a:ext cx="9187405" cy="961289"/>
          </a:xfrm>
          <a:prstGeom prst="rect">
            <a:avLst/>
          </a:prstGeom>
          <a:noFill/>
        </p:spPr>
        <p:txBody>
          <a:bodyPr wrap="square">
            <a:spAutoFit/>
          </a:bodyPr>
          <a:lstStyle/>
          <a:p>
            <a:pPr indent="457200" algn="just">
              <a:lnSpc>
                <a:spcPct val="150000"/>
              </a:lnSpc>
            </a:pP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 2014</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年以来，以“沪港通”“深港通”“债券通”为主要载体的港澳地区与内地金融市场互联互通机制正式建立，并实现了有序发展</a:t>
            </a:r>
            <a:r>
              <a:rPr lang="zh-CN" altLang="zh-CN" sz="20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14" name="对角圆角矩形 21"/>
          <p:cNvSpPr/>
          <p:nvPr/>
        </p:nvSpPr>
        <p:spPr>
          <a:xfrm>
            <a:off x="3522000" y="731082"/>
            <a:ext cx="514800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积极推动港澳地区与内地经济发展互动</a:t>
            </a:r>
          </a:p>
        </p:txBody>
      </p:sp>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3313" r="5040"/>
          <a:stretch/>
        </p:blipFill>
        <p:spPr>
          <a:xfrm>
            <a:off x="195310" y="1920928"/>
            <a:ext cx="4039340" cy="2520000"/>
          </a:xfrm>
          <a:prstGeom prst="rect">
            <a:avLst/>
          </a:prstGeom>
          <a:noFill/>
          <a:ln w="38100">
            <a:solidFill>
              <a:srgbClr val="FFFFFF"/>
            </a:solidFill>
          </a:ln>
          <a:effectLst>
            <a:outerShdw blurRad="50800" dist="38100" dir="2700000" algn="tl" rotWithShape="0">
              <a:prstClr val="black">
                <a:alpha val="40000"/>
              </a:prstClr>
            </a:outerShdw>
          </a:effectLst>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93204" y="1920928"/>
            <a:ext cx="3658565" cy="2520000"/>
          </a:xfrm>
          <a:prstGeom prst="rect">
            <a:avLst/>
          </a:prstGeom>
          <a:noFill/>
          <a:ln w="38100">
            <a:solidFill>
              <a:srgbClr val="FFFFFF"/>
            </a:solidFill>
          </a:ln>
          <a:effectLst>
            <a:outerShdw blurRad="50800" dist="38100" dir="2700000" algn="tl" rotWithShape="0">
              <a:prstClr val="black">
                <a:alpha val="40000"/>
              </a:prstClr>
            </a:outerShdw>
          </a:effectLst>
        </p:spPr>
      </p:pic>
      <p:pic>
        <p:nvPicPr>
          <p:cNvPr id="10" name="图片 9">
            <a:extLst>
              <a:ext uri="{FF2B5EF4-FFF2-40B4-BE49-F238E27FC236}">
                <a16:creationId xmlns:a16="http://schemas.microsoft.com/office/drawing/2014/main" id="{A4C855A7-5676-45E5-A07E-008401C42C1D}"/>
              </a:ext>
            </a:extLst>
          </p:cNvPr>
          <p:cNvPicPr>
            <a:picLocks noChangeAspect="1"/>
          </p:cNvPicPr>
          <p:nvPr/>
        </p:nvPicPr>
        <p:blipFill>
          <a:blip r:embed="rId6" cstate="print">
            <a:extLst>
              <a:ext uri="{28A0092B-C50C-407E-A947-70E740481C1C}">
                <a14:useLocalDpi xmlns:a14="http://schemas.microsoft.com/office/drawing/2010/main" val="0"/>
              </a:ext>
            </a:extLst>
          </a:blip>
          <a:srcRect l="3420" r="3420"/>
          <a:stretch/>
        </p:blipFill>
        <p:spPr>
          <a:xfrm>
            <a:off x="4386725" y="1920928"/>
            <a:ext cx="3754405" cy="2520000"/>
          </a:xfrm>
          <a:prstGeom prst="rect">
            <a:avLst/>
          </a:prstGeom>
          <a:noFill/>
          <a:ln w="38100">
            <a:solidFill>
              <a:srgbClr val="FFFFFF"/>
            </a:solid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0"/>
            <a:ext cx="12192000" cy="6858000"/>
            <a:chOff x="1" y="0"/>
            <a:chExt cx="12192000" cy="6858000"/>
          </a:xfrm>
        </p:grpSpPr>
        <p:pic>
          <p:nvPicPr>
            <p:cNvPr id="10" name="图片 9"/>
            <p:cNvPicPr>
              <a:picLocks noChangeAspect="1"/>
            </p:cNvPicPr>
            <p:nvPr/>
          </p:nvPicPr>
          <p:blipFill>
            <a:blip r:embed="rId2"/>
            <a:stretch>
              <a:fillRect/>
            </a:stretch>
          </p:blipFill>
          <p:spPr>
            <a:xfrm>
              <a:off x="1" y="0"/>
              <a:ext cx="12192000" cy="6858000"/>
            </a:xfrm>
            <a:prstGeom prst="rect">
              <a:avLst/>
            </a:prstGeom>
            <a:noFill/>
          </p:spPr>
        </p:pic>
        <p:sp>
          <p:nvSpPr>
            <p:cNvPr id="30" name="矩形: 圆角 53"/>
            <p:cNvSpPr/>
            <p:nvPr/>
          </p:nvSpPr>
          <p:spPr>
            <a:xfrm>
              <a:off x="786000" y="1539000"/>
              <a:ext cx="10620000" cy="3780000"/>
            </a:xfrm>
            <a:prstGeom prst="rect">
              <a:avLst/>
            </a:pr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2" name="图文框 31"/>
            <p:cNvSpPr/>
            <p:nvPr/>
          </p:nvSpPr>
          <p:spPr>
            <a:xfrm>
              <a:off x="462792" y="1143000"/>
              <a:ext cx="11266416" cy="4572000"/>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1" name="矩形 30"/>
          <p:cNvSpPr/>
          <p:nvPr/>
        </p:nvSpPr>
        <p:spPr>
          <a:xfrm>
            <a:off x="1707440" y="1909770"/>
            <a:ext cx="8777121" cy="3015121"/>
          </a:xfrm>
          <a:prstGeom prst="rect">
            <a:avLst/>
          </a:prstGeom>
        </p:spPr>
        <p:txBody>
          <a:bodyPr wrap="square">
            <a:spAutoFit/>
          </a:bodyPr>
          <a:lstStyle/>
          <a:p>
            <a:pPr algn="just">
              <a:lnSpc>
                <a:spcPct val="150000"/>
              </a:lnSpc>
            </a:pPr>
            <a:r>
              <a:rPr lang="zh-CN" altLang="en-US" sz="2400" b="1" dirty="0">
                <a:latin typeface="楷体" panose="02010609060101010101" pitchFamily="49" charset="-122"/>
                <a:ea typeface="楷体" panose="02010609060101010101" pitchFamily="49" charset="-122"/>
              </a:rPr>
              <a:t>　　中央全力支持香港抓住国家发展带来的历史机遇，主动对接“十四五”规划、粤港澳大湾区建设和“一带一路”高质量发展等国家战略。</a:t>
            </a:r>
            <a:endParaRPr lang="en-US" altLang="zh-CN" sz="2400" b="1" dirty="0">
              <a:latin typeface="楷体" panose="02010609060101010101" pitchFamily="49" charset="-122"/>
              <a:ea typeface="楷体" panose="02010609060101010101" pitchFamily="49" charset="-122"/>
            </a:endParaRPr>
          </a:p>
          <a:p>
            <a:pPr algn="r">
              <a:lnSpc>
                <a:spcPct val="120000"/>
              </a:lnSpc>
              <a:spcBef>
                <a:spcPts val="800"/>
              </a:spcBef>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习近平在庆祝香港回归祖国</a:t>
            </a:r>
            <a:r>
              <a:rPr lang="en-US" altLang="zh-CN" b="1" dirty="0">
                <a:latin typeface="楷体" panose="02010609060101010101" pitchFamily="49" charset="-122"/>
                <a:ea typeface="楷体" panose="02010609060101010101" pitchFamily="49" charset="-122"/>
              </a:rPr>
              <a:t>25</a:t>
            </a:r>
            <a:r>
              <a:rPr lang="zh-CN" altLang="en-US" b="1" dirty="0">
                <a:latin typeface="楷体" panose="02010609060101010101" pitchFamily="49" charset="-122"/>
                <a:ea typeface="楷体" panose="02010609060101010101" pitchFamily="49" charset="-122"/>
              </a:rPr>
              <a:t>周年大会暨香港特别行政区</a:t>
            </a:r>
            <a:endParaRPr lang="en-US" altLang="zh-CN" b="1" dirty="0">
              <a:latin typeface="楷体" panose="02010609060101010101" pitchFamily="49" charset="-122"/>
              <a:ea typeface="楷体" panose="02010609060101010101" pitchFamily="49" charset="-122"/>
            </a:endParaRPr>
          </a:p>
          <a:p>
            <a:pPr algn="r">
              <a:lnSpc>
                <a:spcPct val="120000"/>
              </a:lnSpc>
              <a:spcBef>
                <a:spcPts val="800"/>
              </a:spcBef>
            </a:pPr>
            <a:r>
              <a:rPr lang="zh-CN" altLang="en-US" b="1" dirty="0">
                <a:latin typeface="楷体" panose="02010609060101010101" pitchFamily="49" charset="-122"/>
                <a:ea typeface="楷体" panose="02010609060101010101" pitchFamily="49" charset="-122"/>
              </a:rPr>
              <a:t>第六届政府就职典礼上的讲话</a:t>
            </a:r>
            <a:endParaRPr lang="en-US" altLang="zh-CN" b="1" dirty="0">
              <a:latin typeface="楷体" panose="02010609060101010101" pitchFamily="49" charset="-122"/>
              <a:ea typeface="楷体" panose="02010609060101010101" pitchFamily="49" charset="-122"/>
            </a:endParaRPr>
          </a:p>
          <a:p>
            <a:pPr algn="r">
              <a:lnSpc>
                <a:spcPct val="120000"/>
              </a:lnSpc>
              <a:spcBef>
                <a:spcPts val="800"/>
              </a:spcBef>
            </a:pPr>
            <a:r>
              <a:rPr lang="en-US" altLang="zh-CN" b="1" dirty="0">
                <a:latin typeface="楷体" panose="02010609060101010101" pitchFamily="49" charset="-122"/>
                <a:ea typeface="楷体" panose="02010609060101010101" pitchFamily="49" charset="-122"/>
              </a:rPr>
              <a:t>(2022</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7</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1</a:t>
            </a:r>
            <a:r>
              <a:rPr lang="zh-CN" altLang="en-US" b="1" dirty="0">
                <a:latin typeface="楷体" panose="02010609060101010101" pitchFamily="49" charset="-122"/>
                <a:ea typeface="楷体" panose="02010609060101010101" pitchFamily="49" charset="-122"/>
              </a:rPr>
              <a:t>日</a:t>
            </a:r>
            <a:r>
              <a:rPr lang="en-US" altLang="zh-CN" b="1" dirty="0">
                <a:latin typeface="楷体" panose="02010609060101010101" pitchFamily="49" charset="-122"/>
                <a:ea typeface="楷体" panose="02010609060101010101" pitchFamily="49" charset="-122"/>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BEBA8EAE-BF5A-486C-A8C5-ECC9F3942E4B}">
                <a14:imgProps xmlns:a14="http://schemas.microsoft.com/office/drawing/2010/main">
                  <a14:imgLayer r:embed="rId3">
                    <a14:imgEffect>
                      <a14:artisticBlur radius="19"/>
                    </a14:imgEffect>
                  </a14:imgLayer>
                </a14:imgProps>
              </a:ext>
            </a:extLst>
          </a:blip>
          <a:srcRect l="126"/>
          <a:stretch>
            <a:fillRect/>
          </a:stretch>
        </p:blipFill>
        <p:spPr>
          <a:xfrm>
            <a:off x="1" y="-1494"/>
            <a:ext cx="12191999" cy="6860989"/>
          </a:xfrm>
          <a:prstGeom prst="rect">
            <a:avLst/>
          </a:prstGeom>
        </p:spPr>
      </p:pic>
      <p:sp>
        <p:nvSpPr>
          <p:cNvPr id="3" name="矩形 2"/>
          <p:cNvSpPr/>
          <p:nvPr/>
        </p:nvSpPr>
        <p:spPr>
          <a:xfrm>
            <a:off x="0" y="0"/>
            <a:ext cx="12192000" cy="68580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1"/>
            <a:ext cx="12192000" cy="3246410"/>
          </a:xfrm>
          <a:prstGeom prst="rect">
            <a:avLst/>
          </a:prstGeom>
        </p:spPr>
      </p:pic>
      <p:pic>
        <p:nvPicPr>
          <p:cNvPr id="5" name="图片 4"/>
          <p:cNvPicPr preferRelativeResize="0"/>
          <p:nvPr/>
        </p:nvPicPr>
        <p:blipFill rotWithShape="1">
          <a:blip r:embed="rId5" cstate="print">
            <a:extLst>
              <a:ext uri="{28A0092B-C50C-407E-A947-70E740481C1C}">
                <a14:useLocalDpi xmlns:a14="http://schemas.microsoft.com/office/drawing/2010/main" val="0"/>
              </a:ext>
            </a:extLst>
          </a:blip>
          <a:srcRect t="29937" b="29938"/>
          <a:stretch>
            <a:fillRect/>
          </a:stretch>
        </p:blipFill>
        <p:spPr>
          <a:xfrm>
            <a:off x="-1" y="2079000"/>
            <a:ext cx="12192000" cy="2700000"/>
          </a:xfrm>
          <a:prstGeom prst="cube">
            <a:avLst>
              <a:gd name="adj" fmla="val 1454"/>
            </a:avLst>
          </a:prstGeom>
          <a:noFill/>
          <a:effectLst>
            <a:outerShdw blurRad="381000" dist="127000" dir="5400000" algn="t" rotWithShape="0">
              <a:prstClr val="black">
                <a:alpha val="15000"/>
              </a:prstClr>
            </a:outerShdw>
          </a:effectLst>
        </p:spPr>
      </p:pic>
      <p:sp>
        <p:nvSpPr>
          <p:cNvPr id="6" name="文本框 5"/>
          <p:cNvSpPr txBox="1"/>
          <p:nvPr/>
        </p:nvSpPr>
        <p:spPr>
          <a:xfrm>
            <a:off x="3159941" y="2592000"/>
            <a:ext cx="5872120" cy="646331"/>
          </a:xfrm>
          <a:prstGeom prst="rect">
            <a:avLst/>
          </a:prstGeom>
          <a:noFill/>
        </p:spPr>
        <p:txBody>
          <a:bodyPr wrap="none" rtlCol="0">
            <a:spAutoFit/>
          </a:bodyPr>
          <a:lstStyle>
            <a:defPPr>
              <a:defRPr lang="zh-CN"/>
            </a:defPPr>
            <a:lvl1pPr marR="0" lvl="0" indent="0" algn="ctr" fontAlgn="auto">
              <a:lnSpc>
                <a:spcPct val="100000"/>
              </a:lnSpc>
              <a:spcBef>
                <a:spcPts val="0"/>
              </a:spcBef>
              <a:spcAft>
                <a:spcPts val="0"/>
              </a:spcAft>
              <a:buClrTx/>
              <a:buSzTx/>
              <a:buFontTx/>
              <a:buNone/>
              <a:defRPr kumimoji="0" sz="3600" b="1" i="0" u="none" strike="noStrike" cap="none" spc="0" normalizeH="0" baseline="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defRPr>
            </a:lvl1pPr>
          </a:lstStyle>
          <a:p>
            <a:r>
              <a:rPr lang="zh-CN" altLang="en-US" dirty="0"/>
              <a:t>一、</a:t>
            </a:r>
            <a:r>
              <a:rPr lang="zh-CN" altLang="en-US" dirty="0">
                <a:solidFill>
                  <a:schemeClr val="bg1"/>
                </a:solidFill>
              </a:rPr>
              <a:t>如何坚持“一国两制”</a:t>
            </a:r>
            <a:endParaRPr lang="zh-CN" altLang="en-US" dirty="0"/>
          </a:p>
        </p:txBody>
      </p:sp>
      <p:cxnSp>
        <p:nvCxnSpPr>
          <p:cNvPr id="7" name="直接连接符 6"/>
          <p:cNvCxnSpPr/>
          <p:nvPr/>
        </p:nvCxnSpPr>
        <p:spPr>
          <a:xfrm>
            <a:off x="1416000" y="3429000"/>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747968" y="3776004"/>
            <a:ext cx="6696065" cy="461665"/>
          </a:xfrm>
          <a:prstGeom prst="rect">
            <a:avLst/>
          </a:prstGeom>
          <a:noFill/>
        </p:spPr>
        <p:txBody>
          <a:bodyPr wrap="none" rtlCol="0">
            <a:spAutoFit/>
          </a:bodyPr>
          <a:lstStyle>
            <a:defPPr>
              <a:defRPr lang="zh-CN"/>
            </a:defPPr>
            <a:lvl1pPr marR="0" lvl="0" indent="0" algn="ctr" fontAlgn="auto">
              <a:lnSpc>
                <a:spcPct val="100000"/>
              </a:lnSpc>
              <a:spcBef>
                <a:spcPts val="0"/>
              </a:spcBef>
              <a:spcAft>
                <a:spcPts val="0"/>
              </a:spcAft>
              <a:buClrTx/>
              <a:buSzTx/>
              <a:buFontTx/>
              <a:buNone/>
              <a:defRPr kumimoji="0" sz="3600" b="1" i="0" u="none" strike="noStrike" cap="none" spc="300" normalizeH="0" baseline="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en-US" altLang="zh-CN" sz="2400" spc="0" dirty="0"/>
              <a:t>——</a:t>
            </a:r>
            <a:r>
              <a:rPr lang="zh-CN" altLang="en-US" sz="2400" spc="0" dirty="0"/>
              <a:t>全面准确、坚定不移贯彻“一国两制”方针</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preferRelativeResize="0"/>
          <p:nvPr/>
        </p:nvPicPr>
        <p:blipFill rotWithShape="1">
          <a:blip r:embed="rId3" cstate="print">
            <a:extLst>
              <a:ext uri="{28A0092B-C50C-407E-A947-70E740481C1C}">
                <a14:useLocalDpi xmlns:a14="http://schemas.microsoft.com/office/drawing/2010/main" val="0"/>
              </a:ext>
            </a:extLst>
          </a:blip>
          <a:srcRect t="29937" b="29938"/>
          <a:stretch>
            <a:fillRect/>
          </a:stretch>
        </p:blipFill>
        <p:spPr>
          <a:xfrm>
            <a:off x="-114000" y="3596025"/>
            <a:ext cx="12420000" cy="2700000"/>
          </a:xfrm>
          <a:prstGeom prst="cube">
            <a:avLst>
              <a:gd name="adj" fmla="val 1454"/>
            </a:avLst>
          </a:prstGeom>
          <a:noFill/>
          <a:effectLst>
            <a:outerShdw blurRad="381000" dist="127000" dir="5400000" algn="t" rotWithShape="0">
              <a:prstClr val="black">
                <a:alpha val="15000"/>
              </a:prstClr>
            </a:outerShdw>
          </a:effectLst>
        </p:spPr>
      </p:pic>
      <p:sp>
        <p:nvSpPr>
          <p:cNvPr id="17" name="işlídê"/>
          <p:cNvSpPr/>
          <p:nvPr/>
        </p:nvSpPr>
        <p:spPr>
          <a:xfrm>
            <a:off x="391895" y="990335"/>
            <a:ext cx="11408211" cy="3165493"/>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 name="组合 4"/>
          <p:cNvGrpSpPr/>
          <p:nvPr/>
        </p:nvGrpSpPr>
        <p:grpSpPr>
          <a:xfrm>
            <a:off x="4326093" y="1297628"/>
            <a:ext cx="3535549" cy="2772927"/>
            <a:chOff x="4367807" y="2886636"/>
            <a:chExt cx="3367401" cy="264104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7807" y="2886636"/>
              <a:ext cx="3367401" cy="2242742"/>
            </a:xfrm>
            <a:prstGeom prst="roundRect">
              <a:avLst>
                <a:gd name="adj" fmla="val 0"/>
              </a:avLst>
            </a:prstGeom>
            <a:solidFill>
              <a:srgbClr val="FFFFFF">
                <a:shade val="85000"/>
              </a:srgbClr>
            </a:solidFill>
            <a:ln>
              <a:noFill/>
            </a:ln>
            <a:effectLst>
              <a:outerShdw blurRad="50800" dist="38100" dir="2700000" algn="tl" rotWithShape="0">
                <a:prstClr val="black">
                  <a:alpha val="40000"/>
                </a:prstClr>
              </a:outerShdw>
            </a:effectLst>
          </p:spPr>
        </p:pic>
        <p:sp>
          <p:nvSpPr>
            <p:cNvPr id="7" name="TextBox 39"/>
            <p:cNvSpPr txBox="1"/>
            <p:nvPr/>
          </p:nvSpPr>
          <p:spPr>
            <a:xfrm>
              <a:off x="5574453" y="5250686"/>
              <a:ext cx="954107" cy="276999"/>
            </a:xfrm>
            <a:prstGeom prst="rect">
              <a:avLst/>
            </a:prstGeom>
            <a:noFill/>
          </p:spPr>
          <p:txBody>
            <a:bodyPr wrap="none">
              <a:spAutoFit/>
            </a:bodyPr>
            <a:lstStyle>
              <a:defPPr>
                <a:defRPr lang="zh-CN"/>
              </a:defPPr>
              <a:lvl1pPr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1pPr>
              <a:lvl2pPr marL="227330" indent="2305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2pPr>
              <a:lvl3pPr marL="455930" indent="4591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3pPr>
              <a:lvl4pPr marL="684530" indent="6877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4pPr>
              <a:lvl5pPr marL="913130" indent="9163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5pPr>
              <a:lvl6pPr marL="22860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6pPr>
              <a:lvl7pPr marL="27432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7pPr>
              <a:lvl8pPr marL="32004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8pPr>
              <a:lvl9pPr marL="36576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9pPr>
            </a:lstStyle>
            <a:p>
              <a:pPr eaLnBrk="1" hangingPunct="1">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港珠澳大桥</a:t>
              </a:r>
              <a:endParaRPr lang="id-ID"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14" name="文本框 13"/>
          <p:cNvSpPr txBox="1"/>
          <p:nvPr/>
        </p:nvSpPr>
        <p:spPr>
          <a:xfrm>
            <a:off x="847725" y="4491400"/>
            <a:ext cx="10496550" cy="961289"/>
          </a:xfrm>
          <a:prstGeom prst="rect">
            <a:avLst/>
          </a:prstGeom>
          <a:noFill/>
        </p:spPr>
        <p:txBody>
          <a:bodyPr wrap="square">
            <a:spAutoFit/>
          </a:bodyPr>
          <a:lstStyle/>
          <a:p>
            <a:pPr indent="539750" algn="just">
              <a:lnSpc>
                <a:spcPct val="150000"/>
              </a:lnSpc>
              <a:buClr>
                <a:srgbClr val="252E62"/>
              </a:buClr>
            </a:pPr>
            <a:r>
              <a:rPr lang="zh-CN" altLang="en-US" sz="2000" b="1" dirty="0">
                <a:solidFill>
                  <a:srgbClr val="FFFDF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粤港澳大湾区建设，是习近平总书记亲自谋划、亲自部署、亲自推动的重大国家战略。“一个国家、两种制度、三个关税区、三种货币”之下的湾区建设，开世界未有之先例。</a:t>
            </a:r>
            <a:endParaRPr lang="zh-CN" altLang="en-US" sz="2800" b="1" dirty="0">
              <a:solidFill>
                <a:srgbClr val="FFFDF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15" name="组合 14">
            <a:extLst>
              <a:ext uri="{FF2B5EF4-FFF2-40B4-BE49-F238E27FC236}">
                <a16:creationId xmlns:a16="http://schemas.microsoft.com/office/drawing/2014/main" id="{54CB9ACC-79AB-4AFA-B753-98351FF898DC}"/>
              </a:ext>
            </a:extLst>
          </p:cNvPr>
          <p:cNvGrpSpPr/>
          <p:nvPr/>
        </p:nvGrpSpPr>
        <p:grpSpPr>
          <a:xfrm>
            <a:off x="681758" y="1297628"/>
            <a:ext cx="3535124" cy="2744905"/>
            <a:chOff x="683601" y="2890278"/>
            <a:chExt cx="3366997" cy="2614360"/>
          </a:xfrm>
        </p:grpSpPr>
        <p:pic>
          <p:nvPicPr>
            <p:cNvPr id="16" name="图片 15">
              <a:extLst>
                <a:ext uri="{FF2B5EF4-FFF2-40B4-BE49-F238E27FC236}">
                  <a16:creationId xmlns:a16="http://schemas.microsoft.com/office/drawing/2014/main" id="{5208E862-B540-421F-A630-2148C704D3D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83601" y="2890278"/>
              <a:ext cx="3366997" cy="2244005"/>
            </a:xfrm>
            <a:prstGeom prst="roundRect">
              <a:avLst>
                <a:gd name="adj" fmla="val 0"/>
              </a:avLst>
            </a:prstGeom>
            <a:solidFill>
              <a:srgbClr val="FFFFFF">
                <a:shade val="85000"/>
              </a:srgbClr>
            </a:solidFill>
            <a:ln>
              <a:noFill/>
            </a:ln>
            <a:effectLst>
              <a:outerShdw blurRad="50800" dist="38100" dir="2700000" algn="tl" rotWithShape="0">
                <a:prstClr val="black">
                  <a:alpha val="40000"/>
                </a:prstClr>
              </a:outerShdw>
            </a:effectLst>
          </p:spPr>
        </p:pic>
        <p:sp>
          <p:nvSpPr>
            <p:cNvPr id="18" name="TextBox 37">
              <a:extLst>
                <a:ext uri="{FF2B5EF4-FFF2-40B4-BE49-F238E27FC236}">
                  <a16:creationId xmlns:a16="http://schemas.microsoft.com/office/drawing/2014/main" id="{AC8D464A-2913-405B-B2E6-CFEBBFE34308}"/>
                </a:ext>
              </a:extLst>
            </p:cNvPr>
            <p:cNvSpPr txBox="1"/>
            <p:nvPr/>
          </p:nvSpPr>
          <p:spPr>
            <a:xfrm>
              <a:off x="1889302" y="5227639"/>
              <a:ext cx="954107" cy="276999"/>
            </a:xfrm>
            <a:prstGeom prst="rect">
              <a:avLst/>
            </a:prstGeom>
            <a:noFill/>
          </p:spPr>
          <p:txBody>
            <a:bodyPr wrap="none">
              <a:spAutoFit/>
            </a:bodyPr>
            <a:lstStyle>
              <a:defPPr>
                <a:defRPr lang="zh-CN"/>
              </a:defPPr>
              <a:lvl1pPr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1pPr>
              <a:lvl2pPr marL="227330" indent="2305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2pPr>
              <a:lvl3pPr marL="455930" indent="4591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3pPr>
              <a:lvl4pPr marL="684530" indent="6877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4pPr>
              <a:lvl5pPr marL="913130" indent="9163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5pPr>
              <a:lvl6pPr marL="22860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6pPr>
              <a:lvl7pPr marL="27432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7pPr>
              <a:lvl8pPr marL="32004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8pPr>
              <a:lvl9pPr marL="36576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9pPr>
            </a:lstStyle>
            <a:p>
              <a:pPr eaLnBrk="1" hangingPunct="1">
                <a:buFont typeface="Arial" panose="020B0604020202020204" pitchFamily="34" charset="0"/>
                <a:buNone/>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广深港高铁</a:t>
              </a:r>
              <a:endParaRPr lang="id-ID"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0" name="组合 19">
            <a:extLst>
              <a:ext uri="{FF2B5EF4-FFF2-40B4-BE49-F238E27FC236}">
                <a16:creationId xmlns:a16="http://schemas.microsoft.com/office/drawing/2014/main" id="{6230D19A-9613-4E07-AF3E-E37DE3A4EBCD}"/>
              </a:ext>
            </a:extLst>
          </p:cNvPr>
          <p:cNvGrpSpPr/>
          <p:nvPr/>
        </p:nvGrpSpPr>
        <p:grpSpPr>
          <a:xfrm>
            <a:off x="7970853" y="1297628"/>
            <a:ext cx="3779762" cy="2772927"/>
            <a:chOff x="8035787" y="2886636"/>
            <a:chExt cx="3600000" cy="2641049"/>
          </a:xfrm>
        </p:grpSpPr>
        <p:pic>
          <p:nvPicPr>
            <p:cNvPr id="21" name="图片 20">
              <a:extLst>
                <a:ext uri="{FF2B5EF4-FFF2-40B4-BE49-F238E27FC236}">
                  <a16:creationId xmlns:a16="http://schemas.microsoft.com/office/drawing/2014/main" id="{569FE649-EE88-43F6-97AE-68AFC86D1ED7}"/>
                </a:ext>
              </a:extLst>
            </p:cNvPr>
            <p:cNvPicPr>
              <a:picLocks noChangeAspect="1"/>
            </p:cNvPicPr>
            <p:nvPr/>
          </p:nvPicPr>
          <p:blipFill>
            <a:blip r:embed="rId6" cstate="print">
              <a:extLst>
                <a:ext uri="{28A0092B-C50C-407E-A947-70E740481C1C}">
                  <a14:useLocalDpi xmlns:a14="http://schemas.microsoft.com/office/drawing/2010/main" val="0"/>
                </a:ext>
              </a:extLst>
            </a:blip>
            <a:srcRect t="3004" b="3004"/>
            <a:stretch/>
          </p:blipFill>
          <p:spPr>
            <a:xfrm>
              <a:off x="8035787" y="2886636"/>
              <a:ext cx="3600000" cy="2249181"/>
            </a:xfrm>
            <a:prstGeom prst="roundRect">
              <a:avLst>
                <a:gd name="adj" fmla="val 0"/>
              </a:avLst>
            </a:prstGeom>
            <a:solidFill>
              <a:srgbClr val="FFFFFF">
                <a:shade val="85000"/>
              </a:srgbClr>
            </a:solidFill>
            <a:ln>
              <a:noFill/>
            </a:ln>
            <a:effectLst>
              <a:outerShdw blurRad="50800" dist="38100" dir="2700000" algn="tl" rotWithShape="0">
                <a:prstClr val="black">
                  <a:alpha val="40000"/>
                </a:prstClr>
              </a:outerShdw>
            </a:effectLst>
          </p:spPr>
        </p:pic>
        <p:sp>
          <p:nvSpPr>
            <p:cNvPr id="22" name="TextBox 41">
              <a:extLst>
                <a:ext uri="{FF2B5EF4-FFF2-40B4-BE49-F238E27FC236}">
                  <a16:creationId xmlns:a16="http://schemas.microsoft.com/office/drawing/2014/main" id="{FC976AE3-A32F-47DB-B31F-15FAF7C1B95B}"/>
                </a:ext>
              </a:extLst>
            </p:cNvPr>
            <p:cNvSpPr txBox="1"/>
            <p:nvPr/>
          </p:nvSpPr>
          <p:spPr>
            <a:xfrm>
              <a:off x="9281789" y="5250686"/>
              <a:ext cx="1107996" cy="276999"/>
            </a:xfrm>
            <a:prstGeom prst="rect">
              <a:avLst/>
            </a:prstGeom>
            <a:noFill/>
          </p:spPr>
          <p:txBody>
            <a:bodyPr wrap="none">
              <a:spAutoFit/>
            </a:bodyPr>
            <a:lstStyle>
              <a:defPPr>
                <a:defRPr lang="zh-CN"/>
              </a:defPPr>
              <a:lvl1pPr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1pPr>
              <a:lvl2pPr marL="227330" indent="2305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2pPr>
              <a:lvl3pPr marL="455930" indent="4591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3pPr>
              <a:lvl4pPr marL="684530" indent="6877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4pPr>
              <a:lvl5pPr marL="913130" indent="9163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5pPr>
              <a:lvl6pPr marL="22860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6pPr>
              <a:lvl7pPr marL="27432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7pPr>
              <a:lvl8pPr marL="32004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8pPr>
              <a:lvl9pPr marL="36576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9pPr>
            </a:lstStyle>
            <a:p>
              <a:pPr eaLnBrk="1" hangingPunct="1">
                <a:buFont typeface="Arial" panose="020B0604020202020204" pitchFamily="34" charset="0"/>
                <a:buNone/>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粤港澳大湾区</a:t>
              </a:r>
              <a:endParaRPr lang="id-ID"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4130040"/>
            <a:ext cx="12192000" cy="2164080"/>
          </a:xfrm>
          <a:prstGeom prst="rect">
            <a:avLst/>
          </a:prstGeom>
          <a:solidFill>
            <a:srgbClr val="9E04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538" y="735868"/>
            <a:ext cx="6326915" cy="3718567"/>
          </a:xfrm>
          <a:prstGeom prst="rect">
            <a:avLst/>
          </a:prstGeom>
          <a:noFill/>
          <a:ln w="38100">
            <a:solidFill>
              <a:srgbClr val="FFFFFF"/>
            </a:solidFill>
          </a:ln>
          <a:effectLst>
            <a:outerShdw blurRad="50800" dist="38100" dir="2700000" algn="tl" rotWithShape="0">
              <a:prstClr val="black">
                <a:alpha val="40000"/>
              </a:prstClr>
            </a:outerShdw>
          </a:effectLst>
        </p:spPr>
      </p:pic>
      <p:sp>
        <p:nvSpPr>
          <p:cNvPr id="7" name="矩形 6"/>
          <p:cNvSpPr/>
          <p:nvPr/>
        </p:nvSpPr>
        <p:spPr>
          <a:xfrm>
            <a:off x="1837149" y="4541520"/>
            <a:ext cx="3355692" cy="336695"/>
          </a:xfrm>
          <a:prstGeom prst="rect">
            <a:avLst/>
          </a:prstGeom>
        </p:spPr>
        <p:txBody>
          <a:bodyPr wrap="square">
            <a:spAutoFit/>
          </a:bodyPr>
          <a:lstStyle/>
          <a:p>
            <a:pPr algn="ctr">
              <a:lnSpc>
                <a:spcPct val="150000"/>
              </a:lnSpc>
            </a:pPr>
            <a:r>
              <a:rPr lang="zh-CN" altLang="en-US" sz="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广东省珠海市横琴大桥</a:t>
            </a:r>
          </a:p>
        </p:txBody>
      </p:sp>
      <p:sp>
        <p:nvSpPr>
          <p:cNvPr id="6" name="矩形 5"/>
          <p:cNvSpPr/>
          <p:nvPr/>
        </p:nvSpPr>
        <p:spPr>
          <a:xfrm>
            <a:off x="7113854" y="735385"/>
            <a:ext cx="4704809" cy="3722957"/>
          </a:xfrm>
          <a:prstGeom prst="rect">
            <a:avLst/>
          </a:prstGeom>
          <a:gradFill>
            <a:gsLst>
              <a:gs pos="0">
                <a:srgbClr val="B00000"/>
              </a:gs>
              <a:gs pos="100000">
                <a:schemeClr val="bg1">
                  <a:alpha val="80000"/>
                </a:schemeClr>
              </a:gs>
            </a:gsLst>
            <a:lin ang="5400000" scaled="0"/>
          </a:gradFill>
          <a:ln w="1270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7029990" y="818563"/>
            <a:ext cx="4704809" cy="3722957"/>
          </a:xfrm>
          <a:prstGeom prst="rect">
            <a:avLst/>
          </a:prstGeom>
          <a:gradFill>
            <a:gsLst>
              <a:gs pos="83000">
                <a:schemeClr val="bg1"/>
              </a:gs>
              <a:gs pos="100000">
                <a:schemeClr val="bg1">
                  <a:alpha val="32000"/>
                </a:schemeClr>
              </a:gs>
            </a:gsLst>
            <a:lin ang="4800000" scaled="0"/>
          </a:gradFill>
          <a:ln w="1270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7224735" y="1248880"/>
            <a:ext cx="4315318" cy="2862322"/>
          </a:xfrm>
          <a:prstGeom prst="rect">
            <a:avLst/>
          </a:prstGeom>
          <a:noFill/>
        </p:spPr>
        <p:txBody>
          <a:bodyPr wrap="square">
            <a:spAutoFit/>
          </a:bodyPr>
          <a:lstStyle/>
          <a:p>
            <a:pPr indent="539750"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加快横琴粤澳深度合作区建设是以习近平同志为核心的党中央作出的重大决策部署，对于丰富“一国两制”实践，为澳门长远发展注入重要动力，推动澳门长期繁荣稳定和融入国家发展大局具有重要意义。</a:t>
            </a:r>
          </a:p>
        </p:txBody>
      </p:sp>
      <p:sp>
        <p:nvSpPr>
          <p:cNvPr id="12" name="文本框 11"/>
          <p:cNvSpPr txBox="1"/>
          <p:nvPr/>
        </p:nvSpPr>
        <p:spPr>
          <a:xfrm>
            <a:off x="746126" y="5045855"/>
            <a:ext cx="10699749" cy="961289"/>
          </a:xfrm>
          <a:prstGeom prst="rect">
            <a:avLst/>
          </a:prstGeom>
          <a:noFill/>
        </p:spPr>
        <p:txBody>
          <a:bodyPr wrap="square">
            <a:spAutoFit/>
          </a:bodyPr>
          <a:lstStyle/>
          <a:p>
            <a:pPr indent="457200" algn="just">
              <a:lnSpc>
                <a:spcPct val="150000"/>
              </a:lnSpc>
            </a:pP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 2021</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年</a:t>
            </a: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9</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月</a:t>
            </a: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5</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日，中共中央、国务院印发的</a:t>
            </a: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横琴粤澳深度合作区建设总体方案</a:t>
            </a: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发布，为新形势下粤澳合作开发横琴按下快进键。</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B6F82647-3ADB-4A41-B0FB-3B77721A7CAF}"/>
              </a:ext>
            </a:extLst>
          </p:cNvPr>
          <p:cNvGrpSpPr/>
          <p:nvPr/>
        </p:nvGrpSpPr>
        <p:grpSpPr>
          <a:xfrm>
            <a:off x="0" y="539086"/>
            <a:ext cx="12192000" cy="6318914"/>
            <a:chOff x="11680" y="539086"/>
            <a:chExt cx="12192000" cy="6318914"/>
          </a:xfrm>
        </p:grpSpPr>
        <p:pic>
          <p:nvPicPr>
            <p:cNvPr id="17" name="图片 16">
              <a:extLst>
                <a:ext uri="{FF2B5EF4-FFF2-40B4-BE49-F238E27FC236}">
                  <a16:creationId xmlns:a16="http://schemas.microsoft.com/office/drawing/2014/main" id="{A56B6EB0-A574-47EB-AA30-02AB0C1807D6}"/>
                </a:ext>
              </a:extLst>
            </p:cNvPr>
            <p:cNvPicPr>
              <a:picLocks noChangeAspect="1"/>
            </p:cNvPicPr>
            <p:nvPr/>
          </p:nvPicPr>
          <p:blipFill rotWithShape="1">
            <a:blip r:embed="rId3">
              <a:extLst>
                <a:ext uri="{28A0092B-C50C-407E-A947-70E740481C1C}">
                  <a14:useLocalDpi xmlns:a14="http://schemas.microsoft.com/office/drawing/2010/main" val="0"/>
                </a:ext>
              </a:extLst>
            </a:blip>
            <a:srcRect t="12659" b="18236"/>
            <a:stretch/>
          </p:blipFill>
          <p:spPr>
            <a:xfrm>
              <a:off x="11681" y="539087"/>
              <a:ext cx="12191999" cy="6318913"/>
            </a:xfrm>
            <a:prstGeom prst="rect">
              <a:avLst/>
            </a:prstGeom>
          </p:spPr>
        </p:pic>
        <p:sp>
          <p:nvSpPr>
            <p:cNvPr id="18" name="矩形 17">
              <a:extLst>
                <a:ext uri="{FF2B5EF4-FFF2-40B4-BE49-F238E27FC236}">
                  <a16:creationId xmlns:a16="http://schemas.microsoft.com/office/drawing/2014/main" id="{52A0E930-E5AE-4419-A9CF-3B151A7ED89B}"/>
                </a:ext>
              </a:extLst>
            </p:cNvPr>
            <p:cNvSpPr/>
            <p:nvPr/>
          </p:nvSpPr>
          <p:spPr>
            <a:xfrm>
              <a:off x="11680" y="539086"/>
              <a:ext cx="12192000" cy="6318914"/>
            </a:xfrm>
            <a:prstGeom prst="rect">
              <a:avLst/>
            </a:prstGeom>
            <a:gradFill flip="none" rotWithShape="1">
              <a:gsLst>
                <a:gs pos="60000">
                  <a:srgbClr val="FFFEFE">
                    <a:alpha val="85000"/>
                  </a:srgbClr>
                </a:gs>
                <a:gs pos="0">
                  <a:srgbClr val="FFFDFD"/>
                </a:gs>
                <a:gs pos="100000">
                  <a:schemeClr val="bg1">
                    <a:alpha val="32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íśľiḋé">
            <a:extLst>
              <a:ext uri="{FF2B5EF4-FFF2-40B4-BE49-F238E27FC236}">
                <a16:creationId xmlns:a16="http://schemas.microsoft.com/office/drawing/2014/main" id="{3A0CD5D3-5484-40C3-84B1-EAABF25E6256}"/>
              </a:ext>
            </a:extLst>
          </p:cNvPr>
          <p:cNvSpPr/>
          <p:nvPr/>
        </p:nvSpPr>
        <p:spPr>
          <a:xfrm rot="5400000">
            <a:off x="2265863" y="-1074501"/>
            <a:ext cx="372740" cy="4185982"/>
          </a:xfrm>
          <a:prstGeom prst="snip1Rect">
            <a:avLst>
              <a:gd name="adj" fmla="val 15807"/>
            </a:avLst>
          </a:prstGeom>
          <a:solidFill>
            <a:schemeClr val="bg1"/>
          </a:solidFill>
          <a:ln>
            <a:gradFill flip="none" rotWithShape="1">
              <a:gsLst>
                <a:gs pos="0">
                  <a:srgbClr val="C00000"/>
                </a:gs>
                <a:gs pos="100000">
                  <a:srgbClr val="C00000"/>
                </a:gs>
              </a:gsLst>
              <a:lin ang="144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文本框 21">
            <a:extLst>
              <a:ext uri="{FF2B5EF4-FFF2-40B4-BE49-F238E27FC236}">
                <a16:creationId xmlns:a16="http://schemas.microsoft.com/office/drawing/2014/main" id="{D9FB47C1-E9EC-41A4-9329-7F7AE3495727}"/>
              </a:ext>
            </a:extLst>
          </p:cNvPr>
          <p:cNvSpPr txBox="1"/>
          <p:nvPr/>
        </p:nvSpPr>
        <p:spPr>
          <a:xfrm>
            <a:off x="410994" y="1351884"/>
            <a:ext cx="3511011" cy="1200329"/>
          </a:xfrm>
          <a:prstGeom prst="rect">
            <a:avLst/>
          </a:prstGeom>
          <a:noFill/>
        </p:spPr>
        <p:txBody>
          <a:bodyPr wrap="square">
            <a:spAutoFit/>
          </a:bodyPr>
          <a:lstStyle>
            <a:defPPr>
              <a:defRPr lang="zh-CN"/>
            </a:defPPr>
            <a:lvl1pPr algn="just">
              <a:lnSpc>
                <a:spcPct val="150000"/>
              </a:lnSpc>
              <a:defRPr sz="2000">
                <a:solidFill>
                  <a:schemeClr val="tx1">
                    <a:lumMod val="85000"/>
                    <a:lumOff val="15000"/>
                  </a:schemeClr>
                </a:solidFill>
                <a:latin typeface="微软雅黑" panose="020B0503020204020204" pitchFamily="34" charset="-122"/>
                <a:ea typeface="微软雅黑" panose="020B0503020204020204" pitchFamily="34" charset="-122"/>
              </a:defRPr>
            </a:lvl1pPr>
          </a:lstStyle>
          <a:p>
            <a:r>
              <a:rPr lang="zh-CN" altLang="en-US" sz="1600" b="1" dirty="0">
                <a:solidFill>
                  <a:schemeClr val="bg1"/>
                </a:solidFill>
                <a:effectLst>
                  <a:glow rad="101600">
                    <a:schemeClr val="tx1">
                      <a:alpha val="60000"/>
                    </a:schemeClr>
                  </a:glow>
                  <a:outerShdw blurRad="60007" dist="310007" dir="7680000" sy="30000" kx="1300200" algn="ctr" rotWithShape="0">
                    <a:prstClr val="black">
                      <a:alpha val="32000"/>
                    </a:prstClr>
                  </a:outerShdw>
                </a:effectLst>
              </a:rPr>
              <a:t>开发横琴，是一个审时度势之举。既有利于珠海建设生态文明新特区，又有利于澳门经济适度多元化。</a:t>
            </a:r>
          </a:p>
        </p:txBody>
      </p:sp>
      <p:sp>
        <p:nvSpPr>
          <p:cNvPr id="26" name="文本框 25">
            <a:extLst>
              <a:ext uri="{FF2B5EF4-FFF2-40B4-BE49-F238E27FC236}">
                <a16:creationId xmlns:a16="http://schemas.microsoft.com/office/drawing/2014/main" id="{9635F330-C6DF-41AF-A5A1-737780B06EC7}"/>
              </a:ext>
            </a:extLst>
          </p:cNvPr>
          <p:cNvSpPr txBox="1"/>
          <p:nvPr/>
        </p:nvSpPr>
        <p:spPr>
          <a:xfrm>
            <a:off x="436872" y="843801"/>
            <a:ext cx="4134228" cy="369332"/>
          </a:xfrm>
          <a:prstGeom prst="rect">
            <a:avLst/>
          </a:prstGeom>
          <a:noFill/>
        </p:spPr>
        <p:txBody>
          <a:bodyPr wrap="square">
            <a:spAutoFit/>
          </a:bodyPr>
          <a:lstStyle>
            <a:defPPr>
              <a:defRPr lang="zh-CN"/>
            </a:defPPr>
            <a:lvl1pPr algn="just">
              <a:lnSpc>
                <a:spcPct val="150000"/>
              </a:lnSpc>
              <a:defRPr>
                <a:solidFill>
                  <a:schemeClr val="tx1">
                    <a:lumMod val="85000"/>
                    <a:lumOff val="15000"/>
                  </a:schemeClr>
                </a:solidFill>
                <a:latin typeface="微软雅黑" panose="020B0503020204020204" pitchFamily="34" charset="-122"/>
                <a:ea typeface="微软雅黑" panose="020B0503020204020204" pitchFamily="34" charset="-122"/>
              </a:defRPr>
            </a:lvl1pPr>
          </a:lstStyle>
          <a:p>
            <a:pPr algn="l">
              <a:lnSpc>
                <a:spcPct val="100000"/>
              </a:lnSpc>
            </a:pPr>
            <a:r>
              <a:rPr lang="en-US" altLang="zh-CN" b="1" dirty="0"/>
              <a:t>2012</a:t>
            </a:r>
            <a:r>
              <a:rPr lang="zh-CN" altLang="en-US" b="1" dirty="0"/>
              <a:t>年</a:t>
            </a:r>
            <a:r>
              <a:rPr lang="en-US" altLang="zh-CN" b="1" dirty="0"/>
              <a:t>12</a:t>
            </a:r>
            <a:r>
              <a:rPr lang="zh-CN" altLang="en-US" b="1" dirty="0"/>
              <a:t>月，习近平考察横琴时指出</a:t>
            </a:r>
          </a:p>
        </p:txBody>
      </p:sp>
      <p:cxnSp>
        <p:nvCxnSpPr>
          <p:cNvPr id="27" name="直接箭头连接符 26">
            <a:extLst>
              <a:ext uri="{FF2B5EF4-FFF2-40B4-BE49-F238E27FC236}">
                <a16:creationId xmlns:a16="http://schemas.microsoft.com/office/drawing/2014/main" id="{9027DCEF-F96A-4777-B900-0110355634BB}"/>
              </a:ext>
            </a:extLst>
          </p:cNvPr>
          <p:cNvCxnSpPr>
            <a:cxnSpLocks/>
          </p:cNvCxnSpPr>
          <p:nvPr/>
        </p:nvCxnSpPr>
        <p:spPr>
          <a:xfrm flipV="1">
            <a:off x="359243" y="772860"/>
            <a:ext cx="0" cy="3628340"/>
          </a:xfrm>
          <a:prstGeom prst="straightConnector1">
            <a:avLst/>
          </a:prstGeom>
          <a:ln w="19050">
            <a:solidFill>
              <a:srgbClr val="C00000"/>
            </a:solidFill>
            <a:headEnd type="oval"/>
            <a:tailEnd type="oval" w="med" len="med"/>
          </a:ln>
        </p:spPr>
        <p:style>
          <a:lnRef idx="1">
            <a:schemeClr val="accent1"/>
          </a:lnRef>
          <a:fillRef idx="0">
            <a:schemeClr val="accent1"/>
          </a:fillRef>
          <a:effectRef idx="0">
            <a:schemeClr val="accent1"/>
          </a:effectRef>
          <a:fontRef idx="minor">
            <a:schemeClr val="tx1"/>
          </a:fontRef>
        </p:style>
      </p:cxnSp>
      <p:sp>
        <p:nvSpPr>
          <p:cNvPr id="28" name="íśľiḋé">
            <a:extLst>
              <a:ext uri="{FF2B5EF4-FFF2-40B4-BE49-F238E27FC236}">
                <a16:creationId xmlns:a16="http://schemas.microsoft.com/office/drawing/2014/main" id="{32A9FB56-31DA-463A-95F5-547313541C11}"/>
              </a:ext>
            </a:extLst>
          </p:cNvPr>
          <p:cNvSpPr/>
          <p:nvPr/>
        </p:nvSpPr>
        <p:spPr>
          <a:xfrm rot="5400000">
            <a:off x="6196898" y="-23403"/>
            <a:ext cx="473477" cy="4142774"/>
          </a:xfrm>
          <a:prstGeom prst="snip1Rect">
            <a:avLst>
              <a:gd name="adj" fmla="val 29977"/>
            </a:avLst>
          </a:prstGeom>
          <a:solidFill>
            <a:schemeClr val="bg1"/>
          </a:solidFill>
          <a:ln>
            <a:gradFill flip="none" rotWithShape="1">
              <a:gsLst>
                <a:gs pos="0">
                  <a:srgbClr val="C00000"/>
                </a:gs>
                <a:gs pos="100000">
                  <a:srgbClr val="C00000"/>
                </a:gs>
              </a:gsLst>
              <a:lin ang="144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文本框 28">
            <a:extLst>
              <a:ext uri="{FF2B5EF4-FFF2-40B4-BE49-F238E27FC236}">
                <a16:creationId xmlns:a16="http://schemas.microsoft.com/office/drawing/2014/main" id="{807C0F8B-92A5-4EF4-BAD9-44084026F74D}"/>
              </a:ext>
            </a:extLst>
          </p:cNvPr>
          <p:cNvSpPr txBox="1"/>
          <p:nvPr/>
        </p:nvSpPr>
        <p:spPr>
          <a:xfrm>
            <a:off x="4414001" y="2342848"/>
            <a:ext cx="3594095" cy="830997"/>
          </a:xfrm>
          <a:prstGeom prst="rect">
            <a:avLst/>
          </a:prstGeom>
          <a:noFill/>
        </p:spPr>
        <p:txBody>
          <a:bodyPr wrap="square">
            <a:spAutoFit/>
          </a:bodyPr>
          <a:lstStyle>
            <a:defPPr>
              <a:defRPr lang="zh-CN"/>
            </a:defPPr>
            <a:lvl1pPr algn="just">
              <a:lnSpc>
                <a:spcPct val="150000"/>
              </a:lnSpc>
              <a:defRPr sz="1600" b="1">
                <a:solidFill>
                  <a:schemeClr val="bg1"/>
                </a:solidFill>
                <a:effectLst>
                  <a:glow rad="101600">
                    <a:schemeClr val="tx1">
                      <a:alpha val="60000"/>
                    </a:schemeClr>
                  </a:glow>
                  <a:outerShdw blurRad="60007" dist="310007" dir="7680000" sy="30000" kx="1300200" algn="ctr" rotWithShape="0">
                    <a:prstClr val="black">
                      <a:alpha val="32000"/>
                    </a:prstClr>
                  </a:outerShdw>
                </a:effectLst>
                <a:latin typeface="微软雅黑" panose="020B0503020204020204" pitchFamily="34" charset="-122"/>
                <a:ea typeface="微软雅黑" panose="020B0503020204020204" pitchFamily="34" charset="-122"/>
              </a:defRPr>
            </a:lvl1pPr>
          </a:lstStyle>
          <a:p>
            <a:r>
              <a:rPr lang="zh-CN" altLang="en-US" dirty="0"/>
              <a:t>建设横琴新区的初心就是为澳门产业多元发展创造条件。</a:t>
            </a:r>
          </a:p>
        </p:txBody>
      </p:sp>
      <p:sp>
        <p:nvSpPr>
          <p:cNvPr id="30" name="文本框 29">
            <a:extLst>
              <a:ext uri="{FF2B5EF4-FFF2-40B4-BE49-F238E27FC236}">
                <a16:creationId xmlns:a16="http://schemas.microsoft.com/office/drawing/2014/main" id="{AB295AF7-CA9D-433F-B794-65CC43DF1E3E}"/>
              </a:ext>
            </a:extLst>
          </p:cNvPr>
          <p:cNvSpPr txBox="1"/>
          <p:nvPr/>
        </p:nvSpPr>
        <p:spPr>
          <a:xfrm>
            <a:off x="4287004" y="1857260"/>
            <a:ext cx="4096832" cy="369332"/>
          </a:xfrm>
          <a:prstGeom prst="rect">
            <a:avLst/>
          </a:prstGeom>
          <a:noFill/>
        </p:spPr>
        <p:txBody>
          <a:bodyPr wrap="square">
            <a:spAutoFit/>
          </a:bodyPr>
          <a:lstStyle>
            <a:defPPr>
              <a:defRPr lang="zh-CN"/>
            </a:defPPr>
            <a:lvl1pPr algn="just">
              <a:lnSpc>
                <a:spcPct val="150000"/>
              </a:lnSpc>
              <a:defRPr>
                <a:solidFill>
                  <a:schemeClr val="tx1">
                    <a:lumMod val="85000"/>
                    <a:lumOff val="15000"/>
                  </a:schemeClr>
                </a:solidFill>
                <a:latin typeface="微软雅黑" panose="020B0503020204020204" pitchFamily="34" charset="-122"/>
                <a:ea typeface="微软雅黑" panose="020B0503020204020204" pitchFamily="34" charset="-122"/>
              </a:defRPr>
            </a:lvl1pPr>
          </a:lstStyle>
          <a:p>
            <a:pPr algn="l">
              <a:lnSpc>
                <a:spcPct val="100000"/>
              </a:lnSpc>
            </a:pPr>
            <a:r>
              <a:rPr lang="en-US" altLang="zh-CN" b="1" dirty="0"/>
              <a:t>2018</a:t>
            </a:r>
            <a:r>
              <a:rPr lang="zh-CN" altLang="en-US" b="1" dirty="0"/>
              <a:t>年</a:t>
            </a:r>
            <a:r>
              <a:rPr lang="en-US" altLang="zh-CN" b="1" dirty="0"/>
              <a:t>10</a:t>
            </a:r>
            <a:r>
              <a:rPr lang="zh-CN" altLang="en-US" b="1" dirty="0"/>
              <a:t>月，习近平考察横琴时指出</a:t>
            </a:r>
          </a:p>
        </p:txBody>
      </p:sp>
      <p:cxnSp>
        <p:nvCxnSpPr>
          <p:cNvPr id="31" name="直接箭头连接符 30">
            <a:extLst>
              <a:ext uri="{FF2B5EF4-FFF2-40B4-BE49-F238E27FC236}">
                <a16:creationId xmlns:a16="http://schemas.microsoft.com/office/drawing/2014/main" id="{78F5B69C-76F1-40FB-B6C1-B842CDC9FCC6}"/>
              </a:ext>
            </a:extLst>
          </p:cNvPr>
          <p:cNvCxnSpPr>
            <a:cxnSpLocks/>
          </p:cNvCxnSpPr>
          <p:nvPr/>
        </p:nvCxnSpPr>
        <p:spPr>
          <a:xfrm flipV="1">
            <a:off x="4362250" y="1732492"/>
            <a:ext cx="0" cy="3013529"/>
          </a:xfrm>
          <a:prstGeom prst="straightConnector1">
            <a:avLst/>
          </a:prstGeom>
          <a:ln w="19050">
            <a:solidFill>
              <a:srgbClr val="C00000"/>
            </a:solidFill>
            <a:headEnd type="oval"/>
            <a:tailEnd type="oval" w="med" len="med"/>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8EC04704-F2E8-44F7-AC31-2A7E03F044D4}"/>
              </a:ext>
            </a:extLst>
          </p:cNvPr>
          <p:cNvSpPr/>
          <p:nvPr/>
        </p:nvSpPr>
        <p:spPr>
          <a:xfrm>
            <a:off x="5808662" y="4392827"/>
            <a:ext cx="5516678" cy="830997"/>
          </a:xfrm>
          <a:prstGeom prst="rect">
            <a:avLst/>
          </a:prstGeom>
        </p:spPr>
        <p:txBody>
          <a:bodyPr wrap="square">
            <a:spAutoFit/>
          </a:bodyPr>
          <a:lstStyle/>
          <a:p>
            <a:pPr algn="just">
              <a:lnSpc>
                <a:spcPct val="150000"/>
              </a:lnSpc>
            </a:pPr>
            <a:r>
              <a:rPr lang="zh-CN" altLang="en-US" sz="1600" b="1" dirty="0">
                <a:solidFill>
                  <a:schemeClr val="bg1"/>
                </a:solidFill>
                <a:effectLst>
                  <a:glow rad="101600">
                    <a:schemeClr val="tx1">
                      <a:alpha val="60000"/>
                    </a:schemeClr>
                  </a:glow>
                  <a:outerShdw blurRad="60007" dist="310007" dir="7680000" sy="30000" kx="1300200" algn="ctr" rotWithShape="0">
                    <a:prstClr val="black">
                      <a:alpha val="32000"/>
                    </a:prstClr>
                  </a:outerShdw>
                </a:effectLst>
                <a:latin typeface="微软雅黑" panose="020B0503020204020204" pitchFamily="34" charset="-122"/>
                <a:ea typeface="微软雅黑" panose="020B0503020204020204" pitchFamily="34" charset="-122"/>
              </a:rPr>
              <a:t>当前，特别要做好珠澳合作开发横琴这篇文章，为澳门长远发展开辟广阔空间、注入新动力。</a:t>
            </a:r>
            <a:endParaRPr lang="en-US" altLang="zh-CN" sz="1600" b="1" dirty="0">
              <a:solidFill>
                <a:schemeClr val="bg1"/>
              </a:solidFill>
              <a:effectLst>
                <a:glow rad="101600">
                  <a:schemeClr val="tx1">
                    <a:alpha val="60000"/>
                  </a:schemeClr>
                </a:glow>
                <a:outerShdw blurRad="60007" dist="310007" dir="7680000" sy="30000" kx="1300200" algn="ctr" rotWithShape="0">
                  <a:prstClr val="black">
                    <a:alpha val="32000"/>
                  </a:prstClr>
                </a:outerShdw>
              </a:effectLst>
              <a:latin typeface="微软雅黑" panose="020B0503020204020204" pitchFamily="34" charset="-122"/>
              <a:ea typeface="微软雅黑" panose="020B0503020204020204" pitchFamily="34" charset="-122"/>
            </a:endParaRPr>
          </a:p>
        </p:txBody>
      </p:sp>
      <p:cxnSp>
        <p:nvCxnSpPr>
          <p:cNvPr id="33" name="直接箭头连接符 32">
            <a:extLst>
              <a:ext uri="{FF2B5EF4-FFF2-40B4-BE49-F238E27FC236}">
                <a16:creationId xmlns:a16="http://schemas.microsoft.com/office/drawing/2014/main" id="{297D2A7B-FF9B-47D6-9EA0-FBAD0C0DD06E}"/>
              </a:ext>
            </a:extLst>
          </p:cNvPr>
          <p:cNvCxnSpPr>
            <a:cxnSpLocks/>
          </p:cNvCxnSpPr>
          <p:nvPr/>
        </p:nvCxnSpPr>
        <p:spPr>
          <a:xfrm flipH="1" flipV="1">
            <a:off x="5808662" y="3594768"/>
            <a:ext cx="11345" cy="1971407"/>
          </a:xfrm>
          <a:prstGeom prst="straightConnector1">
            <a:avLst/>
          </a:prstGeom>
          <a:ln w="19050">
            <a:solidFill>
              <a:srgbClr val="C00000"/>
            </a:solidFill>
            <a:headEnd type="oval"/>
            <a:tailEnd type="oval" w="med" len="med"/>
          </a:ln>
        </p:spPr>
        <p:style>
          <a:lnRef idx="1">
            <a:schemeClr val="accent1"/>
          </a:lnRef>
          <a:fillRef idx="0">
            <a:schemeClr val="accent1"/>
          </a:fillRef>
          <a:effectRef idx="0">
            <a:schemeClr val="accent1"/>
          </a:effectRef>
          <a:fontRef idx="minor">
            <a:schemeClr val="tx1"/>
          </a:fontRef>
        </p:style>
      </p:cxnSp>
      <p:sp>
        <p:nvSpPr>
          <p:cNvPr id="34" name="íśľiḋé">
            <a:extLst>
              <a:ext uri="{FF2B5EF4-FFF2-40B4-BE49-F238E27FC236}">
                <a16:creationId xmlns:a16="http://schemas.microsoft.com/office/drawing/2014/main" id="{CD301D35-392A-472B-BF4C-E40BEBD460F0}"/>
              </a:ext>
            </a:extLst>
          </p:cNvPr>
          <p:cNvSpPr/>
          <p:nvPr/>
        </p:nvSpPr>
        <p:spPr>
          <a:xfrm rot="5400000">
            <a:off x="8540194" y="920716"/>
            <a:ext cx="609384" cy="6062594"/>
          </a:xfrm>
          <a:prstGeom prst="snip1Rect">
            <a:avLst>
              <a:gd name="adj" fmla="val 29977"/>
            </a:avLst>
          </a:prstGeom>
          <a:solidFill>
            <a:schemeClr val="bg1"/>
          </a:solidFill>
          <a:ln>
            <a:gradFill flip="none" rotWithShape="1">
              <a:gsLst>
                <a:gs pos="0">
                  <a:srgbClr val="C00000"/>
                </a:gs>
                <a:gs pos="100000">
                  <a:srgbClr val="C00000"/>
                </a:gs>
              </a:gsLst>
              <a:lin ang="144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楷体" panose="02010609060101010101" pitchFamily="49" charset="-122"/>
                <a:ea typeface="楷体" panose="02010609060101010101" pitchFamily="49" charset="-122"/>
              </a:rPr>
              <a:t>2019</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12</a:t>
            </a:r>
            <a:r>
              <a:rPr lang="zh-CN" altLang="en-US" b="1" dirty="0">
                <a:latin typeface="楷体" panose="02010609060101010101" pitchFamily="49" charset="-122"/>
                <a:ea typeface="楷体" panose="02010609060101010101" pitchFamily="49" charset="-122"/>
              </a:rPr>
              <a:t>月</a:t>
            </a:r>
            <a:endParaRPr lang="zh-CN" altLang="en-US" dirty="0"/>
          </a:p>
        </p:txBody>
      </p:sp>
      <p:sp>
        <p:nvSpPr>
          <p:cNvPr id="35" name="文本框 34">
            <a:extLst>
              <a:ext uri="{FF2B5EF4-FFF2-40B4-BE49-F238E27FC236}">
                <a16:creationId xmlns:a16="http://schemas.microsoft.com/office/drawing/2014/main" id="{AF764C9D-86E4-4F4D-8622-136264A8D0FE}"/>
              </a:ext>
            </a:extLst>
          </p:cNvPr>
          <p:cNvSpPr txBox="1"/>
          <p:nvPr/>
        </p:nvSpPr>
        <p:spPr>
          <a:xfrm>
            <a:off x="5820007" y="3647320"/>
            <a:ext cx="5815078" cy="646331"/>
          </a:xfrm>
          <a:prstGeom prst="rect">
            <a:avLst/>
          </a:prstGeom>
          <a:noFill/>
        </p:spPr>
        <p:txBody>
          <a:bodyPr wrap="square">
            <a:spAutoFit/>
          </a:bodyPr>
          <a:lstStyle>
            <a:defPPr>
              <a:defRPr lang="zh-CN"/>
            </a:defPPr>
            <a:lvl1pPr algn="just">
              <a:lnSpc>
                <a:spcPct val="150000"/>
              </a:lnSpc>
              <a:defRPr>
                <a:solidFill>
                  <a:schemeClr val="tx1">
                    <a:lumMod val="85000"/>
                    <a:lumOff val="15000"/>
                  </a:schemeClr>
                </a:solidFill>
                <a:latin typeface="微软雅黑" panose="020B0503020204020204" pitchFamily="34" charset="-122"/>
                <a:ea typeface="微软雅黑" panose="020B0503020204020204" pitchFamily="34" charset="-122"/>
              </a:defRPr>
            </a:lvl1pPr>
          </a:lstStyle>
          <a:p>
            <a:pPr algn="l">
              <a:lnSpc>
                <a:spcPct val="100000"/>
              </a:lnSpc>
            </a:pPr>
            <a:r>
              <a:rPr lang="en-US" altLang="zh-CN" b="1" dirty="0"/>
              <a:t>2019</a:t>
            </a:r>
            <a:r>
              <a:rPr lang="zh-CN" altLang="en-US" b="1" dirty="0"/>
              <a:t>年</a:t>
            </a:r>
            <a:r>
              <a:rPr lang="en-US" altLang="zh-CN" b="1" dirty="0"/>
              <a:t>12</a:t>
            </a:r>
            <a:r>
              <a:rPr lang="zh-CN" altLang="en-US" b="1" dirty="0"/>
              <a:t>月，习近平在庆祝澳门回归祖国</a:t>
            </a:r>
            <a:r>
              <a:rPr lang="en-US" altLang="zh-CN" b="1" dirty="0"/>
              <a:t>20</a:t>
            </a:r>
            <a:r>
              <a:rPr lang="zh-CN" altLang="en-US" b="1" dirty="0"/>
              <a:t>周年大会暨澳门特别行政区第五届政府就职典礼上的讲话中指出</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t="25974" b="6226"/>
          <a:stretch>
            <a:fillRect/>
          </a:stretch>
        </p:blipFill>
        <p:spPr>
          <a:xfrm>
            <a:off x="0" y="1347216"/>
            <a:ext cx="12192000" cy="5510784"/>
          </a:xfrm>
          <a:prstGeom prst="rect">
            <a:avLst/>
          </a:prstGeom>
          <a:noFill/>
          <a:ln>
            <a:noFill/>
          </a:ln>
        </p:spPr>
      </p:pic>
      <p:sp>
        <p:nvSpPr>
          <p:cNvPr id="8" name="矩形 7"/>
          <p:cNvSpPr/>
          <p:nvPr/>
        </p:nvSpPr>
        <p:spPr>
          <a:xfrm>
            <a:off x="-1" y="841248"/>
            <a:ext cx="12192000" cy="5096256"/>
          </a:xfrm>
          <a:prstGeom prst="rect">
            <a:avLst/>
          </a:prstGeom>
          <a:gradFill flip="none" rotWithShape="1">
            <a:gsLst>
              <a:gs pos="0">
                <a:srgbClr val="FFFDFD"/>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p:cNvSpPr/>
          <p:nvPr/>
        </p:nvSpPr>
        <p:spPr>
          <a:xfrm>
            <a:off x="1081214" y="1241380"/>
            <a:ext cx="10080000" cy="3819819"/>
          </a:xfrm>
          <a:prstGeom prst="rect">
            <a:avLst/>
          </a:prstGeom>
          <a:solidFill>
            <a:schemeClr val="bg1">
              <a:alpha val="76000"/>
            </a:schemeClr>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矩形 1"/>
          <p:cNvSpPr/>
          <p:nvPr/>
        </p:nvSpPr>
        <p:spPr>
          <a:xfrm>
            <a:off x="5144139" y="1625263"/>
            <a:ext cx="5596128" cy="2862322"/>
          </a:xfrm>
          <a:prstGeom prst="rect">
            <a:avLst/>
          </a:prstGeom>
        </p:spPr>
        <p:txBody>
          <a:bodyPr wrap="square">
            <a:spAutoFit/>
          </a:bodyPr>
          <a:lstStyle/>
          <a:p>
            <a:pPr indent="539750" algn="just">
              <a:lnSpc>
                <a:spcPct val="150000"/>
              </a:lnSpc>
            </a:pPr>
            <a:r>
              <a:rPr lang="zh-CN" altLang="en-US" sz="2000" dirty="0">
                <a:solidFill>
                  <a:srgbClr val="222222"/>
                </a:solidFill>
                <a:latin typeface="微软雅黑" panose="020B0503020204020204" pitchFamily="34" charset="-122"/>
                <a:ea typeface="微软雅黑" panose="020B0503020204020204" pitchFamily="34" charset="-122"/>
              </a:rPr>
              <a:t>目前，横琴粤澳深度合作区建设稳步推进，创新粤澳双方共商共建共管新体制，管委会、执委会和省派出机构已揭牌运作。截至</a:t>
            </a:r>
            <a:r>
              <a:rPr lang="en-US" altLang="zh-CN" sz="2000" dirty="0">
                <a:solidFill>
                  <a:srgbClr val="222222"/>
                </a:solidFill>
                <a:latin typeface="微软雅黑" panose="020B0503020204020204" pitchFamily="34" charset="-122"/>
                <a:ea typeface="微软雅黑" panose="020B0503020204020204" pitchFamily="34" charset="-122"/>
              </a:rPr>
              <a:t>2022</a:t>
            </a:r>
            <a:r>
              <a:rPr lang="zh-CN" altLang="en-US" sz="2000" dirty="0">
                <a:solidFill>
                  <a:srgbClr val="222222"/>
                </a:solidFill>
                <a:latin typeface="微软雅黑" panose="020B0503020204020204" pitchFamily="34" charset="-122"/>
                <a:ea typeface="微软雅黑" panose="020B0503020204020204" pitchFamily="34" charset="-122"/>
              </a:rPr>
              <a:t>年</a:t>
            </a:r>
            <a:r>
              <a:rPr lang="en-US" altLang="zh-CN" sz="2000" dirty="0">
                <a:solidFill>
                  <a:srgbClr val="222222"/>
                </a:solidFill>
                <a:latin typeface="微软雅黑" panose="020B0503020204020204" pitchFamily="34" charset="-122"/>
                <a:ea typeface="微软雅黑" panose="020B0503020204020204" pitchFamily="34" charset="-122"/>
              </a:rPr>
              <a:t>6</a:t>
            </a:r>
            <a:r>
              <a:rPr lang="zh-CN" altLang="en-US" sz="2000" dirty="0">
                <a:solidFill>
                  <a:srgbClr val="222222"/>
                </a:solidFill>
                <a:latin typeface="微软雅黑" panose="020B0503020204020204" pitchFamily="34" charset="-122"/>
                <a:ea typeface="微软雅黑" panose="020B0503020204020204" pitchFamily="34" charset="-122"/>
              </a:rPr>
              <a:t>月末，合作区实有企业</a:t>
            </a:r>
            <a:r>
              <a:rPr lang="en-US" altLang="zh-CN" sz="2000" dirty="0">
                <a:solidFill>
                  <a:srgbClr val="222222"/>
                </a:solidFill>
                <a:latin typeface="微软雅黑" panose="020B0503020204020204" pitchFamily="34" charset="-122"/>
                <a:ea typeface="微软雅黑" panose="020B0503020204020204" pitchFamily="34" charset="-122"/>
              </a:rPr>
              <a:t>54350</a:t>
            </a:r>
            <a:r>
              <a:rPr lang="zh-CN" altLang="en-US" sz="2000" dirty="0">
                <a:solidFill>
                  <a:srgbClr val="222222"/>
                </a:solidFill>
                <a:latin typeface="微软雅黑" panose="020B0503020204020204" pitchFamily="34" charset="-122"/>
                <a:ea typeface="微软雅黑" panose="020B0503020204020204" pitchFamily="34" charset="-122"/>
              </a:rPr>
              <a:t>户，其中内资企业</a:t>
            </a:r>
            <a:r>
              <a:rPr lang="en-US" altLang="zh-CN" sz="2000" dirty="0">
                <a:solidFill>
                  <a:srgbClr val="222222"/>
                </a:solidFill>
                <a:latin typeface="微软雅黑" panose="020B0503020204020204" pitchFamily="34" charset="-122"/>
                <a:ea typeface="微软雅黑" panose="020B0503020204020204" pitchFamily="34" charset="-122"/>
              </a:rPr>
              <a:t>46690</a:t>
            </a:r>
            <a:r>
              <a:rPr lang="zh-CN" altLang="en-US" sz="2000" dirty="0">
                <a:solidFill>
                  <a:srgbClr val="222222"/>
                </a:solidFill>
                <a:latin typeface="微软雅黑" panose="020B0503020204020204" pitchFamily="34" charset="-122"/>
                <a:ea typeface="微软雅黑" panose="020B0503020204020204" pitchFamily="34" charset="-122"/>
              </a:rPr>
              <a:t>户，外商及港澳台商投资企业</a:t>
            </a:r>
            <a:r>
              <a:rPr lang="en-US" altLang="zh-CN" sz="2000" dirty="0">
                <a:solidFill>
                  <a:srgbClr val="222222"/>
                </a:solidFill>
                <a:latin typeface="微软雅黑" panose="020B0503020204020204" pitchFamily="34" charset="-122"/>
                <a:ea typeface="微软雅黑" panose="020B0503020204020204" pitchFamily="34" charset="-122"/>
              </a:rPr>
              <a:t>7660</a:t>
            </a:r>
            <a:r>
              <a:rPr lang="zh-CN" altLang="en-US" sz="2000" dirty="0">
                <a:solidFill>
                  <a:srgbClr val="222222"/>
                </a:solidFill>
                <a:latin typeface="微软雅黑" panose="020B0503020204020204" pitchFamily="34" charset="-122"/>
                <a:ea typeface="微软雅黑" panose="020B0503020204020204" pitchFamily="34" charset="-122"/>
              </a:rPr>
              <a:t>户（含澳资企业</a:t>
            </a:r>
            <a:r>
              <a:rPr lang="en-US" altLang="zh-CN" sz="2000" dirty="0">
                <a:solidFill>
                  <a:srgbClr val="222222"/>
                </a:solidFill>
                <a:latin typeface="微软雅黑" panose="020B0503020204020204" pitchFamily="34" charset="-122"/>
                <a:ea typeface="微软雅黑" panose="020B0503020204020204" pitchFamily="34" charset="-122"/>
              </a:rPr>
              <a:t>4934</a:t>
            </a:r>
            <a:r>
              <a:rPr lang="zh-CN" altLang="en-US" sz="2000" dirty="0">
                <a:solidFill>
                  <a:srgbClr val="222222"/>
                </a:solidFill>
                <a:latin typeface="微软雅黑" panose="020B0503020204020204" pitchFamily="34" charset="-122"/>
                <a:ea typeface="微软雅黑" panose="020B0503020204020204" pitchFamily="34" charset="-122"/>
              </a:rPr>
              <a:t>户），就业登记人数</a:t>
            </a:r>
            <a:r>
              <a:rPr lang="en-US" altLang="zh-CN" sz="2000" dirty="0">
                <a:solidFill>
                  <a:srgbClr val="222222"/>
                </a:solidFill>
                <a:latin typeface="微软雅黑" panose="020B0503020204020204" pitchFamily="34" charset="-122"/>
                <a:ea typeface="微软雅黑" panose="020B0503020204020204" pitchFamily="34" charset="-122"/>
              </a:rPr>
              <a:t>67569</a:t>
            </a:r>
            <a:r>
              <a:rPr lang="zh-CN" altLang="en-US" sz="2000" dirty="0">
                <a:solidFill>
                  <a:srgbClr val="222222"/>
                </a:solidFill>
                <a:latin typeface="微软雅黑" panose="020B0503020204020204" pitchFamily="34" charset="-122"/>
                <a:ea typeface="微软雅黑" panose="020B0503020204020204" pitchFamily="34" charset="-122"/>
              </a:rPr>
              <a:t>人。</a:t>
            </a:r>
            <a:endParaRPr lang="zh-CN" altLang="en-US" sz="2000" dirty="0">
              <a:latin typeface="微软雅黑" panose="020B0503020204020204" pitchFamily="34" charset="-122"/>
              <a:ea typeface="微软雅黑" panose="020B0503020204020204" pitchFamily="34" charset="-122"/>
            </a:endParaRPr>
          </a:p>
        </p:txBody>
      </p:sp>
      <p:pic>
        <p:nvPicPr>
          <p:cNvPr id="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278"/>
          <a:stretch/>
        </p:blipFill>
        <p:spPr bwMode="auto">
          <a:xfrm>
            <a:off x="1081213" y="930065"/>
            <a:ext cx="3641979" cy="43438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1081213" y="5282241"/>
            <a:ext cx="3641979" cy="890693"/>
          </a:xfrm>
          <a:prstGeom prst="rect">
            <a:avLst/>
          </a:prstGeom>
        </p:spPr>
        <p:txBody>
          <a:bodyPr wrap="square">
            <a:spAutoFit/>
          </a:bodyPr>
          <a:lstStyle/>
          <a:p>
            <a:pPr algn="just">
              <a:lnSpc>
                <a:spcPct val="150000"/>
              </a:lnSpc>
            </a:pPr>
            <a:r>
              <a:rPr lang="zh-CN" altLang="en-US" sz="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2021</a:t>
            </a:r>
            <a:r>
              <a:rPr lang="zh-CN" altLang="en-US" sz="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en-US" altLang="zh-CN" sz="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9</a:t>
            </a:r>
            <a:r>
              <a:rPr lang="zh-CN" altLang="en-US" sz="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月</a:t>
            </a:r>
            <a:r>
              <a:rPr lang="en-US" altLang="zh-CN" sz="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17</a:t>
            </a:r>
            <a:r>
              <a:rPr lang="zh-CN" altLang="en-US" sz="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日上午，横琴粤澳深度合作区管理机构正式揭牌，横琴粤澳深度合作区进入了全面实施、加快推进的新阶段</a:t>
            </a:r>
          </a:p>
        </p:txBody>
      </p:sp>
      <p:sp>
        <p:nvSpPr>
          <p:cNvPr id="5" name="文本框 4">
            <a:extLst>
              <a:ext uri="{FF2B5EF4-FFF2-40B4-BE49-F238E27FC236}">
                <a16:creationId xmlns:a16="http://schemas.microsoft.com/office/drawing/2014/main" id="{B0233B39-7CC7-FF22-E423-4A4F385BD419}"/>
              </a:ext>
            </a:extLst>
          </p:cNvPr>
          <p:cNvSpPr txBox="1"/>
          <p:nvPr/>
        </p:nvSpPr>
        <p:spPr>
          <a:xfrm>
            <a:off x="8578457" y="4765632"/>
            <a:ext cx="2582758" cy="261610"/>
          </a:xfrm>
          <a:prstGeom prst="rect">
            <a:avLst/>
          </a:prstGeom>
          <a:noFill/>
        </p:spPr>
        <p:txBody>
          <a:bodyPr wrap="none" rtlCol="0">
            <a:spAutoFit/>
          </a:bodyPr>
          <a:lstStyle/>
          <a:p>
            <a:r>
              <a:rPr lang="zh-CN" altLang="en-US" sz="1100" dirty="0">
                <a:solidFill>
                  <a:schemeClr val="bg1">
                    <a:lumMod val="50000"/>
                  </a:schemeClr>
                </a:solidFill>
                <a:latin typeface="微软雅黑" panose="020B0503020204020204" pitchFamily="34" charset="-122"/>
                <a:ea typeface="微软雅黑" panose="020B0503020204020204" pitchFamily="34" charset="-122"/>
              </a:rPr>
              <a:t>数据来源：横琴粤澳深度合作区统计局</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4130040"/>
            <a:ext cx="12192000" cy="2292794"/>
          </a:xfrm>
          <a:prstGeom prst="rect">
            <a:avLst/>
          </a:prstGeom>
          <a:solidFill>
            <a:srgbClr val="9E04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678214" y="658368"/>
            <a:ext cx="8835573" cy="4011168"/>
          </a:xfrm>
          <a:prstGeom prst="rect">
            <a:avLst/>
          </a:prstGeom>
          <a:solidFill>
            <a:schemeClr val="bg1"/>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056000" y="4722304"/>
            <a:ext cx="10080000" cy="147732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indent="539750" algn="just" fontAlgn="auto">
              <a:lnSpc>
                <a:spcPct val="15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开发建设前海深港现代服务业合作区，是习近平总书记亲自谋划、亲自部署、亲自推动的国家改革开放重大举措，对于支持香港经济社会发展、提升粤港澳合作水平、增强香港同胞对祖国的向心力具有重要意义。</a:t>
            </a:r>
          </a:p>
        </p:txBody>
      </p:sp>
      <p:sp>
        <p:nvSpPr>
          <p:cNvPr id="3" name="矩形 2"/>
          <p:cNvSpPr/>
          <p:nvPr/>
        </p:nvSpPr>
        <p:spPr>
          <a:xfrm>
            <a:off x="2399439" y="3881975"/>
            <a:ext cx="7393123" cy="613694"/>
          </a:xfrm>
          <a:prstGeom prst="rect">
            <a:avLst/>
          </a:prstGeom>
        </p:spPr>
        <p:txBody>
          <a:bodyPr wrap="square">
            <a:spAutoFit/>
          </a:bodyPr>
          <a:lstStyle/>
          <a:p>
            <a:pPr indent="288290" algn="just">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 </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2021</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9</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6</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日，中共中央、国务院印发的</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全面深化前海深港现代服务业合作区改革开放方案</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发布，为前海这个“特区中的特区”更上层楼，擘画了崭新前景。图为深圳前海深港现代服务业合作区</a:t>
            </a:r>
          </a:p>
        </p:txBody>
      </p:sp>
      <p:pic>
        <p:nvPicPr>
          <p:cNvPr id="1024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89" r="5089"/>
          <a:stretch/>
        </p:blipFill>
        <p:spPr bwMode="auto">
          <a:xfrm>
            <a:off x="2291405" y="874256"/>
            <a:ext cx="7609191" cy="2825238"/>
          </a:xfrm>
          <a:prstGeom prst="rect">
            <a:avLst/>
          </a:prstGeom>
          <a:ln>
            <a:noFill/>
          </a:ln>
          <a:effectLst>
            <a:outerShdw blurRad="292100" dist="139700" dir="2700000" algn="tl" rotWithShape="0">
              <a:srgbClr val="333333">
                <a:alpha val="3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0"/>
            <a:ext cx="12192000" cy="6858000"/>
            <a:chOff x="1" y="0"/>
            <a:chExt cx="12192000" cy="6858000"/>
          </a:xfrm>
        </p:grpSpPr>
        <p:pic>
          <p:nvPicPr>
            <p:cNvPr id="10" name="图片 9"/>
            <p:cNvPicPr>
              <a:picLocks noChangeAspect="1"/>
            </p:cNvPicPr>
            <p:nvPr/>
          </p:nvPicPr>
          <p:blipFill>
            <a:blip r:embed="rId2"/>
            <a:stretch>
              <a:fillRect/>
            </a:stretch>
          </p:blipFill>
          <p:spPr>
            <a:xfrm>
              <a:off x="1" y="0"/>
              <a:ext cx="12192000" cy="6858000"/>
            </a:xfrm>
            <a:prstGeom prst="rect">
              <a:avLst/>
            </a:prstGeom>
            <a:noFill/>
          </p:spPr>
        </p:pic>
        <p:sp>
          <p:nvSpPr>
            <p:cNvPr id="30" name="矩形: 圆角 53"/>
            <p:cNvSpPr/>
            <p:nvPr/>
          </p:nvSpPr>
          <p:spPr>
            <a:xfrm>
              <a:off x="942738" y="1539000"/>
              <a:ext cx="10306525" cy="3780000"/>
            </a:xfrm>
            <a:prstGeom prst="rect">
              <a:avLst/>
            </a:pr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2" name="图文框 31"/>
            <p:cNvSpPr/>
            <p:nvPr/>
          </p:nvSpPr>
          <p:spPr>
            <a:xfrm>
              <a:off x="536895" y="1130300"/>
              <a:ext cx="11056689" cy="4597400"/>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1" name="矩形 30"/>
          <p:cNvSpPr/>
          <p:nvPr/>
        </p:nvSpPr>
        <p:spPr>
          <a:xfrm>
            <a:off x="1776000" y="1961066"/>
            <a:ext cx="8640000" cy="3015121"/>
          </a:xfrm>
          <a:prstGeom prst="rect">
            <a:avLst/>
          </a:prstGeom>
        </p:spPr>
        <p:txBody>
          <a:bodyPr wrap="square">
            <a:spAutoFit/>
          </a:bodyPr>
          <a:lstStyle/>
          <a:p>
            <a:pPr algn="just">
              <a:lnSpc>
                <a:spcPct val="150000"/>
              </a:lnSpc>
            </a:pPr>
            <a:r>
              <a:rPr lang="zh-CN" altLang="en-US" sz="2400" b="1" dirty="0">
                <a:latin typeface="楷体" panose="02010609060101010101" pitchFamily="49" charset="-122"/>
                <a:ea typeface="楷体" panose="02010609060101010101" pitchFamily="49" charset="-122"/>
              </a:rPr>
              <a:t>　　前海的发展有利于促进粤港、深港合作，推动香港更好融入国家发展大局，也有利于打造改革开放新高地，为全国其他地区提供经验示范。</a:t>
            </a:r>
            <a:endParaRPr lang="en-US" altLang="zh-CN" sz="2400" b="1" dirty="0">
              <a:latin typeface="楷体" panose="02010609060101010101" pitchFamily="49" charset="-122"/>
              <a:ea typeface="楷体" panose="02010609060101010101" pitchFamily="49" charset="-122"/>
            </a:endParaRPr>
          </a:p>
          <a:p>
            <a:pPr indent="457200" algn="r">
              <a:lnSpc>
                <a:spcPct val="120000"/>
              </a:lnSpc>
              <a:spcBef>
                <a:spcPts val="800"/>
              </a:spcBef>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习近平在主持中央政治局常委会会议研究审议</a:t>
            </a:r>
            <a:endParaRPr lang="en-US" altLang="zh-CN" b="1" dirty="0">
              <a:latin typeface="楷体" panose="02010609060101010101" pitchFamily="49" charset="-122"/>
              <a:ea typeface="楷体" panose="02010609060101010101" pitchFamily="49" charset="-122"/>
            </a:endParaRPr>
          </a:p>
          <a:p>
            <a:pPr indent="457200" algn="r">
              <a:lnSpc>
                <a:spcPct val="120000"/>
              </a:lnSpc>
              <a:spcBef>
                <a:spcPts val="800"/>
              </a:spcBef>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全面深化前海深港现代服务业合作区改革开放方案</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时的讲话</a:t>
            </a:r>
            <a:endParaRPr lang="en-US" altLang="zh-CN" b="1" dirty="0">
              <a:latin typeface="楷体" panose="02010609060101010101" pitchFamily="49" charset="-122"/>
              <a:ea typeface="楷体" panose="02010609060101010101" pitchFamily="49" charset="-122"/>
            </a:endParaRPr>
          </a:p>
          <a:p>
            <a:pPr indent="457200" algn="r">
              <a:lnSpc>
                <a:spcPct val="120000"/>
              </a:lnSpc>
              <a:spcBef>
                <a:spcPts val="800"/>
              </a:spcBef>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2021</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4</a:t>
            </a:r>
            <a:r>
              <a:rPr lang="zh-CN" altLang="en-US" b="1" dirty="0">
                <a:latin typeface="楷体" panose="02010609060101010101" pitchFamily="49" charset="-122"/>
                <a:ea typeface="楷体" panose="02010609060101010101" pitchFamily="49" charset="-122"/>
              </a:rPr>
              <a:t>月）</a:t>
            </a:r>
          </a:p>
        </p:txBody>
      </p:sp>
    </p:spTree>
    <p:extLst>
      <p:ext uri="{BB962C8B-B14F-4D97-AF65-F5344CB8AC3E}">
        <p14:creationId xmlns:p14="http://schemas.microsoft.com/office/powerpoint/2010/main" val="202271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4492" y="1178805"/>
            <a:ext cx="5170568" cy="5170646"/>
          </a:xfrm>
          <a:prstGeom prst="rect">
            <a:avLst/>
          </a:prstGeom>
        </p:spPr>
        <p:txBody>
          <a:bodyPr wrap="square">
            <a:spAutoFit/>
          </a:bodyPr>
          <a:lstStyle/>
          <a:p>
            <a:pPr indent="504190" algn="just">
              <a:lnSpc>
                <a:spcPct val="150000"/>
              </a:lnSpc>
            </a:pPr>
            <a:r>
              <a:rPr lang="en-US" altLang="zh-CN" sz="2000" dirty="0">
                <a:latin typeface="微软雅黑" panose="020B0503020204020204" pitchFamily="34" charset="-122"/>
                <a:ea typeface="微软雅黑" panose="020B0503020204020204" pitchFamily="34" charset="-122"/>
              </a:rPr>
              <a:t>2021</a:t>
            </a:r>
            <a:r>
              <a:rPr lang="zh-CN" altLang="en-US" sz="2000" dirty="0">
                <a:latin typeface="微软雅黑" panose="020B0503020204020204" pitchFamily="34" charset="-122"/>
                <a:ea typeface="微软雅黑" panose="020B0503020204020204" pitchFamily="34" charset="-122"/>
              </a:rPr>
              <a:t>年，前海合作区在地港资企业数量同比增长</a:t>
            </a:r>
            <a:r>
              <a:rPr lang="en-US" altLang="zh-CN" sz="2000" dirty="0">
                <a:latin typeface="微软雅黑" panose="020B0503020204020204" pitchFamily="34" charset="-122"/>
                <a:ea typeface="微软雅黑" panose="020B0503020204020204" pitchFamily="34" charset="-122"/>
              </a:rPr>
              <a:t>156%</a:t>
            </a:r>
            <a:r>
              <a:rPr lang="zh-CN" altLang="en-US" sz="2000" dirty="0">
                <a:latin typeface="微软雅黑" panose="020B0503020204020204" pitchFamily="34" charset="-122"/>
                <a:ea typeface="微软雅黑" panose="020B0503020204020204" pitchFamily="34" charset="-122"/>
              </a:rPr>
              <a:t>，实际使用港资占前海实际使用外资</a:t>
            </a:r>
            <a:r>
              <a:rPr lang="en-US" altLang="zh-CN" sz="2000" dirty="0">
                <a:latin typeface="微软雅黑" panose="020B0503020204020204" pitchFamily="34" charset="-122"/>
                <a:ea typeface="微软雅黑" panose="020B0503020204020204" pitchFamily="34" charset="-122"/>
              </a:rPr>
              <a:t>93.8%</a:t>
            </a:r>
            <a:r>
              <a:rPr lang="zh-CN" altLang="en-US" sz="2000" dirty="0">
                <a:latin typeface="微软雅黑" panose="020B0503020204020204" pitchFamily="34" charset="-122"/>
                <a:ea typeface="微软雅黑" panose="020B0503020204020204" pitchFamily="34" charset="-122"/>
              </a:rPr>
              <a:t>。</a:t>
            </a:r>
            <a:r>
              <a:rPr lang="zh-CN" altLang="en-US" sz="2000" dirty="0">
                <a:solidFill>
                  <a:srgbClr val="222222"/>
                </a:solidFill>
                <a:latin typeface="微软雅黑" panose="020B0503020204020204" pitchFamily="34" charset="-122"/>
                <a:ea typeface="微软雅黑" panose="020B0503020204020204" pitchFamily="34" charset="-122"/>
              </a:rPr>
              <a:t>前海深港现代服务业合作区统筹推进“物理扩区”和“政策扩区”，坚持</a:t>
            </a:r>
            <a:r>
              <a:rPr lang="en-US" altLang="zh-CN" sz="2000" dirty="0">
                <a:solidFill>
                  <a:srgbClr val="222222"/>
                </a:solidFill>
                <a:latin typeface="微软雅黑" panose="020B0503020204020204" pitchFamily="34" charset="-122"/>
                <a:ea typeface="微软雅黑" panose="020B0503020204020204" pitchFamily="34" charset="-122"/>
              </a:rPr>
              <a:t>1/3</a:t>
            </a:r>
            <a:r>
              <a:rPr lang="zh-CN" altLang="en-US" sz="2000" dirty="0">
                <a:solidFill>
                  <a:srgbClr val="222222"/>
                </a:solidFill>
                <a:latin typeface="微软雅黑" panose="020B0503020204020204" pitchFamily="34" charset="-122"/>
                <a:ea typeface="微软雅黑" panose="020B0503020204020204" pitchFamily="34" charset="-122"/>
              </a:rPr>
              <a:t>以上土地面向港企出让，累计注册港资企业</a:t>
            </a:r>
            <a:r>
              <a:rPr lang="en-US" altLang="zh-CN" sz="2000" dirty="0">
                <a:solidFill>
                  <a:srgbClr val="222222"/>
                </a:solidFill>
                <a:latin typeface="微软雅黑" panose="020B0503020204020204" pitchFamily="34" charset="-122"/>
                <a:ea typeface="微软雅黑" panose="020B0503020204020204" pitchFamily="34" charset="-122"/>
              </a:rPr>
              <a:t>1.19</a:t>
            </a:r>
            <a:r>
              <a:rPr lang="zh-CN" altLang="en-US" sz="2000" dirty="0">
                <a:solidFill>
                  <a:srgbClr val="222222"/>
                </a:solidFill>
                <a:latin typeface="微软雅黑" panose="020B0503020204020204" pitchFamily="34" charset="-122"/>
                <a:ea typeface="微软雅黑" panose="020B0503020204020204" pitchFamily="34" charset="-122"/>
              </a:rPr>
              <a:t>万家，</a:t>
            </a:r>
            <a:r>
              <a:rPr lang="en-US" altLang="zh-CN" sz="2000" dirty="0">
                <a:solidFill>
                  <a:srgbClr val="222222"/>
                </a:solidFill>
                <a:latin typeface="微软雅黑" panose="020B0503020204020204" pitchFamily="34" charset="-122"/>
                <a:ea typeface="微软雅黑" panose="020B0503020204020204" pitchFamily="34" charset="-122"/>
              </a:rPr>
              <a:t>2021</a:t>
            </a:r>
            <a:r>
              <a:rPr lang="zh-CN" altLang="en-US" sz="2000" dirty="0">
                <a:solidFill>
                  <a:srgbClr val="222222"/>
                </a:solidFill>
                <a:latin typeface="微软雅黑" panose="020B0503020204020204" pitchFamily="34" charset="-122"/>
                <a:ea typeface="微软雅黑" panose="020B0503020204020204" pitchFamily="34" charset="-122"/>
              </a:rPr>
              <a:t>年前海合作区（扩区后）完成地区生产总值</a:t>
            </a:r>
            <a:r>
              <a:rPr lang="en-US" altLang="zh-CN" sz="2000" dirty="0">
                <a:solidFill>
                  <a:srgbClr val="222222"/>
                </a:solidFill>
                <a:latin typeface="微软雅黑" panose="020B0503020204020204" pitchFamily="34" charset="-122"/>
                <a:ea typeface="微软雅黑" panose="020B0503020204020204" pitchFamily="34" charset="-122"/>
              </a:rPr>
              <a:t>1755.7</a:t>
            </a:r>
            <a:r>
              <a:rPr lang="zh-CN" altLang="en-US" sz="2000" dirty="0">
                <a:solidFill>
                  <a:srgbClr val="222222"/>
                </a:solidFill>
                <a:latin typeface="微软雅黑" panose="020B0503020204020204" pitchFamily="34" charset="-122"/>
                <a:ea typeface="微软雅黑" panose="020B0503020204020204" pitchFamily="34" charset="-122"/>
              </a:rPr>
              <a:t>亿元，同比增长</a:t>
            </a:r>
            <a:r>
              <a:rPr lang="en-US" altLang="zh-CN" sz="2000" dirty="0">
                <a:solidFill>
                  <a:srgbClr val="222222"/>
                </a:solidFill>
                <a:latin typeface="微软雅黑" panose="020B0503020204020204" pitchFamily="34" charset="-122"/>
                <a:ea typeface="微软雅黑" panose="020B0503020204020204" pitchFamily="34" charset="-122"/>
              </a:rPr>
              <a:t>10.5%</a:t>
            </a:r>
            <a:r>
              <a:rPr lang="zh-CN" altLang="en-US" sz="2000" dirty="0">
                <a:solidFill>
                  <a:srgbClr val="222222"/>
                </a:solidFill>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推动粤港澳青年交往交流交融，</a:t>
            </a:r>
            <a:r>
              <a:rPr lang="en-US" altLang="zh-CN" sz="2000" dirty="0">
                <a:latin typeface="微软雅黑" panose="020B0503020204020204" pitchFamily="34" charset="-122"/>
                <a:ea typeface="微软雅黑" panose="020B0503020204020204" pitchFamily="34" charset="-122"/>
              </a:rPr>
              <a:t>2022</a:t>
            </a:r>
            <a:r>
              <a:rPr lang="zh-CN" altLang="en-US" sz="2000" dirty="0">
                <a:latin typeface="微软雅黑" panose="020B0503020204020204" pitchFamily="34" charset="-122"/>
                <a:ea typeface="微软雅黑" panose="020B0503020204020204" pitchFamily="34" charset="-122"/>
              </a:rPr>
              <a:t>年</a:t>
            </a:r>
            <a:r>
              <a:rPr lang="en-US" altLang="zh-CN" sz="2000" dirty="0">
                <a:latin typeface="微软雅黑" panose="020B0503020204020204" pitchFamily="34" charset="-122"/>
                <a:ea typeface="微软雅黑" panose="020B0503020204020204" pitchFamily="34" charset="-122"/>
              </a:rPr>
              <a:t>7</a:t>
            </a:r>
            <a:r>
              <a:rPr lang="zh-CN" altLang="en-US" sz="2000" dirty="0">
                <a:latin typeface="微软雅黑" panose="020B0503020204020204" pitchFamily="34" charset="-122"/>
                <a:ea typeface="微软雅黑" panose="020B0503020204020204" pitchFamily="34" charset="-122"/>
              </a:rPr>
              <a:t>月，前海深港青年梦工场北区正式开园，拓展创业空间至</a:t>
            </a:r>
            <a:r>
              <a:rPr lang="en-US" altLang="zh-CN" sz="2000" dirty="0">
                <a:latin typeface="微软雅黑" panose="020B0503020204020204" pitchFamily="34" charset="-122"/>
                <a:ea typeface="微软雅黑" panose="020B0503020204020204" pitchFamily="34" charset="-122"/>
              </a:rPr>
              <a:t>13.9</a:t>
            </a:r>
            <a:r>
              <a:rPr lang="zh-CN" altLang="en-US" sz="2000" dirty="0">
                <a:latin typeface="微软雅黑" panose="020B0503020204020204" pitchFamily="34" charset="-122"/>
                <a:ea typeface="微软雅黑" panose="020B0503020204020204" pitchFamily="34" charset="-122"/>
              </a:rPr>
              <a:t>万平方米，新孵化创业团队</a:t>
            </a:r>
            <a:r>
              <a:rPr lang="en-US" altLang="zh-CN" sz="2000" dirty="0">
                <a:latin typeface="微软雅黑" panose="020B0503020204020204" pitchFamily="34" charset="-122"/>
                <a:ea typeface="微软雅黑" panose="020B0503020204020204" pitchFamily="34" charset="-122"/>
              </a:rPr>
              <a:t>87</a:t>
            </a:r>
            <a:r>
              <a:rPr lang="zh-CN" altLang="en-US" sz="2000" dirty="0">
                <a:latin typeface="微软雅黑" panose="020B0503020204020204" pitchFamily="34" charset="-122"/>
                <a:ea typeface="微软雅黑" panose="020B0503020204020204" pitchFamily="34" charset="-122"/>
              </a:rPr>
              <a:t>家。</a:t>
            </a:r>
          </a:p>
        </p:txBody>
      </p:sp>
      <p:sp>
        <p:nvSpPr>
          <p:cNvPr id="3" name="矩形 2"/>
          <p:cNvSpPr/>
          <p:nvPr/>
        </p:nvSpPr>
        <p:spPr>
          <a:xfrm>
            <a:off x="7809153" y="5856331"/>
            <a:ext cx="1594766" cy="340221"/>
          </a:xfrm>
          <a:prstGeom prst="rect">
            <a:avLst/>
          </a:prstGeom>
        </p:spPr>
        <p:txBody>
          <a:bodyPr wrap="square">
            <a:spAutoFit/>
          </a:bodyPr>
          <a:lstStyle/>
          <a:p>
            <a:pPr algn="ctr">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前海深港青年梦工场</a:t>
            </a:r>
          </a:p>
        </p:txBody>
      </p:sp>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5090"/>
          <a:stretch>
            <a:fillRect/>
          </a:stretch>
        </p:blipFill>
        <p:spPr>
          <a:xfrm>
            <a:off x="5867871" y="1487277"/>
            <a:ext cx="5993928" cy="4249716"/>
          </a:xfrm>
          <a:prstGeom prst="rect">
            <a:avLst/>
          </a:prstGeom>
          <a:noFill/>
          <a:ln w="38100">
            <a:solidFill>
              <a:srgbClr val="FFFFFF"/>
            </a:solidFill>
          </a:ln>
          <a:effectLst>
            <a:outerShdw blurRad="50800" dist="38100" dir="2700000" algn="tl" rotWithShape="0">
              <a:prstClr val="black">
                <a:alpha val="40000"/>
              </a:prstClr>
            </a:outerShdw>
          </a:effectLst>
        </p:spPr>
      </p:pic>
      <p:sp>
        <p:nvSpPr>
          <p:cNvPr id="7" name="矩形 6"/>
          <p:cNvSpPr/>
          <p:nvPr/>
        </p:nvSpPr>
        <p:spPr>
          <a:xfrm>
            <a:off x="326714" y="786375"/>
            <a:ext cx="5446125" cy="5680527"/>
          </a:xfrm>
          <a:prstGeom prst="rect">
            <a:avLst/>
          </a:prstGeom>
          <a:noFill/>
          <a:ln w="3810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buClr>
                <a:srgbClr val="B00000"/>
              </a:buClr>
              <a:buFont typeface="Wingdings" panose="05000000000000000000" charset="0"/>
              <a:buNone/>
            </a:pPr>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BEBA8EAE-BF5A-486C-A8C5-ECC9F3942E4B}">
                <a14:imgProps xmlns:a14="http://schemas.microsoft.com/office/drawing/2010/main">
                  <a14:imgLayer r:embed="rId3">
                    <a14:imgEffect>
                      <a14:artisticBlur radius="19"/>
                    </a14:imgEffect>
                  </a14:imgLayer>
                </a14:imgProps>
              </a:ext>
            </a:extLst>
          </a:blip>
          <a:srcRect l="126"/>
          <a:stretch>
            <a:fillRect/>
          </a:stretch>
        </p:blipFill>
        <p:spPr>
          <a:xfrm>
            <a:off x="0" y="-1494"/>
            <a:ext cx="12191999" cy="6860989"/>
          </a:xfrm>
          <a:prstGeom prst="rect">
            <a:avLst/>
          </a:prstGeom>
        </p:spPr>
      </p:pic>
      <p:sp>
        <p:nvSpPr>
          <p:cNvPr id="3" name="矩形 2"/>
          <p:cNvSpPr/>
          <p:nvPr/>
        </p:nvSpPr>
        <p:spPr>
          <a:xfrm>
            <a:off x="1" y="0"/>
            <a:ext cx="12192000" cy="68580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1"/>
            <a:ext cx="12192000" cy="3246410"/>
          </a:xfrm>
          <a:prstGeom prst="rect">
            <a:avLst/>
          </a:prstGeom>
        </p:spPr>
      </p:pic>
      <p:pic>
        <p:nvPicPr>
          <p:cNvPr id="5" name="图片 4"/>
          <p:cNvPicPr preferRelativeResize="0"/>
          <p:nvPr/>
        </p:nvPicPr>
        <p:blipFill rotWithShape="1">
          <a:blip r:embed="rId5" cstate="print">
            <a:extLst>
              <a:ext uri="{28A0092B-C50C-407E-A947-70E740481C1C}">
                <a14:useLocalDpi xmlns:a14="http://schemas.microsoft.com/office/drawing/2010/main" val="0"/>
              </a:ext>
            </a:extLst>
          </a:blip>
          <a:srcRect t="29937" b="29938"/>
          <a:stretch>
            <a:fillRect/>
          </a:stretch>
        </p:blipFill>
        <p:spPr>
          <a:xfrm>
            <a:off x="-114000" y="2079000"/>
            <a:ext cx="12420000" cy="2700000"/>
          </a:xfrm>
          <a:prstGeom prst="cube">
            <a:avLst>
              <a:gd name="adj" fmla="val 1454"/>
            </a:avLst>
          </a:prstGeom>
          <a:noFill/>
          <a:effectLst>
            <a:outerShdw blurRad="381000" dist="127000" dir="5400000" algn="t" rotWithShape="0">
              <a:prstClr val="black">
                <a:alpha val="15000"/>
              </a:prstClr>
            </a:outerShdw>
          </a:effectLst>
        </p:spPr>
      </p:pic>
      <p:sp>
        <p:nvSpPr>
          <p:cNvPr id="6" name="文本框 5"/>
          <p:cNvSpPr txBox="1"/>
          <p:nvPr/>
        </p:nvSpPr>
        <p:spPr>
          <a:xfrm>
            <a:off x="393667" y="2592000"/>
            <a:ext cx="11615680" cy="646331"/>
          </a:xfrm>
          <a:prstGeom prst="rect">
            <a:avLst/>
          </a:prstGeom>
          <a:noFill/>
        </p:spPr>
        <p:txBody>
          <a:bodyPr wrap="none" rtlCol="0">
            <a:spAutoFit/>
          </a:bodyPr>
          <a:lstStyle/>
          <a:p>
            <a:pPr algn="ctr"/>
            <a:r>
              <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三、为什么说祖国完全统一的时和势始终在我们这一边</a:t>
            </a:r>
          </a:p>
        </p:txBody>
      </p:sp>
      <p:cxnSp>
        <p:nvCxnSpPr>
          <p:cNvPr id="7" name="直接连接符 6"/>
          <p:cNvCxnSpPr/>
          <p:nvPr/>
        </p:nvCxnSpPr>
        <p:spPr>
          <a:xfrm>
            <a:off x="1416000" y="3429000"/>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3363523" y="3657982"/>
            <a:ext cx="5464958" cy="461665"/>
          </a:xfrm>
          <a:prstGeom prst="rect">
            <a:avLst/>
          </a:prstGeom>
          <a:noFill/>
        </p:spPr>
        <p:txBody>
          <a:bodyPr wrap="none" rtlCol="0">
            <a:spAutoFit/>
          </a:bodyPr>
          <a:lstStyle>
            <a:defPPr>
              <a:defRPr lang="zh-CN"/>
            </a:defPPr>
            <a:lvl1pPr marR="0" lvl="0" indent="0" algn="ctr" fontAlgn="auto">
              <a:lnSpc>
                <a:spcPct val="100000"/>
              </a:lnSpc>
              <a:spcBef>
                <a:spcPts val="0"/>
              </a:spcBef>
              <a:spcAft>
                <a:spcPts val="0"/>
              </a:spcAft>
              <a:buClrTx/>
              <a:buSzTx/>
              <a:buFontTx/>
              <a:buNone/>
              <a:defRPr kumimoji="0" sz="3400" b="1" i="0" u="none" strike="noStrike" cap="none" spc="300" normalizeH="0" baseline="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en-US" altLang="zh-CN" sz="2400" spc="0" dirty="0"/>
              <a:t>——</a:t>
            </a:r>
            <a:r>
              <a:rPr lang="zh-CN" altLang="en-US" sz="2400" spc="0" dirty="0">
                <a:sym typeface="+mn-ea"/>
              </a:rPr>
              <a:t>新时代党解决台湾问题的总体方略</a:t>
            </a:r>
            <a:endParaRPr lang="zh-CN" altLang="en-US" sz="2400" spc="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0"/>
            <a:ext cx="12192000" cy="6858000"/>
          </a:xfrm>
          <a:prstGeom prst="rect">
            <a:avLst/>
          </a:prstGeom>
          <a:noFill/>
        </p:spPr>
      </p:pic>
      <p:sp>
        <p:nvSpPr>
          <p:cNvPr id="3" name="矩形: 圆角 53"/>
          <p:cNvSpPr/>
          <p:nvPr/>
        </p:nvSpPr>
        <p:spPr>
          <a:xfrm>
            <a:off x="1236000" y="1089000"/>
            <a:ext cx="9720000" cy="4680000"/>
          </a:xfrm>
          <a:prstGeom prst="rect">
            <a:avLst/>
          </a:pr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矩形 3"/>
          <p:cNvSpPr/>
          <p:nvPr/>
        </p:nvSpPr>
        <p:spPr>
          <a:xfrm>
            <a:off x="1784630" y="1446438"/>
            <a:ext cx="8622740" cy="3965124"/>
          </a:xfrm>
          <a:prstGeom prst="rect">
            <a:avLst/>
          </a:prstGeom>
        </p:spPr>
        <p:txBody>
          <a:bodyPr wrap="square">
            <a:spAutoFit/>
          </a:bodyPr>
          <a:lstStyle/>
          <a:p>
            <a:pPr indent="539750" algn="just">
              <a:lnSpc>
                <a:spcPct val="150000"/>
              </a:lnSpc>
            </a:pPr>
            <a:r>
              <a:rPr lang="zh-CN" altLang="en-US" sz="2200" b="1" dirty="0">
                <a:latin typeface="楷体" panose="02010609060101010101" pitchFamily="49" charset="-122"/>
                <a:ea typeface="楷体" panose="02010609060101010101" pitchFamily="49" charset="-122"/>
              </a:rPr>
              <a:t>解决台湾问题、实现祖国完全统一，是中国共产党矢志不渝的历史任务，是全体中华儿女的共同愿望。要坚持一个中国原则和“九二共识”，推进祖国和平统一进程。包括两岸同胞在内的所有中华儿女，要和衷共济、团结向前，坚决粉碎任何“台独”图谋，共创民族复兴美好未来。任何人都不要低估中国人民捍卫国家主权和领土完整的坚强决心、坚定意志、强大能力！</a:t>
            </a:r>
            <a:endParaRPr lang="en-US" altLang="zh-CN" b="1" dirty="0">
              <a:solidFill>
                <a:schemeClr val="tx1">
                  <a:lumMod val="85000"/>
                  <a:lumOff val="15000"/>
                </a:schemeClr>
              </a:solidFill>
              <a:latin typeface="楷体" panose="02010609060101010101" pitchFamily="49" charset="-122"/>
              <a:ea typeface="楷体" panose="02010609060101010101" pitchFamily="49" charset="-122"/>
            </a:endParaRPr>
          </a:p>
          <a:p>
            <a:pPr algn="r">
              <a:lnSpc>
                <a:spcPct val="120000"/>
              </a:lnSpc>
              <a:spcBef>
                <a:spcPts val="800"/>
              </a:spcBef>
            </a:pPr>
            <a:r>
              <a:rPr lang="en-US" altLang="zh-CN" b="1" dirty="0">
                <a:solidFill>
                  <a:schemeClr val="tx1">
                    <a:lumMod val="85000"/>
                    <a:lumOff val="15000"/>
                  </a:schemeClr>
                </a:solidFill>
                <a:latin typeface="楷体" panose="02010609060101010101" pitchFamily="49" charset="-122"/>
                <a:ea typeface="楷体" panose="02010609060101010101" pitchFamily="49" charset="-122"/>
                <a:sym typeface="Helvetica" panose="020B0604020202020204" pitchFamily="34" charset="0"/>
              </a:rPr>
              <a:t>——</a:t>
            </a:r>
            <a:r>
              <a:rPr lang="zh-CN" altLang="en-US" b="1" dirty="0">
                <a:solidFill>
                  <a:schemeClr val="tx1">
                    <a:lumMod val="85000"/>
                    <a:lumOff val="15000"/>
                  </a:schemeClr>
                </a:solidFill>
                <a:latin typeface="楷体" panose="02010609060101010101" pitchFamily="49" charset="-122"/>
                <a:ea typeface="楷体" panose="02010609060101010101" pitchFamily="49" charset="-122"/>
                <a:sym typeface="Helvetica" panose="020B0604020202020204" pitchFamily="34" charset="0"/>
              </a:rPr>
              <a:t>习近平</a:t>
            </a:r>
            <a:r>
              <a:rPr lang="zh-CN" altLang="en-US" b="1" dirty="0">
                <a:solidFill>
                  <a:schemeClr val="tx1">
                    <a:lumMod val="85000"/>
                    <a:lumOff val="15000"/>
                  </a:schemeClr>
                </a:solidFill>
                <a:latin typeface="楷体" panose="02010609060101010101" pitchFamily="49" charset="-122"/>
                <a:ea typeface="楷体" panose="02010609060101010101" pitchFamily="49" charset="-122"/>
              </a:rPr>
              <a:t>在庆祝中国共产党成立</a:t>
            </a:r>
            <a:r>
              <a:rPr lang="en-US" altLang="zh-CN" b="1" dirty="0">
                <a:solidFill>
                  <a:schemeClr val="tx1">
                    <a:lumMod val="85000"/>
                    <a:lumOff val="15000"/>
                  </a:schemeClr>
                </a:solidFill>
                <a:latin typeface="楷体" panose="02010609060101010101" pitchFamily="49" charset="-122"/>
                <a:ea typeface="楷体" panose="02010609060101010101" pitchFamily="49" charset="-122"/>
              </a:rPr>
              <a:t>100</a:t>
            </a:r>
            <a:r>
              <a:rPr lang="zh-CN" altLang="en-US" b="1" dirty="0">
                <a:solidFill>
                  <a:schemeClr val="tx1">
                    <a:lumMod val="85000"/>
                    <a:lumOff val="15000"/>
                  </a:schemeClr>
                </a:solidFill>
                <a:latin typeface="楷体" panose="02010609060101010101" pitchFamily="49" charset="-122"/>
                <a:ea typeface="楷体" panose="02010609060101010101" pitchFamily="49" charset="-122"/>
              </a:rPr>
              <a:t>周年大会上的讲话</a:t>
            </a:r>
            <a:endParaRPr lang="en-US" altLang="zh-CN" b="1" dirty="0">
              <a:solidFill>
                <a:schemeClr val="tx1">
                  <a:lumMod val="85000"/>
                  <a:lumOff val="15000"/>
                </a:schemeClr>
              </a:solidFill>
              <a:latin typeface="楷体" panose="02010609060101010101" pitchFamily="49" charset="-122"/>
              <a:ea typeface="楷体" panose="02010609060101010101" pitchFamily="49" charset="-122"/>
            </a:endParaRPr>
          </a:p>
          <a:p>
            <a:pPr algn="r">
              <a:lnSpc>
                <a:spcPct val="120000"/>
              </a:lnSpc>
              <a:spcBef>
                <a:spcPts val="800"/>
              </a:spcBef>
            </a:pPr>
            <a:r>
              <a:rPr lang="zh-CN" altLang="en-US" b="1" dirty="0">
                <a:solidFill>
                  <a:schemeClr val="tx1">
                    <a:lumMod val="85000"/>
                    <a:lumOff val="15000"/>
                  </a:schemeClr>
                </a:solidFill>
                <a:latin typeface="楷体" panose="02010609060101010101" pitchFamily="49" charset="-122"/>
                <a:ea typeface="楷体" panose="02010609060101010101" pitchFamily="49" charset="-122"/>
              </a:rPr>
              <a:t>（</a:t>
            </a:r>
            <a:r>
              <a:rPr lang="en-US" altLang="zh-CN" b="1" dirty="0">
                <a:solidFill>
                  <a:schemeClr val="tx1">
                    <a:lumMod val="85000"/>
                    <a:lumOff val="15000"/>
                  </a:schemeClr>
                </a:solidFill>
                <a:latin typeface="楷体" panose="02010609060101010101" pitchFamily="49" charset="-122"/>
                <a:ea typeface="楷体" panose="02010609060101010101" pitchFamily="49" charset="-122"/>
              </a:rPr>
              <a:t>2021</a:t>
            </a:r>
            <a:r>
              <a:rPr lang="zh-CN" altLang="en-US" b="1" dirty="0">
                <a:solidFill>
                  <a:schemeClr val="tx1">
                    <a:lumMod val="85000"/>
                    <a:lumOff val="15000"/>
                  </a:schemeClr>
                </a:solidFill>
                <a:latin typeface="楷体" panose="02010609060101010101" pitchFamily="49" charset="-122"/>
                <a:ea typeface="楷体" panose="02010609060101010101" pitchFamily="49" charset="-122"/>
              </a:rPr>
              <a:t>年</a:t>
            </a:r>
            <a:r>
              <a:rPr lang="en-US" altLang="zh-CN" b="1" dirty="0">
                <a:solidFill>
                  <a:schemeClr val="tx1">
                    <a:lumMod val="85000"/>
                    <a:lumOff val="15000"/>
                  </a:schemeClr>
                </a:solidFill>
                <a:latin typeface="楷体" panose="02010609060101010101" pitchFamily="49" charset="-122"/>
                <a:ea typeface="楷体" panose="02010609060101010101" pitchFamily="49" charset="-122"/>
              </a:rPr>
              <a:t>7</a:t>
            </a:r>
            <a:r>
              <a:rPr lang="zh-CN" altLang="en-US" b="1" dirty="0">
                <a:solidFill>
                  <a:schemeClr val="tx1">
                    <a:lumMod val="85000"/>
                    <a:lumOff val="15000"/>
                  </a:schemeClr>
                </a:solidFill>
                <a:latin typeface="楷体" panose="02010609060101010101" pitchFamily="49" charset="-122"/>
                <a:ea typeface="楷体" panose="02010609060101010101" pitchFamily="49" charset="-122"/>
              </a:rPr>
              <a:t>月</a:t>
            </a:r>
            <a:r>
              <a:rPr lang="en-US" altLang="zh-CN" b="1" dirty="0">
                <a:solidFill>
                  <a:schemeClr val="tx1">
                    <a:lumMod val="85000"/>
                    <a:lumOff val="15000"/>
                  </a:schemeClr>
                </a:solidFill>
                <a:latin typeface="楷体" panose="02010609060101010101" pitchFamily="49" charset="-122"/>
                <a:ea typeface="楷体" panose="02010609060101010101" pitchFamily="49" charset="-122"/>
              </a:rPr>
              <a:t>1</a:t>
            </a:r>
            <a:r>
              <a:rPr lang="zh-CN" altLang="en-US" b="1" dirty="0">
                <a:solidFill>
                  <a:schemeClr val="tx1">
                    <a:lumMod val="85000"/>
                    <a:lumOff val="15000"/>
                  </a:schemeClr>
                </a:solidFill>
                <a:latin typeface="楷体" panose="02010609060101010101" pitchFamily="49" charset="-122"/>
                <a:ea typeface="楷体" panose="02010609060101010101" pitchFamily="49" charset="-122"/>
              </a:rPr>
              <a:t>日）</a:t>
            </a:r>
            <a:endParaRPr lang="zh-CN" altLang="en-US" b="1" dirty="0">
              <a:solidFill>
                <a:schemeClr val="tx1">
                  <a:lumMod val="85000"/>
                  <a:lumOff val="15000"/>
                </a:schemeClr>
              </a:solidFill>
              <a:latin typeface="楷体" panose="02010609060101010101" pitchFamily="49" charset="-122"/>
              <a:ea typeface="楷体" panose="02010609060101010101" pitchFamily="49" charset="-122"/>
              <a:sym typeface="Helvetica" panose="020B0604020202020204" pitchFamily="34" charset="0"/>
            </a:endParaRPr>
          </a:p>
        </p:txBody>
      </p:sp>
      <p:sp>
        <p:nvSpPr>
          <p:cNvPr id="5" name="图文框 4"/>
          <p:cNvSpPr/>
          <p:nvPr/>
        </p:nvSpPr>
        <p:spPr>
          <a:xfrm>
            <a:off x="876000" y="729000"/>
            <a:ext cx="10440000" cy="5400000"/>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rcRect t="9667" r="63" b="26204"/>
          <a:stretch>
            <a:fillRect/>
          </a:stretch>
        </p:blipFill>
        <p:spPr>
          <a:xfrm>
            <a:off x="0" y="2399994"/>
            <a:ext cx="12192000" cy="4458006"/>
          </a:xfrm>
          <a:custGeom>
            <a:avLst/>
            <a:gdLst>
              <a:gd name="connsiteX0" fmla="*/ 0 w 12192000"/>
              <a:gd name="connsiteY0" fmla="*/ 0 h 4458006"/>
              <a:gd name="connsiteX1" fmla="*/ 12192000 w 12192000"/>
              <a:gd name="connsiteY1" fmla="*/ 0 h 4458006"/>
              <a:gd name="connsiteX2" fmla="*/ 12192000 w 12192000"/>
              <a:gd name="connsiteY2" fmla="*/ 4458006 h 4458006"/>
              <a:gd name="connsiteX3" fmla="*/ 0 w 12192000"/>
              <a:gd name="connsiteY3" fmla="*/ 4458006 h 4458006"/>
            </a:gdLst>
            <a:ahLst/>
            <a:cxnLst>
              <a:cxn ang="0">
                <a:pos x="connsiteX0" y="connsiteY0"/>
              </a:cxn>
              <a:cxn ang="0">
                <a:pos x="connsiteX1" y="connsiteY1"/>
              </a:cxn>
              <a:cxn ang="0">
                <a:pos x="connsiteX2" y="connsiteY2"/>
              </a:cxn>
              <a:cxn ang="0">
                <a:pos x="connsiteX3" y="connsiteY3"/>
              </a:cxn>
            </a:cxnLst>
            <a:rect l="l" t="t" r="r" b="b"/>
            <a:pathLst>
              <a:path w="12192000" h="4458006">
                <a:moveTo>
                  <a:pt x="0" y="0"/>
                </a:moveTo>
                <a:lnTo>
                  <a:pt x="12192000" y="0"/>
                </a:lnTo>
                <a:lnTo>
                  <a:pt x="12192000" y="4458006"/>
                </a:lnTo>
                <a:lnTo>
                  <a:pt x="0" y="4458006"/>
                </a:lnTo>
                <a:close/>
              </a:path>
            </a:pathLst>
          </a:custGeom>
        </p:spPr>
      </p:pic>
      <p:sp>
        <p:nvSpPr>
          <p:cNvPr id="7" name="矩形 6"/>
          <p:cNvSpPr/>
          <p:nvPr/>
        </p:nvSpPr>
        <p:spPr>
          <a:xfrm>
            <a:off x="0" y="1088020"/>
            <a:ext cx="12192000" cy="3982046"/>
          </a:xfrm>
          <a:prstGeom prst="rect">
            <a:avLst/>
          </a:prstGeom>
          <a:gradFill flip="none" rotWithShape="1">
            <a:gsLst>
              <a:gs pos="100000">
                <a:srgbClr val="FFFDFD">
                  <a:alpha val="0"/>
                </a:srgbClr>
              </a:gs>
              <a:gs pos="53000">
                <a:srgbClr val="FFFEFE">
                  <a:alpha val="80000"/>
                </a:srgbClr>
              </a:gs>
              <a:gs pos="12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00000"/>
              </a:lnSpc>
            </a:pPr>
            <a:endParaRPr lang="zh-CN" altLang="en-US" b="1" dirty="0"/>
          </a:p>
        </p:txBody>
      </p:sp>
      <p:sp>
        <p:nvSpPr>
          <p:cNvPr id="2" name="立方体 1"/>
          <p:cNvSpPr/>
          <p:nvPr/>
        </p:nvSpPr>
        <p:spPr>
          <a:xfrm>
            <a:off x="1060704" y="1681518"/>
            <a:ext cx="10070592" cy="3486912"/>
          </a:xfrm>
          <a:prstGeom prst="cube">
            <a:avLst>
              <a:gd name="adj" fmla="val 1923"/>
            </a:avLst>
          </a:prstGeom>
          <a:gradFill flip="none" rotWithShape="1">
            <a:gsLst>
              <a:gs pos="70000">
                <a:srgbClr val="FFFDFD"/>
              </a:gs>
              <a:gs pos="100000">
                <a:schemeClr val="bg1">
                  <a:alpha val="0"/>
                </a:schemeClr>
              </a:gs>
            </a:gsLst>
            <a:lin ang="5400000" scaled="1"/>
            <a:tileRect/>
          </a:gradFill>
          <a:ln>
            <a:gradFill flip="none" rotWithShape="1">
              <a:gsLst>
                <a:gs pos="0">
                  <a:schemeClr val="accent1">
                    <a:lumMod val="5000"/>
                    <a:lumOff val="95000"/>
                    <a:alpha val="0"/>
                  </a:schemeClr>
                </a:gs>
                <a:gs pos="100000">
                  <a:srgbClr val="8D6A3E"/>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对角圆角矩形 21"/>
          <p:cNvSpPr/>
          <p:nvPr/>
        </p:nvSpPr>
        <p:spPr>
          <a:xfrm>
            <a:off x="3522000" y="936000"/>
            <a:ext cx="514800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形成新时代党解决台湾问题的总体方略</a:t>
            </a:r>
          </a:p>
        </p:txBody>
      </p:sp>
      <p:sp>
        <p:nvSpPr>
          <p:cNvPr id="9" name="矩形 8"/>
          <p:cNvSpPr/>
          <p:nvPr/>
        </p:nvSpPr>
        <p:spPr>
          <a:xfrm>
            <a:off x="1551992" y="2004078"/>
            <a:ext cx="9088016" cy="2400657"/>
          </a:xfrm>
          <a:prstGeom prst="rect">
            <a:avLst/>
          </a:prstGeom>
        </p:spPr>
        <p:txBody>
          <a:bodyPr wrap="square">
            <a:spAutoFit/>
          </a:bodyPr>
          <a:lstStyle/>
          <a:p>
            <a:pPr indent="504190" algn="just">
              <a:lnSpc>
                <a:spcPct val="150000"/>
              </a:lnSpc>
            </a:pPr>
            <a:r>
              <a:rPr lang="zh-CN" altLang="en-US" sz="2000" dirty="0">
                <a:latin typeface="微软雅黑" panose="020B0503020204020204" pitchFamily="34" charset="-122"/>
                <a:ea typeface="微软雅黑" panose="020B0503020204020204" pitchFamily="34" charset="-122"/>
              </a:rPr>
              <a:t>党的十八大以来，习近平总书记全面把握两岸关系时代变化，就对台工作提出一系列重要理念、重大政策主张，形成新时代党解决台湾问题的总体方略。</a:t>
            </a:r>
            <a:endParaRPr lang="en-US" altLang="zh-CN" sz="2000" dirty="0">
              <a:latin typeface="微软雅黑" panose="020B0503020204020204" pitchFamily="34" charset="-122"/>
              <a:ea typeface="微软雅黑" panose="020B0503020204020204" pitchFamily="34" charset="-122"/>
            </a:endParaRPr>
          </a:p>
          <a:p>
            <a:pPr indent="504190" algn="just">
              <a:lnSpc>
                <a:spcPct val="150000"/>
              </a:lnSpc>
            </a:pPr>
            <a:r>
              <a:rPr lang="zh-CN" altLang="en-US" sz="2000" dirty="0">
                <a:latin typeface="微软雅黑" panose="020B0503020204020204" pitchFamily="34" charset="-122"/>
                <a:ea typeface="微软雅黑" panose="020B0503020204020204" pitchFamily="34" charset="-122"/>
              </a:rPr>
              <a:t>新时代党解决台湾问题的总体方略，是习近平新时代中国特色社会主义思想的重要组成部分，是中国共产党人在解决台湾问题、推进祖国统一实践中形成的最新理论结晶，为新时代对台工作提供了根本遵循和行动指南。</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 y="0"/>
            <a:ext cx="12192000" cy="6858000"/>
          </a:xfrm>
          <a:prstGeom prst="rect">
            <a:avLst/>
          </a:prstGeom>
          <a:noFill/>
        </p:spPr>
      </p:pic>
      <p:sp>
        <p:nvSpPr>
          <p:cNvPr id="3" name="矩形: 圆角 53"/>
          <p:cNvSpPr/>
          <p:nvPr/>
        </p:nvSpPr>
        <p:spPr>
          <a:xfrm>
            <a:off x="1236000" y="1089000"/>
            <a:ext cx="9720000" cy="4680000"/>
          </a:xfrm>
          <a:prstGeom prst="rect">
            <a:avLst/>
          </a:pr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矩形 3"/>
          <p:cNvSpPr/>
          <p:nvPr/>
        </p:nvSpPr>
        <p:spPr>
          <a:xfrm>
            <a:off x="1956000" y="2133000"/>
            <a:ext cx="8280000" cy="2461123"/>
          </a:xfrm>
          <a:prstGeom prst="rect">
            <a:avLst/>
          </a:prstGeom>
        </p:spPr>
        <p:txBody>
          <a:bodyPr wrap="square">
            <a:spAutoFit/>
          </a:bodyPr>
          <a:lstStyle/>
          <a:p>
            <a:pPr algn="just">
              <a:lnSpc>
                <a:spcPct val="150000"/>
              </a:lnSpc>
            </a:pPr>
            <a:r>
              <a:rPr lang="zh-CN" altLang="en-US" sz="2400" b="1" dirty="0">
                <a:latin typeface="楷体" panose="02010609060101010101" pitchFamily="49" charset="-122"/>
                <a:ea typeface="楷体" panose="02010609060101010101" pitchFamily="49" charset="-122"/>
              </a:rPr>
              <a:t>　　只有深刻理解和准确把握“一国两制”的实践规律，才能确保“一国两制”事业始终朝着正确的方向行稳致远。</a:t>
            </a:r>
            <a:endParaRPr lang="en-US" altLang="zh-CN" sz="2400" b="1" dirty="0">
              <a:latin typeface="楷体" panose="02010609060101010101" pitchFamily="49" charset="-122"/>
              <a:ea typeface="楷体" panose="02010609060101010101" pitchFamily="49" charset="-122"/>
            </a:endParaRPr>
          </a:p>
          <a:p>
            <a:pPr algn="r">
              <a:lnSpc>
                <a:spcPct val="120000"/>
              </a:lnSpc>
              <a:spcBef>
                <a:spcPts val="800"/>
              </a:spcBef>
            </a:pPr>
            <a:r>
              <a:rPr lang="en-US" altLang="zh-CN" b="1" dirty="0">
                <a:solidFill>
                  <a:schemeClr val="tx1">
                    <a:lumMod val="85000"/>
                    <a:lumOff val="15000"/>
                  </a:schemeClr>
                </a:solidFill>
                <a:latin typeface="楷体" panose="02010609060101010101" pitchFamily="49" charset="-122"/>
                <a:ea typeface="楷体" panose="02010609060101010101" pitchFamily="49" charset="-122"/>
                <a:sym typeface="Helvetica" panose="020B0604020202020204" pitchFamily="34" charset="0"/>
              </a:rPr>
              <a:t>——</a:t>
            </a:r>
            <a:r>
              <a:rPr lang="zh-CN" altLang="en-US" b="1" dirty="0">
                <a:solidFill>
                  <a:schemeClr val="tx1">
                    <a:lumMod val="85000"/>
                    <a:lumOff val="15000"/>
                  </a:schemeClr>
                </a:solidFill>
                <a:latin typeface="楷体" panose="02010609060101010101" pitchFamily="49" charset="-122"/>
                <a:ea typeface="楷体" panose="02010609060101010101" pitchFamily="49" charset="-122"/>
              </a:rPr>
              <a:t>习近平在庆祝香港回归祖国</a:t>
            </a:r>
            <a:r>
              <a:rPr lang="en-US" altLang="zh-CN" b="1" dirty="0">
                <a:solidFill>
                  <a:schemeClr val="tx1">
                    <a:lumMod val="85000"/>
                    <a:lumOff val="15000"/>
                  </a:schemeClr>
                </a:solidFill>
                <a:latin typeface="楷体" panose="02010609060101010101" pitchFamily="49" charset="-122"/>
                <a:ea typeface="楷体" panose="02010609060101010101" pitchFamily="49" charset="-122"/>
              </a:rPr>
              <a:t>25</a:t>
            </a:r>
            <a:r>
              <a:rPr lang="zh-CN" altLang="en-US" b="1" dirty="0">
                <a:solidFill>
                  <a:schemeClr val="tx1">
                    <a:lumMod val="85000"/>
                    <a:lumOff val="15000"/>
                  </a:schemeClr>
                </a:solidFill>
                <a:latin typeface="楷体" panose="02010609060101010101" pitchFamily="49" charset="-122"/>
                <a:ea typeface="楷体" panose="02010609060101010101" pitchFamily="49" charset="-122"/>
              </a:rPr>
              <a:t>周年大会暨香港特别行政区</a:t>
            </a:r>
            <a:endParaRPr lang="en-US" altLang="zh-CN" b="1" dirty="0">
              <a:solidFill>
                <a:schemeClr val="tx1">
                  <a:lumMod val="85000"/>
                  <a:lumOff val="15000"/>
                </a:schemeClr>
              </a:solidFill>
              <a:latin typeface="楷体" panose="02010609060101010101" pitchFamily="49" charset="-122"/>
              <a:ea typeface="楷体" panose="02010609060101010101" pitchFamily="49" charset="-122"/>
            </a:endParaRPr>
          </a:p>
          <a:p>
            <a:pPr algn="r">
              <a:lnSpc>
                <a:spcPct val="120000"/>
              </a:lnSpc>
              <a:spcBef>
                <a:spcPts val="800"/>
              </a:spcBef>
            </a:pPr>
            <a:r>
              <a:rPr lang="zh-CN" altLang="en-US" b="1" dirty="0">
                <a:solidFill>
                  <a:schemeClr val="tx1">
                    <a:lumMod val="85000"/>
                    <a:lumOff val="15000"/>
                  </a:schemeClr>
                </a:solidFill>
                <a:latin typeface="楷体" panose="02010609060101010101" pitchFamily="49" charset="-122"/>
                <a:ea typeface="楷体" panose="02010609060101010101" pitchFamily="49" charset="-122"/>
              </a:rPr>
              <a:t>第六届政府就职典礼上的讲话</a:t>
            </a:r>
            <a:endParaRPr lang="en-US" altLang="zh-CN" b="1" dirty="0">
              <a:solidFill>
                <a:schemeClr val="tx1">
                  <a:lumMod val="85000"/>
                  <a:lumOff val="15000"/>
                </a:schemeClr>
              </a:solidFill>
              <a:latin typeface="楷体" panose="02010609060101010101" pitchFamily="49" charset="-122"/>
              <a:ea typeface="楷体" panose="02010609060101010101" pitchFamily="49" charset="-122"/>
            </a:endParaRPr>
          </a:p>
          <a:p>
            <a:pPr algn="r">
              <a:lnSpc>
                <a:spcPct val="120000"/>
              </a:lnSpc>
              <a:spcBef>
                <a:spcPts val="800"/>
              </a:spcBef>
            </a:pPr>
            <a:r>
              <a:rPr lang="zh-CN" altLang="en-US" b="1" dirty="0">
                <a:solidFill>
                  <a:schemeClr val="tx1">
                    <a:lumMod val="85000"/>
                    <a:lumOff val="15000"/>
                  </a:schemeClr>
                </a:solidFill>
                <a:latin typeface="楷体" panose="02010609060101010101" pitchFamily="49" charset="-122"/>
                <a:ea typeface="楷体" panose="02010609060101010101" pitchFamily="49" charset="-122"/>
              </a:rPr>
              <a:t>（</a:t>
            </a:r>
            <a:r>
              <a:rPr lang="en-US" altLang="zh-CN" b="1" dirty="0">
                <a:solidFill>
                  <a:schemeClr val="tx1">
                    <a:lumMod val="85000"/>
                    <a:lumOff val="15000"/>
                  </a:schemeClr>
                </a:solidFill>
                <a:latin typeface="楷体" panose="02010609060101010101" pitchFamily="49" charset="-122"/>
                <a:ea typeface="楷体" panose="02010609060101010101" pitchFamily="49" charset="-122"/>
              </a:rPr>
              <a:t>2022</a:t>
            </a:r>
            <a:r>
              <a:rPr lang="zh-CN" altLang="en-US" b="1" dirty="0">
                <a:solidFill>
                  <a:schemeClr val="tx1">
                    <a:lumMod val="85000"/>
                    <a:lumOff val="15000"/>
                  </a:schemeClr>
                </a:solidFill>
                <a:latin typeface="楷体" panose="02010609060101010101" pitchFamily="49" charset="-122"/>
                <a:ea typeface="楷体" panose="02010609060101010101" pitchFamily="49" charset="-122"/>
              </a:rPr>
              <a:t>年</a:t>
            </a:r>
            <a:r>
              <a:rPr lang="en-US" altLang="zh-CN" b="1" dirty="0">
                <a:solidFill>
                  <a:schemeClr val="tx1">
                    <a:lumMod val="85000"/>
                    <a:lumOff val="15000"/>
                  </a:schemeClr>
                </a:solidFill>
                <a:latin typeface="楷体" panose="02010609060101010101" pitchFamily="49" charset="-122"/>
                <a:ea typeface="楷体" panose="02010609060101010101" pitchFamily="49" charset="-122"/>
              </a:rPr>
              <a:t>7</a:t>
            </a:r>
            <a:r>
              <a:rPr lang="zh-CN" altLang="en-US" b="1" dirty="0">
                <a:solidFill>
                  <a:schemeClr val="tx1">
                    <a:lumMod val="85000"/>
                    <a:lumOff val="15000"/>
                  </a:schemeClr>
                </a:solidFill>
                <a:latin typeface="楷体" panose="02010609060101010101" pitchFamily="49" charset="-122"/>
                <a:ea typeface="楷体" panose="02010609060101010101" pitchFamily="49" charset="-122"/>
              </a:rPr>
              <a:t>月</a:t>
            </a:r>
            <a:r>
              <a:rPr lang="en-US" altLang="zh-CN" b="1" dirty="0">
                <a:solidFill>
                  <a:schemeClr val="tx1">
                    <a:lumMod val="85000"/>
                    <a:lumOff val="15000"/>
                  </a:schemeClr>
                </a:solidFill>
                <a:latin typeface="楷体" panose="02010609060101010101" pitchFamily="49" charset="-122"/>
                <a:ea typeface="楷体" panose="02010609060101010101" pitchFamily="49" charset="-122"/>
              </a:rPr>
              <a:t>1</a:t>
            </a:r>
            <a:r>
              <a:rPr lang="zh-CN" altLang="en-US" b="1" dirty="0">
                <a:solidFill>
                  <a:schemeClr val="tx1">
                    <a:lumMod val="85000"/>
                    <a:lumOff val="15000"/>
                  </a:schemeClr>
                </a:solidFill>
                <a:latin typeface="楷体" panose="02010609060101010101" pitchFamily="49" charset="-122"/>
                <a:ea typeface="楷体" panose="02010609060101010101" pitchFamily="49" charset="-122"/>
              </a:rPr>
              <a:t>日）</a:t>
            </a:r>
            <a:endParaRPr lang="en-US" altLang="zh-CN" b="1" dirty="0">
              <a:solidFill>
                <a:schemeClr val="tx1">
                  <a:lumMod val="85000"/>
                  <a:lumOff val="15000"/>
                </a:schemeClr>
              </a:solidFill>
              <a:latin typeface="楷体" panose="02010609060101010101" pitchFamily="49" charset="-122"/>
              <a:ea typeface="楷体" panose="02010609060101010101" pitchFamily="49" charset="-122"/>
              <a:sym typeface="Helvetica" panose="020B0604020202020204" pitchFamily="34" charset="0"/>
            </a:endParaRPr>
          </a:p>
        </p:txBody>
      </p:sp>
      <p:sp>
        <p:nvSpPr>
          <p:cNvPr id="5" name="图文框 4"/>
          <p:cNvSpPr/>
          <p:nvPr/>
        </p:nvSpPr>
        <p:spPr>
          <a:xfrm>
            <a:off x="876000" y="729000"/>
            <a:ext cx="10440000" cy="5400000"/>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56000" y="560041"/>
            <a:ext cx="16200000" cy="5739959"/>
            <a:chOff x="-1656000" y="560041"/>
            <a:chExt cx="16200000" cy="5739959"/>
          </a:xfrm>
        </p:grpSpPr>
        <p:sp>
          <p:nvSpPr>
            <p:cNvPr id="60" name="平行四边形 59"/>
            <p:cNvSpPr/>
            <p:nvPr/>
          </p:nvSpPr>
          <p:spPr>
            <a:xfrm>
              <a:off x="-1656000" y="4788000"/>
              <a:ext cx="16200000" cy="1512000"/>
            </a:xfrm>
            <a:prstGeom prst="parallelogram">
              <a:avLst>
                <a:gd name="adj" fmla="val 147228"/>
              </a:avLst>
            </a:prstGeom>
            <a:solidFill>
              <a:schemeClr val="bg1">
                <a:lumMod val="95000"/>
              </a:schemeClr>
            </a:solidFill>
            <a:ln>
              <a:noFill/>
            </a:ln>
            <a:effectLst>
              <a:outerShdw dist="63500" dir="5400000" algn="t"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立方体 2"/>
            <p:cNvSpPr/>
            <p:nvPr/>
          </p:nvSpPr>
          <p:spPr>
            <a:xfrm>
              <a:off x="10433261" y="560041"/>
              <a:ext cx="1872000" cy="4320000"/>
            </a:xfrm>
            <a:prstGeom prst="cube">
              <a:avLst>
                <a:gd name="adj" fmla="val 4716"/>
              </a:avLst>
            </a:prstGeom>
            <a:gradFill>
              <a:gsLst>
                <a:gs pos="0">
                  <a:srgbClr val="F0BC7C"/>
                </a:gs>
                <a:gs pos="100000">
                  <a:schemeClr val="bg1">
                    <a:alpha val="0"/>
                  </a:schemeClr>
                </a:gs>
              </a:gsLst>
              <a:lin ang="54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0" y="1764000"/>
              <a:ext cx="1800000" cy="624176"/>
              <a:chOff x="11762383" y="4254174"/>
              <a:chExt cx="1800000" cy="624176"/>
            </a:xfrm>
          </p:grpSpPr>
          <p:sp>
            <p:nvSpPr>
              <p:cNvPr id="5" name="矩形 4"/>
              <p:cNvSpPr/>
              <p:nvPr/>
            </p:nvSpPr>
            <p:spPr>
              <a:xfrm>
                <a:off x="11762383" y="4254174"/>
                <a:ext cx="1800000" cy="144000"/>
              </a:xfrm>
              <a:prstGeom prst="rect">
                <a:avLst/>
              </a:prstGeom>
              <a:gradFill>
                <a:gsLst>
                  <a:gs pos="0">
                    <a:srgbClr val="FF9000"/>
                  </a:gs>
                  <a:gs pos="100000">
                    <a:srgbClr val="F7C973">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矩形 5"/>
              <p:cNvSpPr/>
              <p:nvPr/>
            </p:nvSpPr>
            <p:spPr>
              <a:xfrm>
                <a:off x="11762383" y="4494262"/>
                <a:ext cx="1800000" cy="144000"/>
              </a:xfrm>
              <a:prstGeom prst="rect">
                <a:avLst/>
              </a:prstGeom>
              <a:gradFill>
                <a:gsLst>
                  <a:gs pos="0">
                    <a:srgbClr val="D49A78"/>
                  </a:gs>
                  <a:gs pos="100000">
                    <a:srgbClr val="FFFDFD"/>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矩形 6"/>
              <p:cNvSpPr/>
              <p:nvPr/>
            </p:nvSpPr>
            <p:spPr>
              <a:xfrm>
                <a:off x="11762383" y="4734350"/>
                <a:ext cx="1800000" cy="144000"/>
              </a:xfrm>
              <a:prstGeom prst="rect">
                <a:avLst/>
              </a:prstGeom>
              <a:gradFill>
                <a:gsLst>
                  <a:gs pos="0">
                    <a:srgbClr val="B00000"/>
                  </a:gs>
                  <a:gs pos="100000">
                    <a:srgbClr val="B00000">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8" name="立方体 7"/>
            <p:cNvSpPr/>
            <p:nvPr/>
          </p:nvSpPr>
          <p:spPr>
            <a:xfrm>
              <a:off x="876000" y="930240"/>
              <a:ext cx="10440000" cy="5040000"/>
            </a:xfrm>
            <a:prstGeom prst="cube">
              <a:avLst>
                <a:gd name="adj" fmla="val 1344"/>
              </a:avLst>
            </a:prstGeom>
            <a:gradFill>
              <a:gsLst>
                <a:gs pos="0">
                  <a:srgbClr val="9E0406"/>
                </a:gs>
                <a:gs pos="100000">
                  <a:schemeClr val="accent2"/>
                </a:gs>
              </a:gsLst>
              <a:lin ang="1200000" scaled="0"/>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1841777" y="2225675"/>
            <a:ext cx="9364980" cy="2392680"/>
            <a:chOff x="2230" y="2835"/>
            <a:chExt cx="14748" cy="3768"/>
          </a:xfrm>
        </p:grpSpPr>
        <p:grpSp>
          <p:nvGrpSpPr>
            <p:cNvPr id="50" name="组合 49"/>
            <p:cNvGrpSpPr/>
            <p:nvPr/>
          </p:nvGrpSpPr>
          <p:grpSpPr>
            <a:xfrm>
              <a:off x="2230" y="2835"/>
              <a:ext cx="14748" cy="896"/>
              <a:chOff x="1416000" y="1780152"/>
              <a:chExt cx="9365113" cy="568907"/>
            </a:xfrm>
          </p:grpSpPr>
          <p:cxnSp>
            <p:nvCxnSpPr>
              <p:cNvPr id="14" name="直接连接符 13"/>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（一）</a:t>
                </a:r>
                <a:r>
                  <a:rPr lang="zh-CN" altLang="en-US" sz="2200" dirty="0">
                    <a:solidFill>
                      <a:schemeClr val="bg1"/>
                    </a:solidFill>
                    <a:effectLst>
                      <a:outerShdw blurRad="38100" dist="38100" dir="2700000" algn="tl">
                        <a:srgbClr val="000000">
                          <a:alpha val="43137"/>
                        </a:srgbClr>
                      </a:outerShdw>
                    </a:effectLst>
                    <a:sym typeface="+mn-ea"/>
                  </a:rPr>
                  <a:t>祖国必须统一，也必然统一</a:t>
                </a:r>
                <a:endParaRPr lang="zh-CN" altLang="en-US" sz="2200" dirty="0">
                  <a:solidFill>
                    <a:schemeClr val="bg1"/>
                  </a:solidFill>
                  <a:effectLst>
                    <a:outerShdw blurRad="38100" dist="38100" dir="2700000" algn="tl">
                      <a:srgbClr val="000000">
                        <a:alpha val="43137"/>
                      </a:srgbClr>
                    </a:outerShdw>
                  </a:effectLst>
                </a:endParaRPr>
              </a:p>
            </p:txBody>
          </p:sp>
        </p:grpSp>
        <p:grpSp>
          <p:nvGrpSpPr>
            <p:cNvPr id="51" name="组合 50"/>
            <p:cNvGrpSpPr/>
            <p:nvPr/>
          </p:nvGrpSpPr>
          <p:grpSpPr>
            <a:xfrm>
              <a:off x="2230" y="4271"/>
              <a:ext cx="14748" cy="896"/>
              <a:chOff x="1416000" y="1780152"/>
              <a:chExt cx="9365113" cy="568907"/>
            </a:xfrm>
          </p:grpSpPr>
          <p:cxnSp>
            <p:nvCxnSpPr>
              <p:cNvPr id="52" name="直接连接符 51"/>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53" name="文本框 52"/>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（二）</a:t>
                </a:r>
                <a:r>
                  <a:rPr lang="zh-CN" altLang="en-US" sz="2200" dirty="0">
                    <a:solidFill>
                      <a:schemeClr val="bg1"/>
                    </a:solidFill>
                    <a:effectLst>
                      <a:outerShdw blurRad="38100" dist="38100" dir="2700000" algn="tl">
                        <a:srgbClr val="000000">
                          <a:alpha val="43137"/>
                        </a:srgbClr>
                      </a:outerShdw>
                    </a:effectLst>
                    <a:sym typeface="+mn-ea"/>
                  </a:rPr>
                  <a:t>推进祖国和平统一进程</a:t>
                </a:r>
                <a:endParaRPr lang="zh-CN" altLang="en-US" sz="2200" dirty="0">
                  <a:solidFill>
                    <a:schemeClr val="bg1"/>
                  </a:solidFill>
                  <a:effectLst>
                    <a:outerShdw blurRad="38100" dist="38100" dir="2700000" algn="tl">
                      <a:srgbClr val="000000">
                        <a:alpha val="43137"/>
                      </a:srgbClr>
                    </a:outerShdw>
                  </a:effectLst>
                </a:endParaRPr>
              </a:p>
            </p:txBody>
          </p:sp>
        </p:grpSp>
        <p:grpSp>
          <p:nvGrpSpPr>
            <p:cNvPr id="54" name="组合 53"/>
            <p:cNvGrpSpPr/>
            <p:nvPr/>
          </p:nvGrpSpPr>
          <p:grpSpPr>
            <a:xfrm>
              <a:off x="2230" y="5707"/>
              <a:ext cx="14748" cy="896"/>
              <a:chOff x="1416000" y="1780152"/>
              <a:chExt cx="9365113" cy="568907"/>
            </a:xfrm>
          </p:grpSpPr>
          <p:cxnSp>
            <p:nvCxnSpPr>
              <p:cNvPr id="55" name="直接连接符 54"/>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56" name="文本框 55"/>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（三）</a:t>
                </a:r>
                <a:r>
                  <a:rPr lang="zh-CN" altLang="en-US" sz="2200" dirty="0">
                    <a:solidFill>
                      <a:schemeClr val="bg1"/>
                    </a:solidFill>
                    <a:effectLst>
                      <a:outerShdw blurRad="38100" dist="38100" dir="2700000" algn="tl">
                        <a:srgbClr val="000000">
                          <a:alpha val="43137"/>
                        </a:srgbClr>
                      </a:outerShdw>
                    </a:effectLst>
                    <a:sym typeface="+mn-ea"/>
                  </a:rPr>
                  <a:t>绝不允许把任何一块中国领土从中国分裂出去</a:t>
                </a:r>
                <a:endParaRPr lang="zh-CN" altLang="en-US" sz="2200" dirty="0">
                  <a:solidFill>
                    <a:schemeClr val="bg1"/>
                  </a:solidFill>
                  <a:effectLst>
                    <a:outerShdw blurRad="38100" dist="38100" dir="2700000" algn="tl">
                      <a:srgbClr val="000000">
                        <a:alpha val="43137"/>
                      </a:srgbClr>
                    </a:outerShdw>
                  </a:effectLst>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6740B8AC-398D-AF74-53D9-52016802E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 y="4139240"/>
            <a:ext cx="12207240" cy="2731014"/>
          </a:xfrm>
          <a:prstGeom prst="rect">
            <a:avLst/>
          </a:prstGeom>
        </p:spPr>
      </p:pic>
      <p:grpSp>
        <p:nvGrpSpPr>
          <p:cNvPr id="4" name="组合 3"/>
          <p:cNvGrpSpPr/>
          <p:nvPr/>
        </p:nvGrpSpPr>
        <p:grpSpPr>
          <a:xfrm>
            <a:off x="942022" y="2014920"/>
            <a:ext cx="10292715" cy="3489827"/>
            <a:chOff x="1064709" y="1638629"/>
            <a:chExt cx="10293024" cy="3046373"/>
          </a:xfrm>
        </p:grpSpPr>
        <p:sp>
          <p:nvSpPr>
            <p:cNvPr id="5" name="图文框 4"/>
            <p:cNvSpPr/>
            <p:nvPr/>
          </p:nvSpPr>
          <p:spPr>
            <a:xfrm>
              <a:off x="1064709" y="1638629"/>
              <a:ext cx="10080000" cy="2828289"/>
            </a:xfrm>
            <a:prstGeom prst="frame">
              <a:avLst>
                <a:gd name="adj1" fmla="val 3688"/>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1277733" y="1856713"/>
              <a:ext cx="10080000" cy="2828289"/>
              <a:chOff x="1277733" y="1856713"/>
              <a:chExt cx="10080000" cy="2828289"/>
            </a:xfrm>
          </p:grpSpPr>
          <p:sp>
            <p:nvSpPr>
              <p:cNvPr id="7" name="矩形 6"/>
              <p:cNvSpPr/>
              <p:nvPr/>
            </p:nvSpPr>
            <p:spPr>
              <a:xfrm>
                <a:off x="1277733" y="1856713"/>
                <a:ext cx="10080000" cy="2828289"/>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71896" y="3425002"/>
                <a:ext cx="7380000" cy="1260000"/>
              </a:xfrm>
              <a:prstGeom prst="rect">
                <a:avLst/>
              </a:prstGeom>
            </p:spPr>
          </p:pic>
        </p:grpSp>
      </p:grpSp>
      <p:sp>
        <p:nvSpPr>
          <p:cNvPr id="13" name="文本框 12"/>
          <p:cNvSpPr txBox="1"/>
          <p:nvPr/>
        </p:nvSpPr>
        <p:spPr>
          <a:xfrm>
            <a:off x="3331098" y="936000"/>
            <a:ext cx="5529805" cy="464166"/>
          </a:xfrm>
          <a:prstGeom prst="rect">
            <a:avLst/>
          </a:prstGeom>
          <a:noFill/>
        </p:spPr>
        <p:txBody>
          <a:bodyPr wrap="square">
            <a:spAutoFit/>
          </a:bodyPr>
          <a:lstStyle/>
          <a:p>
            <a:pPr lvl="0" algn="ctr">
              <a:lnSpc>
                <a:spcPct val="120000"/>
              </a:lnSpc>
            </a:pP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rPr>
              <a:t>（一）祖国必须统一，也必然统一</a:t>
            </a:r>
          </a:p>
        </p:txBody>
      </p:sp>
      <p:sp>
        <p:nvSpPr>
          <p:cNvPr id="12" name="矩形 11"/>
          <p:cNvSpPr/>
          <p:nvPr/>
        </p:nvSpPr>
        <p:spPr>
          <a:xfrm>
            <a:off x="2039475" y="2695824"/>
            <a:ext cx="7864690" cy="2095958"/>
          </a:xfrm>
          <a:prstGeom prst="rect">
            <a:avLst/>
          </a:prstGeom>
        </p:spPr>
        <p:txBody>
          <a:bodyPr wrap="square">
            <a:spAutoFit/>
          </a:bodyPr>
          <a:lstStyle/>
          <a:p>
            <a:pPr indent="539750">
              <a:lnSpc>
                <a:spcPct val="150000"/>
              </a:lnSpc>
            </a:pPr>
            <a:r>
              <a:rPr lang="zh-CN" altLang="en-US" sz="2400" b="1" dirty="0">
                <a:solidFill>
                  <a:schemeClr val="tx1"/>
                </a:solidFill>
                <a:effectLst/>
                <a:latin typeface="楷体" panose="02010609060101010101" pitchFamily="49" charset="-122"/>
                <a:ea typeface="楷体" panose="02010609060101010101" pitchFamily="49" charset="-122"/>
              </a:rPr>
              <a:t>统一是历史大势，是正道</a:t>
            </a:r>
            <a:r>
              <a:rPr lang="zh-CN" altLang="en-US" sz="2400" b="1" dirty="0">
                <a:latin typeface="楷体" panose="02010609060101010101" pitchFamily="49" charset="-122"/>
                <a:ea typeface="楷体" panose="02010609060101010101" pitchFamily="49" charset="-122"/>
              </a:rPr>
              <a:t>。</a:t>
            </a:r>
            <a:r>
              <a:rPr lang="zh-CN" altLang="en-US" sz="2400" b="1" dirty="0">
                <a:solidFill>
                  <a:schemeClr val="tx1"/>
                </a:solidFill>
                <a:effectLst/>
                <a:latin typeface="楷体" panose="02010609060101010101" pitchFamily="49" charset="-122"/>
                <a:ea typeface="楷体" panose="02010609060101010101" pitchFamily="49" charset="-122"/>
              </a:rPr>
              <a:t>“台独”是历史逆流，是绝路。</a:t>
            </a:r>
            <a:endParaRPr lang="en-US" altLang="zh-CN" sz="2200" b="1" dirty="0">
              <a:solidFill>
                <a:schemeClr val="tx1"/>
              </a:solidFill>
              <a:effectLst/>
              <a:latin typeface="楷体" panose="02010609060101010101" pitchFamily="49" charset="-122"/>
              <a:ea typeface="楷体" panose="02010609060101010101" pitchFamily="49" charset="-122"/>
            </a:endParaRPr>
          </a:p>
          <a:p>
            <a:pPr indent="457200" algn="r">
              <a:lnSpc>
                <a:spcPct val="120000"/>
              </a:lnSpc>
              <a:spcBef>
                <a:spcPts val="800"/>
              </a:spcBef>
            </a:pPr>
            <a:r>
              <a:rPr lang="en-US" altLang="zh-CN" b="1" dirty="0">
                <a:solidFill>
                  <a:schemeClr val="tx1"/>
                </a:solidFill>
                <a:effectLst/>
                <a:latin typeface="楷体" panose="02010609060101010101" pitchFamily="49" charset="-122"/>
                <a:ea typeface="楷体" panose="02010609060101010101" pitchFamily="49" charset="-122"/>
              </a:rPr>
              <a:t>——</a:t>
            </a:r>
            <a:r>
              <a:rPr lang="zh-CN" altLang="en-US" b="1" dirty="0">
                <a:solidFill>
                  <a:schemeClr val="tx1"/>
                </a:solidFill>
                <a:effectLst/>
                <a:latin typeface="楷体" panose="02010609060101010101" pitchFamily="49" charset="-122"/>
                <a:ea typeface="楷体" panose="02010609060101010101" pitchFamily="49" charset="-122"/>
              </a:rPr>
              <a:t>习近平在</a:t>
            </a:r>
            <a:r>
              <a:rPr lang="en-US" altLang="zh-CN" b="1" dirty="0">
                <a:solidFill>
                  <a:schemeClr val="tx1"/>
                </a:solidFill>
                <a:effectLst/>
                <a:latin typeface="楷体" panose="02010609060101010101" pitchFamily="49" charset="-122"/>
                <a:ea typeface="楷体" panose="02010609060101010101" pitchFamily="49" charset="-122"/>
              </a:rPr>
              <a:t>《</a:t>
            </a:r>
            <a:r>
              <a:rPr lang="zh-CN" altLang="en-US" b="1" dirty="0">
                <a:solidFill>
                  <a:schemeClr val="tx1"/>
                </a:solidFill>
                <a:effectLst/>
                <a:latin typeface="楷体" panose="02010609060101010101" pitchFamily="49" charset="-122"/>
                <a:ea typeface="楷体" panose="02010609060101010101" pitchFamily="49" charset="-122"/>
              </a:rPr>
              <a:t>告台湾同胞书</a:t>
            </a:r>
            <a:r>
              <a:rPr lang="en-US" altLang="zh-CN" b="1" dirty="0">
                <a:solidFill>
                  <a:schemeClr val="tx1"/>
                </a:solidFill>
                <a:effectLst/>
                <a:latin typeface="楷体" panose="02010609060101010101" pitchFamily="49" charset="-122"/>
                <a:ea typeface="楷体" panose="02010609060101010101" pitchFamily="49" charset="-122"/>
              </a:rPr>
              <a:t>》</a:t>
            </a:r>
            <a:r>
              <a:rPr lang="zh-CN" altLang="en-US" b="1" dirty="0">
                <a:solidFill>
                  <a:schemeClr val="tx1"/>
                </a:solidFill>
                <a:effectLst/>
                <a:latin typeface="楷体" panose="02010609060101010101" pitchFamily="49" charset="-122"/>
                <a:ea typeface="楷体" panose="02010609060101010101" pitchFamily="49" charset="-122"/>
              </a:rPr>
              <a:t>发表</a:t>
            </a:r>
            <a:r>
              <a:rPr lang="en-US" altLang="zh-CN" b="1" dirty="0">
                <a:solidFill>
                  <a:schemeClr val="tx1"/>
                </a:solidFill>
                <a:effectLst/>
                <a:latin typeface="楷体" panose="02010609060101010101" pitchFamily="49" charset="-122"/>
                <a:ea typeface="楷体" panose="02010609060101010101" pitchFamily="49" charset="-122"/>
              </a:rPr>
              <a:t>40</a:t>
            </a:r>
            <a:r>
              <a:rPr lang="zh-CN" altLang="en-US" b="1" dirty="0">
                <a:solidFill>
                  <a:schemeClr val="tx1"/>
                </a:solidFill>
                <a:effectLst/>
                <a:latin typeface="楷体" panose="02010609060101010101" pitchFamily="49" charset="-122"/>
                <a:ea typeface="楷体" panose="02010609060101010101" pitchFamily="49" charset="-122"/>
              </a:rPr>
              <a:t>周年纪念会上的讲话</a:t>
            </a:r>
            <a:endParaRPr lang="en-US" altLang="zh-CN" b="1" dirty="0">
              <a:solidFill>
                <a:schemeClr val="tx1"/>
              </a:solidFill>
              <a:effectLst/>
              <a:latin typeface="楷体" panose="02010609060101010101" pitchFamily="49" charset="-122"/>
              <a:ea typeface="楷体" panose="02010609060101010101" pitchFamily="49" charset="-122"/>
            </a:endParaRPr>
          </a:p>
          <a:p>
            <a:pPr indent="457200" algn="r">
              <a:lnSpc>
                <a:spcPct val="120000"/>
              </a:lnSpc>
              <a:spcBef>
                <a:spcPts val="800"/>
              </a:spcBef>
            </a:pPr>
            <a:r>
              <a:rPr lang="zh-CN" altLang="en-US" b="1" dirty="0">
                <a:solidFill>
                  <a:schemeClr val="tx1"/>
                </a:solidFill>
                <a:effectLst/>
                <a:latin typeface="楷体" panose="02010609060101010101" pitchFamily="49" charset="-122"/>
                <a:ea typeface="楷体" panose="02010609060101010101" pitchFamily="49" charset="-122"/>
              </a:rPr>
              <a:t>（</a:t>
            </a:r>
            <a:r>
              <a:rPr lang="en-US" altLang="zh-CN" b="1" dirty="0">
                <a:solidFill>
                  <a:schemeClr val="tx1"/>
                </a:solidFill>
                <a:effectLst/>
                <a:latin typeface="楷体" panose="02010609060101010101" pitchFamily="49" charset="-122"/>
                <a:ea typeface="楷体" panose="02010609060101010101" pitchFamily="49" charset="-122"/>
              </a:rPr>
              <a:t>2019</a:t>
            </a:r>
            <a:r>
              <a:rPr lang="zh-CN" altLang="en-US" b="1" dirty="0">
                <a:solidFill>
                  <a:schemeClr val="tx1"/>
                </a:solidFill>
                <a:effectLst/>
                <a:latin typeface="楷体" panose="02010609060101010101" pitchFamily="49" charset="-122"/>
                <a:ea typeface="楷体" panose="02010609060101010101" pitchFamily="49" charset="-122"/>
              </a:rPr>
              <a:t>年</a:t>
            </a:r>
            <a:r>
              <a:rPr lang="en-US" altLang="zh-CN" b="1" dirty="0">
                <a:solidFill>
                  <a:schemeClr val="tx1"/>
                </a:solidFill>
                <a:effectLst/>
                <a:latin typeface="楷体" panose="02010609060101010101" pitchFamily="49" charset="-122"/>
                <a:ea typeface="楷体" panose="02010609060101010101" pitchFamily="49" charset="-122"/>
              </a:rPr>
              <a:t>1</a:t>
            </a:r>
            <a:r>
              <a:rPr lang="zh-CN" altLang="en-US" b="1" dirty="0">
                <a:solidFill>
                  <a:schemeClr val="tx1"/>
                </a:solidFill>
                <a:effectLst/>
                <a:latin typeface="楷体" panose="02010609060101010101" pitchFamily="49" charset="-122"/>
                <a:ea typeface="楷体" panose="02010609060101010101" pitchFamily="49" charset="-122"/>
              </a:rPr>
              <a:t>月</a:t>
            </a:r>
            <a:r>
              <a:rPr lang="en-US" altLang="zh-CN" b="1" dirty="0">
                <a:solidFill>
                  <a:schemeClr val="tx1"/>
                </a:solidFill>
                <a:effectLst/>
                <a:latin typeface="楷体" panose="02010609060101010101" pitchFamily="49" charset="-122"/>
                <a:ea typeface="楷体" panose="02010609060101010101" pitchFamily="49" charset="-122"/>
              </a:rPr>
              <a:t>2</a:t>
            </a:r>
            <a:r>
              <a:rPr lang="zh-CN" altLang="en-US" b="1" dirty="0">
                <a:solidFill>
                  <a:schemeClr val="tx1"/>
                </a:solidFill>
                <a:effectLst/>
                <a:latin typeface="楷体" panose="02010609060101010101" pitchFamily="49" charset="-122"/>
                <a:ea typeface="楷体" panose="02010609060101010101" pitchFamily="49" charset="-122"/>
              </a:rPr>
              <a:t>日）</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 y="3088707"/>
            <a:ext cx="12192000" cy="3095549"/>
          </a:xfrm>
          <a:prstGeom prst="rect">
            <a:avLst/>
          </a:prstGeom>
          <a:solidFill>
            <a:schemeClr val="bg1"/>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953321" y="1043963"/>
            <a:ext cx="10285358" cy="1422954"/>
          </a:xfrm>
          <a:prstGeom prst="rect">
            <a:avLst/>
          </a:prstGeom>
          <a:noFill/>
        </p:spPr>
        <p:txBody>
          <a:bodyPr wrap="square" rtlCol="0">
            <a:spAutoFit/>
          </a:bodyPr>
          <a:lstStyle/>
          <a:p>
            <a:pPr indent="457200" algn="just">
              <a:lnSpc>
                <a:spcPct val="15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0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民族复兴、国家统一是大势所趋、大义所在、民心所向。虽然两岸迄今尚未统一，但中国的主权和领土完整从未分裂。两岸同属一个国家、两岸同胞同属一个民族，这一历史事实和法理基础从未改变，也不可能改变。</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321" y="2873214"/>
            <a:ext cx="2615553" cy="3526536"/>
          </a:xfrm>
          <a:prstGeom prst="rect">
            <a:avLst/>
          </a:prstGeom>
          <a:ln w="127000" cap="rnd">
            <a:noFill/>
          </a:ln>
          <a:effectLst>
            <a:outerShdw blurRad="190500" dist="127000" dir="8100000" algn="tr" rotWithShape="0">
              <a:prstClr val="black">
                <a:alpha val="15000"/>
              </a:prstClr>
            </a:outerShdw>
          </a:effectLst>
          <a:scene3d>
            <a:camera prst="orthographicFront"/>
            <a:lightRig rig="twoPt" dir="t">
              <a:rot lat="0" lon="0" rev="7800000"/>
            </a:lightRig>
          </a:scene3d>
          <a:sp3d contourW="6350">
            <a:bevelT w="50800" h="16510"/>
            <a:contourClr>
              <a:srgbClr val="C0C0C0"/>
            </a:contourClr>
          </a:sp3d>
        </p:spPr>
      </p:pic>
      <p:sp>
        <p:nvSpPr>
          <p:cNvPr id="7" name="文本框 6"/>
          <p:cNvSpPr txBox="1"/>
          <p:nvPr/>
        </p:nvSpPr>
        <p:spPr>
          <a:xfrm>
            <a:off x="4069080" y="4065586"/>
            <a:ext cx="7221220" cy="1884490"/>
          </a:xfrm>
          <a:prstGeom prst="rect">
            <a:avLst/>
          </a:prstGeom>
          <a:noFill/>
        </p:spPr>
        <p:txBody>
          <a:bodyPr wrap="square">
            <a:spAutoFit/>
          </a:bodyPr>
          <a:lstStyle/>
          <a:p>
            <a:pPr indent="539750" algn="just">
              <a:lnSpc>
                <a:spcPct val="150000"/>
              </a:lnSpc>
            </a:pPr>
            <a:r>
              <a:rPr lang="zh-CN" altLang="en-US" sz="2000" b="1" dirty="0">
                <a:solidFill>
                  <a:schemeClr val="tx1">
                    <a:lumMod val="85000"/>
                    <a:lumOff val="15000"/>
                  </a:schemeClr>
                </a:solidFill>
                <a:latin typeface="华文中宋" panose="02010600040101010101" pitchFamily="2" charset="-122"/>
                <a:ea typeface="华文中宋" panose="02010600040101010101" pitchFamily="2" charset="-122"/>
              </a:rPr>
              <a:t>世界上只有一个中国，大陆和台湾同属一个中国，中国的主权和领土完整不容分割。</a:t>
            </a:r>
            <a:endParaRPr lang="en-US" altLang="zh-CN" sz="2000" b="1" dirty="0">
              <a:solidFill>
                <a:schemeClr val="tx1">
                  <a:lumMod val="85000"/>
                  <a:lumOff val="15000"/>
                </a:schemeClr>
              </a:solidFill>
              <a:latin typeface="华文中宋" panose="02010600040101010101" pitchFamily="2" charset="-122"/>
              <a:ea typeface="华文中宋" panose="02010600040101010101" pitchFamily="2" charset="-122"/>
            </a:endParaRPr>
          </a:p>
          <a:p>
            <a:pPr indent="539750" algn="just">
              <a:lnSpc>
                <a:spcPct val="150000"/>
              </a:lnSpc>
            </a:pPr>
            <a:r>
              <a:rPr lang="zh-CN" altLang="en-US" sz="2000" b="1" dirty="0">
                <a:solidFill>
                  <a:schemeClr val="tx1">
                    <a:lumMod val="85000"/>
                    <a:lumOff val="15000"/>
                  </a:schemeClr>
                </a:solidFill>
                <a:latin typeface="华文中宋" panose="02010600040101010101" pitchFamily="2" charset="-122"/>
                <a:ea typeface="华文中宋" panose="02010600040101010101" pitchFamily="2" charset="-122"/>
              </a:rPr>
              <a:t>完成统一祖国的大业是包括台湾同胞在内的全中国人民的神圣职责。</a:t>
            </a:r>
          </a:p>
        </p:txBody>
      </p:sp>
      <p:sp>
        <p:nvSpPr>
          <p:cNvPr id="6" name="文本框 5"/>
          <p:cNvSpPr txBox="1"/>
          <p:nvPr/>
        </p:nvSpPr>
        <p:spPr>
          <a:xfrm>
            <a:off x="4069080" y="3317394"/>
            <a:ext cx="5645895" cy="400110"/>
          </a:xfrm>
          <a:prstGeom prst="rect">
            <a:avLst/>
          </a:prstGeom>
          <a:noFill/>
        </p:spPr>
        <p:txBody>
          <a:bodyPr wrap="square" rtlCol="0">
            <a:spAutoFit/>
          </a:bodyPr>
          <a:lstStyle>
            <a:defPPr>
              <a:defRPr lang="zh-CN"/>
            </a:defPPr>
            <a:lvl1pPr>
              <a:lnSpc>
                <a:spcPct val="150000"/>
              </a:lnSpc>
              <a:buClr>
                <a:srgbClr val="C00000"/>
              </a:buClr>
              <a:buSzPct val="80000"/>
              <a:defRPr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algn="ctr">
              <a:lnSpc>
                <a:spcPct val="100000"/>
              </a:lnSpc>
            </a:pPr>
            <a:r>
              <a:rPr kumimoji="1" lang="en-US" altLang="zh-CN" sz="2000" b="1" dirty="0">
                <a:solidFill>
                  <a:schemeClr val="tx1">
                    <a:lumMod val="85000"/>
                    <a:lumOff val="15000"/>
                  </a:schemeClr>
                </a:solidFill>
                <a:effectLst/>
                <a:latin typeface="微软雅黑" panose="020B0503020204020204" pitchFamily="34" charset="-122"/>
                <a:ea typeface="微软雅黑" panose="020B0503020204020204" pitchFamily="34" charset="-122"/>
              </a:rPr>
              <a:t>2005</a:t>
            </a:r>
            <a:r>
              <a:rPr kumimoji="1" lang="zh-CN" altLang="en-US" sz="2000" b="1" dirty="0">
                <a:solidFill>
                  <a:schemeClr val="tx1">
                    <a:lumMod val="85000"/>
                    <a:lumOff val="15000"/>
                  </a:schemeClr>
                </a:solidFill>
                <a:effectLst/>
                <a:latin typeface="微软雅黑" panose="020B0503020204020204" pitchFamily="34" charset="-122"/>
                <a:ea typeface="微软雅黑" panose="020B0503020204020204" pitchFamily="34" charset="-122"/>
              </a:rPr>
              <a:t>年颁布实施的</a:t>
            </a:r>
            <a:r>
              <a:rPr kumimoji="1" lang="en-US" altLang="zh-CN" sz="2000" b="1" dirty="0">
                <a:solidFill>
                  <a:schemeClr val="tx1">
                    <a:lumMod val="85000"/>
                    <a:lumOff val="15000"/>
                  </a:schemeClr>
                </a:solidFill>
                <a:effectLst/>
                <a:latin typeface="微软雅黑" panose="020B0503020204020204" pitchFamily="34" charset="-122"/>
                <a:ea typeface="微软雅黑" panose="020B0503020204020204" pitchFamily="34" charset="-122"/>
              </a:rPr>
              <a:t>《</a:t>
            </a:r>
            <a:r>
              <a:rPr kumimoji="1" lang="zh-CN" altLang="en-US" sz="2000" b="1" dirty="0">
                <a:solidFill>
                  <a:schemeClr val="tx1">
                    <a:lumMod val="85000"/>
                    <a:lumOff val="15000"/>
                  </a:schemeClr>
                </a:solidFill>
                <a:effectLst/>
                <a:latin typeface="微软雅黑" panose="020B0503020204020204" pitchFamily="34" charset="-122"/>
                <a:ea typeface="微软雅黑" panose="020B0503020204020204" pitchFamily="34" charset="-122"/>
              </a:rPr>
              <a:t>反分裂国家法</a:t>
            </a:r>
            <a:r>
              <a:rPr kumimoji="1" lang="en-US" altLang="zh-CN" sz="2000" b="1" dirty="0">
                <a:solidFill>
                  <a:schemeClr val="tx1">
                    <a:lumMod val="85000"/>
                    <a:lumOff val="15000"/>
                  </a:schemeClr>
                </a:solidFill>
                <a:effectLst/>
                <a:latin typeface="微软雅黑" panose="020B0503020204020204" pitchFamily="34" charset="-122"/>
                <a:ea typeface="微软雅黑" panose="020B0503020204020204" pitchFamily="34" charset="-122"/>
              </a:rPr>
              <a:t>》</a:t>
            </a:r>
            <a:r>
              <a:rPr kumimoji="1" lang="zh-CN" altLang="en-US" sz="2000" b="1" dirty="0">
                <a:solidFill>
                  <a:schemeClr val="tx1">
                    <a:lumMod val="85000"/>
                    <a:lumOff val="15000"/>
                  </a:schemeClr>
                </a:solidFill>
                <a:effectLst/>
                <a:latin typeface="微软雅黑" panose="020B0503020204020204" pitchFamily="34" charset="-122"/>
                <a:ea typeface="微软雅黑" panose="020B0503020204020204" pitchFamily="34" charset="-122"/>
              </a:rPr>
              <a:t>明确指出：</a:t>
            </a:r>
          </a:p>
        </p:txBody>
      </p:sp>
      <p:cxnSp>
        <p:nvCxnSpPr>
          <p:cNvPr id="9" name="直接连接符 8"/>
          <p:cNvCxnSpPr/>
          <p:nvPr/>
        </p:nvCxnSpPr>
        <p:spPr>
          <a:xfrm flipH="1">
            <a:off x="4069080" y="3840949"/>
            <a:ext cx="5411969" cy="0"/>
          </a:xfrm>
          <a:prstGeom prst="line">
            <a:avLst/>
          </a:prstGeom>
          <a:ln w="31750">
            <a:solidFill>
              <a:srgbClr val="B00000"/>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747712" y="808355"/>
            <a:ext cx="10696575" cy="1932270"/>
          </a:xfrm>
          <a:prstGeom prst="rect">
            <a:avLst/>
          </a:prstGeom>
          <a:noFill/>
          <a:ln w="38100">
            <a:gradFill>
              <a:gsLst>
                <a:gs pos="0">
                  <a:srgbClr val="B00000"/>
                </a:gs>
                <a:gs pos="20000">
                  <a:srgbClr val="E55003">
                    <a:alpha val="0"/>
                    <a:lumMod val="0"/>
                    <a:lumOff val="100000"/>
                  </a:srgbClr>
                </a:gs>
                <a:gs pos="8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buClr>
                <a:srgbClr val="B00000"/>
              </a:buClr>
              <a:buFont typeface="Wingdings" panose="05000000000000000000" charset="0"/>
              <a:buNone/>
            </a:pPr>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4" t="7959" r="4" b="19847"/>
          <a:stretch/>
        </p:blipFill>
        <p:spPr>
          <a:xfrm>
            <a:off x="1" y="1358900"/>
            <a:ext cx="12191999" cy="5499100"/>
          </a:xfrm>
          <a:custGeom>
            <a:avLst/>
            <a:gdLst>
              <a:gd name="connsiteX0" fmla="*/ 0 w 12191999"/>
              <a:gd name="connsiteY0" fmla="*/ 0 h 5499100"/>
              <a:gd name="connsiteX1" fmla="*/ 12191999 w 12191999"/>
              <a:gd name="connsiteY1" fmla="*/ 0 h 5499100"/>
              <a:gd name="connsiteX2" fmla="*/ 12191999 w 12191999"/>
              <a:gd name="connsiteY2" fmla="*/ 5499100 h 5499100"/>
              <a:gd name="connsiteX3" fmla="*/ 0 w 12191999"/>
              <a:gd name="connsiteY3" fmla="*/ 5499100 h 5499100"/>
            </a:gdLst>
            <a:ahLst/>
            <a:cxnLst>
              <a:cxn ang="0">
                <a:pos x="connsiteX0" y="connsiteY0"/>
              </a:cxn>
              <a:cxn ang="0">
                <a:pos x="connsiteX1" y="connsiteY1"/>
              </a:cxn>
              <a:cxn ang="0">
                <a:pos x="connsiteX2" y="connsiteY2"/>
              </a:cxn>
              <a:cxn ang="0">
                <a:pos x="connsiteX3" y="connsiteY3"/>
              </a:cxn>
            </a:cxnLst>
            <a:rect l="l" t="t" r="r" b="b"/>
            <a:pathLst>
              <a:path w="12191999" h="5499100">
                <a:moveTo>
                  <a:pt x="0" y="0"/>
                </a:moveTo>
                <a:lnTo>
                  <a:pt x="12191999" y="0"/>
                </a:lnTo>
                <a:lnTo>
                  <a:pt x="12191999" y="5499100"/>
                </a:lnTo>
                <a:lnTo>
                  <a:pt x="0" y="5499100"/>
                </a:lnTo>
                <a:close/>
              </a:path>
            </a:pathLst>
          </a:custGeom>
        </p:spPr>
      </p:pic>
      <p:sp>
        <p:nvSpPr>
          <p:cNvPr id="9" name="矩形 8"/>
          <p:cNvSpPr/>
          <p:nvPr/>
        </p:nvSpPr>
        <p:spPr>
          <a:xfrm>
            <a:off x="0" y="612060"/>
            <a:ext cx="12192000" cy="4923694"/>
          </a:xfrm>
          <a:prstGeom prst="rect">
            <a:avLst/>
          </a:prstGeom>
          <a:gradFill flip="none" rotWithShape="1">
            <a:gsLst>
              <a:gs pos="100000">
                <a:srgbClr val="FFFDFD">
                  <a:alpha val="0"/>
                </a:srgbClr>
              </a:gs>
              <a:gs pos="53000">
                <a:srgbClr val="FFFEFE">
                  <a:alpha val="80000"/>
                </a:srgbClr>
              </a:gs>
              <a:gs pos="12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00000"/>
              </a:lnSpc>
            </a:pPr>
            <a:endParaRPr lang="zh-CN" altLang="en-US" b="1" dirty="0"/>
          </a:p>
        </p:txBody>
      </p:sp>
      <p:sp>
        <p:nvSpPr>
          <p:cNvPr id="13" name="对角圆角矩形 21"/>
          <p:cNvSpPr/>
          <p:nvPr/>
        </p:nvSpPr>
        <p:spPr>
          <a:xfrm>
            <a:off x="3000000" y="936000"/>
            <a:ext cx="619200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完成统一祖国的大业是全体中华儿女的神圣职责</a:t>
            </a:r>
          </a:p>
        </p:txBody>
      </p:sp>
      <p:sp>
        <p:nvSpPr>
          <p:cNvPr id="8" name="立方体 7"/>
          <p:cNvSpPr/>
          <p:nvPr/>
        </p:nvSpPr>
        <p:spPr>
          <a:xfrm>
            <a:off x="1056000" y="1727940"/>
            <a:ext cx="10080000" cy="3201210"/>
          </a:xfrm>
          <a:prstGeom prst="cube">
            <a:avLst>
              <a:gd name="adj" fmla="val 0"/>
            </a:avLst>
          </a:prstGeom>
          <a:gradFill flip="none" rotWithShape="1">
            <a:gsLst>
              <a:gs pos="28000">
                <a:srgbClr val="FAFCFD"/>
              </a:gs>
              <a:gs pos="82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551990" y="2246318"/>
            <a:ext cx="9088016" cy="1422954"/>
          </a:xfrm>
          <a:prstGeom prst="rect">
            <a:avLst/>
          </a:prstGeom>
        </p:spPr>
        <p:txBody>
          <a:bodyPr wrap="square">
            <a:spAutoFit/>
          </a:bodyPr>
          <a:lstStyle/>
          <a:p>
            <a:pPr indent="504190" algn="just">
              <a:lnSpc>
                <a:spcPct val="150000"/>
              </a:lnSpc>
            </a:pPr>
            <a:r>
              <a:rPr lang="zh-CN" altLang="en-US" sz="2000" dirty="0">
                <a:latin typeface="微软雅黑" panose="020B0503020204020204" pitchFamily="34" charset="-122"/>
                <a:ea typeface="微软雅黑" panose="020B0503020204020204" pitchFamily="34" charset="-122"/>
              </a:rPr>
              <a:t>解决台湾问题、实现祖国完全统一，是党矢志不渝的历史任务，是全体中华儿女的共同愿望，是实现中华民族伟大复兴的必然要求。确保国家完整不被分裂，维护中华民族根本利益，是全体中华儿女共同意志，是不可阻挡的历史潮流。</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DFDB44A-EAB5-22AE-86AC-3E3F9E20B8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04877"/>
            <a:ext cx="12192000" cy="2731014"/>
          </a:xfrm>
          <a:prstGeom prst="rect">
            <a:avLst/>
          </a:prstGeom>
        </p:spPr>
      </p:pic>
      <p:grpSp>
        <p:nvGrpSpPr>
          <p:cNvPr id="9" name="组合 8"/>
          <p:cNvGrpSpPr/>
          <p:nvPr/>
        </p:nvGrpSpPr>
        <p:grpSpPr>
          <a:xfrm>
            <a:off x="949488" y="1859360"/>
            <a:ext cx="10293024" cy="3818085"/>
            <a:chOff x="1064709" y="1638633"/>
            <a:chExt cx="10293024" cy="3818085"/>
          </a:xfrm>
        </p:grpSpPr>
        <p:sp>
          <p:nvSpPr>
            <p:cNvPr id="10" name="图文框 9"/>
            <p:cNvSpPr/>
            <p:nvPr/>
          </p:nvSpPr>
          <p:spPr>
            <a:xfrm>
              <a:off x="1064709" y="1638633"/>
              <a:ext cx="10080000" cy="3600000"/>
            </a:xfrm>
            <a:prstGeom prst="frame">
              <a:avLst>
                <a:gd name="adj1" fmla="val 3688"/>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277733" y="1856718"/>
              <a:ext cx="10080000" cy="3600000"/>
              <a:chOff x="1277733" y="1856718"/>
              <a:chExt cx="10080000" cy="3600000"/>
            </a:xfrm>
          </p:grpSpPr>
          <p:sp>
            <p:nvSpPr>
              <p:cNvPr id="13" name="矩形 12"/>
              <p:cNvSpPr/>
              <p:nvPr/>
            </p:nvSpPr>
            <p:spPr>
              <a:xfrm>
                <a:off x="1277733" y="1856718"/>
                <a:ext cx="10080000" cy="360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77733" y="4196718"/>
                <a:ext cx="7380000" cy="1260000"/>
              </a:xfrm>
              <a:prstGeom prst="rect">
                <a:avLst/>
              </a:prstGeom>
            </p:spPr>
          </p:pic>
        </p:grpSp>
      </p:grpSp>
      <p:sp>
        <p:nvSpPr>
          <p:cNvPr id="12" name="矩形 11"/>
          <p:cNvSpPr/>
          <p:nvPr/>
        </p:nvSpPr>
        <p:spPr>
          <a:xfrm>
            <a:off x="1776000" y="2671044"/>
            <a:ext cx="8640000" cy="2180020"/>
          </a:xfrm>
          <a:prstGeom prst="rect">
            <a:avLst/>
          </a:prstGeom>
        </p:spPr>
        <p:txBody>
          <a:bodyPr wrap="square">
            <a:spAutoFit/>
          </a:bodyPr>
          <a:lstStyle/>
          <a:p>
            <a:pPr indent="539750" algn="just">
              <a:lnSpc>
                <a:spcPct val="150000"/>
              </a:lnSpc>
              <a:spcAft>
                <a:spcPts val="1200"/>
              </a:spcAft>
            </a:pPr>
            <a:r>
              <a:rPr lang="zh-CN" altLang="en-US" sz="2400" b="1" dirty="0">
                <a:latin typeface="楷体" panose="02010609060101010101" pitchFamily="49" charset="-122"/>
                <a:ea typeface="楷体" panose="02010609060101010101" pitchFamily="49" charset="-122"/>
              </a:rPr>
              <a:t>两岸中国人、海内外中华儿女理应共担民族大义、顺应历史大势，共同推动两岸关系和平发展、推进祖国和平统一进程。</a:t>
            </a:r>
          </a:p>
          <a:p>
            <a:pPr indent="539750" algn="r">
              <a:lnSpc>
                <a:spcPct val="120000"/>
              </a:lnSpc>
              <a:spcBef>
                <a:spcPts val="800"/>
              </a:spcBef>
            </a:pPr>
            <a:r>
              <a:rPr lang="zh-CN" altLang="en-US" b="1" dirty="0">
                <a:solidFill>
                  <a:schemeClr val="tx1"/>
                </a:solidFill>
                <a:effectLst/>
                <a:latin typeface="楷体" panose="02010609060101010101" pitchFamily="49" charset="-122"/>
                <a:ea typeface="楷体" panose="02010609060101010101" pitchFamily="49" charset="-122"/>
              </a:rPr>
              <a:t>——习近平在《告台湾同胞书》发表40周年纪念会上的讲话</a:t>
            </a:r>
            <a:endParaRPr lang="en-US" altLang="zh-CN" b="1" dirty="0">
              <a:solidFill>
                <a:schemeClr val="tx1"/>
              </a:solidFill>
              <a:effectLst/>
              <a:latin typeface="楷体" panose="02010609060101010101" pitchFamily="49" charset="-122"/>
              <a:ea typeface="楷体" panose="02010609060101010101" pitchFamily="49" charset="-122"/>
            </a:endParaRPr>
          </a:p>
          <a:p>
            <a:pPr indent="539750" algn="r">
              <a:lnSpc>
                <a:spcPct val="120000"/>
              </a:lnSpc>
              <a:spcBef>
                <a:spcPts val="800"/>
              </a:spcBef>
            </a:pPr>
            <a:r>
              <a:rPr lang="zh-CN" altLang="en-US" b="1" dirty="0">
                <a:solidFill>
                  <a:schemeClr val="tx1"/>
                </a:solidFill>
                <a:effectLst/>
                <a:latin typeface="楷体" panose="02010609060101010101" pitchFamily="49" charset="-122"/>
                <a:ea typeface="楷体" panose="02010609060101010101" pitchFamily="49" charset="-122"/>
              </a:rPr>
              <a:t>（2019年1月2日）</a:t>
            </a:r>
          </a:p>
        </p:txBody>
      </p:sp>
      <p:sp>
        <p:nvSpPr>
          <p:cNvPr id="15" name="文本框 14"/>
          <p:cNvSpPr txBox="1"/>
          <p:nvPr/>
        </p:nvSpPr>
        <p:spPr>
          <a:xfrm>
            <a:off x="3353845" y="936000"/>
            <a:ext cx="5484310" cy="470642"/>
          </a:xfrm>
          <a:prstGeom prst="rect">
            <a:avLst/>
          </a:prstGeom>
          <a:noFill/>
        </p:spPr>
        <p:txBody>
          <a:bodyPr wrap="square">
            <a:spAutoFit/>
          </a:bodyPr>
          <a:lstStyle/>
          <a:p>
            <a:pPr lvl="0" algn="ctr">
              <a:lnSpc>
                <a:spcPct val="120000"/>
              </a:lnSpc>
              <a:buClr>
                <a:srgbClr val="C00000"/>
              </a:buClr>
              <a:buSzPct val="80000"/>
            </a:pP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rPr>
              <a:t>（二）</a:t>
            </a: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sym typeface="+mn-ea"/>
              </a:rPr>
              <a:t>推进祖国和平统一进程</a:t>
            </a:r>
            <a:endPar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3528247" y="1063012"/>
            <a:ext cx="5148000" cy="5148000"/>
          </a:xfrm>
          <a:prstGeom prst="ellipse">
            <a:avLst/>
          </a:prstGeom>
          <a:noFill/>
          <a:ln>
            <a:gradFill>
              <a:gsLst>
                <a:gs pos="50000">
                  <a:srgbClr val="C00000"/>
                </a:gs>
                <a:gs pos="0">
                  <a:srgbClr val="FFFFF5"/>
                </a:gs>
                <a:gs pos="100000">
                  <a:srgbClr val="FFFFF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3378725" y="913490"/>
            <a:ext cx="5447044" cy="5447044"/>
          </a:xfrm>
          <a:prstGeom prst="ellipse">
            <a:avLst/>
          </a:prstGeom>
          <a:noFill/>
          <a:ln>
            <a:gradFill>
              <a:gsLst>
                <a:gs pos="50000">
                  <a:srgbClr val="C00000"/>
                </a:gs>
                <a:gs pos="0">
                  <a:srgbClr val="FFFFF5"/>
                </a:gs>
                <a:gs pos="100000">
                  <a:srgbClr val="FFFFF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4932247" y="2449012"/>
            <a:ext cx="2340000" cy="2376000"/>
            <a:chOff x="4932247" y="3183285"/>
            <a:chExt cx="2340000" cy="2376000"/>
          </a:xfrm>
        </p:grpSpPr>
        <p:sp>
          <p:nvSpPr>
            <p:cNvPr id="19" name="MH_Other_3"/>
            <p:cNvSpPr/>
            <p:nvPr>
              <p:custDataLst>
                <p:tags r:id="rId1"/>
              </p:custDataLst>
            </p:nvPr>
          </p:nvSpPr>
          <p:spPr>
            <a:xfrm>
              <a:off x="4932247" y="3183285"/>
              <a:ext cx="2340000" cy="2376000"/>
            </a:xfrm>
            <a:prstGeom prst="ellipse">
              <a:avLst/>
            </a:prstGeom>
            <a:solidFill>
              <a:srgbClr val="FFFFFF"/>
            </a:solidFill>
            <a:ln>
              <a:solidFill>
                <a:srgbClr val="F7C9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solidFill>
                  <a:srgbClr val="FFFFFF"/>
                </a:solidFill>
                <a:latin typeface="微软雅黑" panose="020B0503020204020204" pitchFamily="34" charset="-122"/>
                <a:ea typeface="微软雅黑" panose="020B0503020204020204" pitchFamily="34" charset="-122"/>
              </a:endParaRPr>
            </a:p>
          </p:txBody>
        </p:sp>
        <p:sp>
          <p:nvSpPr>
            <p:cNvPr id="20" name="MH_Title_1"/>
            <p:cNvSpPr/>
            <p:nvPr>
              <p:custDataLst>
                <p:tags r:id="rId2"/>
              </p:custDataLst>
            </p:nvPr>
          </p:nvSpPr>
          <p:spPr>
            <a:xfrm>
              <a:off x="5166247" y="3435285"/>
              <a:ext cx="1872000" cy="1872000"/>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endParaRPr lang="zh-CN" altLang="en-US" sz="2000" spc="-300" dirty="0">
                <a:solidFill>
                  <a:schemeClr val="bg1"/>
                </a:solidFill>
                <a:latin typeface="微软雅黑" panose="020B0503020204020204" pitchFamily="34" charset="-122"/>
                <a:ea typeface="微软雅黑" panose="020B0503020204020204" pitchFamily="34" charset="-122"/>
              </a:endParaRPr>
            </a:p>
          </p:txBody>
        </p:sp>
      </p:grpSp>
      <p:sp>
        <p:nvSpPr>
          <p:cNvPr id="21" name="文本框 20"/>
          <p:cNvSpPr txBox="1"/>
          <p:nvPr/>
        </p:nvSpPr>
        <p:spPr>
          <a:xfrm>
            <a:off x="5313712" y="3134118"/>
            <a:ext cx="1577070" cy="1005788"/>
          </a:xfrm>
          <a:prstGeom prst="rect">
            <a:avLst/>
          </a:prstGeom>
          <a:noFill/>
        </p:spPr>
        <p:txBody>
          <a:bodyPr wrap="square" rtlCol="0">
            <a:spAutoFit/>
          </a:bodyPr>
          <a:lstStyle/>
          <a:p>
            <a:pPr algn="ctr" fontAlgn="auto">
              <a:lnSpc>
                <a:spcPct val="130000"/>
              </a:lnSpc>
            </a:pPr>
            <a:r>
              <a:rPr lang="zh-CN" altLang="en-US" sz="2400" b="1"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一个中国</a:t>
            </a:r>
            <a:endParaRPr lang="en-US" altLang="zh-CN" sz="2400" b="1"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fontAlgn="auto">
              <a:lnSpc>
                <a:spcPct val="130000"/>
              </a:lnSpc>
            </a:pPr>
            <a:r>
              <a:rPr lang="zh-CN" altLang="en-US" sz="2400" b="1"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原则</a:t>
            </a:r>
          </a:p>
        </p:txBody>
      </p:sp>
      <p:sp>
        <p:nvSpPr>
          <p:cNvPr id="22" name="KSO_Shape"/>
          <p:cNvSpPr/>
          <p:nvPr/>
        </p:nvSpPr>
        <p:spPr>
          <a:xfrm>
            <a:off x="1466418" y="3105774"/>
            <a:ext cx="3187431" cy="1062477"/>
          </a:xfrm>
          <a:prstGeom prst="homePlate">
            <a:avLst/>
          </a:prstGeom>
          <a:solidFill>
            <a:srgbClr val="FFFFFF"/>
          </a:solidFill>
          <a:ln>
            <a:solidFill>
              <a:srgbClr val="B9D4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3" name="KSO_Shape"/>
          <p:cNvSpPr/>
          <p:nvPr/>
        </p:nvSpPr>
        <p:spPr>
          <a:xfrm>
            <a:off x="1518101" y="3156368"/>
            <a:ext cx="3060000" cy="961289"/>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7" name="文本框 26"/>
          <p:cNvSpPr txBox="1"/>
          <p:nvPr/>
        </p:nvSpPr>
        <p:spPr>
          <a:xfrm>
            <a:off x="2266439" y="3198197"/>
            <a:ext cx="1467068" cy="853567"/>
          </a:xfrm>
          <a:prstGeom prst="rect">
            <a:avLst/>
          </a:prstGeom>
          <a:noFill/>
        </p:spPr>
        <p:txBody>
          <a:bodyPr wrap="none" rtlCol="0">
            <a:spAutoFit/>
          </a:bodyPr>
          <a:lstStyle/>
          <a:p>
            <a:pPr algn="ctr" fontAlgn="auto">
              <a:lnSpc>
                <a:spcPct val="130000"/>
              </a:lnSpc>
            </a:pPr>
            <a:r>
              <a:rPr lang="zh-CN" altLang="en-US" sz="2000" b="1"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两岸关系的</a:t>
            </a:r>
          </a:p>
          <a:p>
            <a:pPr algn="ctr" fontAlgn="auto">
              <a:lnSpc>
                <a:spcPct val="130000"/>
              </a:lnSpc>
            </a:pPr>
            <a:r>
              <a:rPr lang="zh-CN" altLang="en-US" sz="2000" b="1"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政治基础</a:t>
            </a:r>
          </a:p>
        </p:txBody>
      </p:sp>
      <p:sp>
        <p:nvSpPr>
          <p:cNvPr id="28" name="KSO_Shape"/>
          <p:cNvSpPr/>
          <p:nvPr/>
        </p:nvSpPr>
        <p:spPr>
          <a:xfrm flipH="1">
            <a:off x="7532710" y="3105774"/>
            <a:ext cx="3187431" cy="1062477"/>
          </a:xfrm>
          <a:prstGeom prst="homePlate">
            <a:avLst/>
          </a:prstGeom>
          <a:solidFill>
            <a:srgbClr val="FFFFFF"/>
          </a:solidFill>
          <a:ln>
            <a:solidFill>
              <a:srgbClr val="B9D4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8" name="KSO_Shape"/>
          <p:cNvSpPr/>
          <p:nvPr/>
        </p:nvSpPr>
        <p:spPr>
          <a:xfrm flipH="1">
            <a:off x="7608457" y="3156368"/>
            <a:ext cx="3060000" cy="961289"/>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9" name="文本框 38"/>
          <p:cNvSpPr txBox="1"/>
          <p:nvPr/>
        </p:nvSpPr>
        <p:spPr>
          <a:xfrm>
            <a:off x="7875800" y="3198197"/>
            <a:ext cx="2814077" cy="853567"/>
          </a:xfrm>
          <a:prstGeom prst="rect">
            <a:avLst/>
          </a:prstGeom>
          <a:noFill/>
        </p:spPr>
        <p:txBody>
          <a:bodyPr wrap="square" rtlCol="0">
            <a:spAutoFit/>
          </a:bodyPr>
          <a:lstStyle/>
          <a:p>
            <a:pPr algn="ctr">
              <a:lnSpc>
                <a:spcPct val="130000"/>
              </a:lnSpc>
            </a:pPr>
            <a:r>
              <a:rPr lang="zh-CN"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推动两岸</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关系</a:t>
            </a:r>
            <a:r>
              <a:rPr lang="zh-CN"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和平发展</a:t>
            </a:r>
          </a:p>
          <a:p>
            <a:pPr algn="ctr">
              <a:lnSpc>
                <a:spcPct val="13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的</a:t>
            </a:r>
            <a:r>
              <a:rPr lang="zh-CN"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最根本原则</a:t>
            </a:r>
          </a:p>
        </p:txBody>
      </p:sp>
      <p:sp>
        <p:nvSpPr>
          <p:cNvPr id="15" name="对角圆角矩形 21"/>
          <p:cNvSpPr/>
          <p:nvPr/>
        </p:nvSpPr>
        <p:spPr>
          <a:xfrm>
            <a:off x="2945425" y="936000"/>
            <a:ext cx="630115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恪守“一个中国”原则，努力实现两岸和平统一</a:t>
            </a: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6450"/>
            <a:ext cx="12183110" cy="5529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D192442C-F6DB-0E55-3E5C-BEF428BD510E}"/>
              </a:ext>
            </a:extLst>
          </p:cNvPr>
          <p:cNvPicPr preferRelativeResize="0"/>
          <p:nvPr/>
        </p:nvPicPr>
        <p:blipFill rotWithShape="1">
          <a:blip r:embed="rId3" cstate="print">
            <a:extLst>
              <a:ext uri="{28A0092B-C50C-407E-A947-70E740481C1C}">
                <a14:useLocalDpi xmlns:a14="http://schemas.microsoft.com/office/drawing/2010/main" val="0"/>
              </a:ext>
            </a:extLst>
          </a:blip>
          <a:srcRect t="29937" b="29938"/>
          <a:stretch>
            <a:fillRect/>
          </a:stretch>
        </p:blipFill>
        <p:spPr>
          <a:xfrm>
            <a:off x="-138295" y="527978"/>
            <a:ext cx="12420000" cy="2700000"/>
          </a:xfrm>
          <a:prstGeom prst="cube">
            <a:avLst>
              <a:gd name="adj" fmla="val 1454"/>
            </a:avLst>
          </a:prstGeom>
          <a:noFill/>
          <a:effectLst>
            <a:outerShdw blurRad="381000" dist="127000" dir="5400000" algn="t" rotWithShape="0">
              <a:prstClr val="black">
                <a:alpha val="15000"/>
              </a:prstClr>
            </a:outerShdw>
          </a:effectLst>
        </p:spPr>
      </p:pic>
      <p:sp>
        <p:nvSpPr>
          <p:cNvPr id="25" name="işlídê">
            <a:extLst>
              <a:ext uri="{FF2B5EF4-FFF2-40B4-BE49-F238E27FC236}">
                <a16:creationId xmlns:a16="http://schemas.microsoft.com/office/drawing/2014/main" id="{068F0EAA-7BB3-77BB-A91C-D45479FD5E79}"/>
              </a:ext>
            </a:extLst>
          </p:cNvPr>
          <p:cNvSpPr/>
          <p:nvPr/>
        </p:nvSpPr>
        <p:spPr>
          <a:xfrm>
            <a:off x="1159816" y="2336634"/>
            <a:ext cx="10055907" cy="3864746"/>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矩形 25">
            <a:extLst>
              <a:ext uri="{FF2B5EF4-FFF2-40B4-BE49-F238E27FC236}">
                <a16:creationId xmlns:a16="http://schemas.microsoft.com/office/drawing/2014/main" id="{CE5D8E18-71C7-FD71-5D39-4FC2DC8750E6}"/>
              </a:ext>
            </a:extLst>
          </p:cNvPr>
          <p:cNvSpPr/>
          <p:nvPr/>
        </p:nvSpPr>
        <p:spPr>
          <a:xfrm>
            <a:off x="490107" y="747222"/>
            <a:ext cx="11164080" cy="1359346"/>
          </a:xfrm>
          <a:prstGeom prst="rect">
            <a:avLst/>
          </a:prstGeom>
        </p:spPr>
        <p:txBody>
          <a:bodyPr wrap="square">
            <a:spAutoFit/>
          </a:bodyPr>
          <a:lstStyle/>
          <a:p>
            <a:pPr algn="r">
              <a:lnSpc>
                <a:spcPct val="150000"/>
              </a:lnSpc>
              <a:spcBef>
                <a:spcPts val="800"/>
              </a:spcBef>
            </a:pPr>
            <a:r>
              <a:rPr lang="zh-CN" altLang="en-US" sz="22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“九二共识”之所以重要，在于它体现了一个中国原则，明确界定了两岸关系的根本性质。</a:t>
            </a:r>
            <a:endPar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indent="457200" algn="r">
              <a:spcBef>
                <a:spcPts val="800"/>
              </a:spcBef>
            </a:pP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习近平在新加坡同台湾方面领导人马英九会面时的谈话</a:t>
            </a:r>
            <a:endPar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indent="457200" algn="r">
              <a:lnSpc>
                <a:spcPct val="120000"/>
              </a:lnSpc>
              <a:spcBef>
                <a:spcPts val="800"/>
              </a:spcBef>
            </a:pP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2015</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年</a:t>
            </a: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11</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月</a:t>
            </a: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7</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日）</a:t>
            </a:r>
          </a:p>
        </p:txBody>
      </p:sp>
      <p:sp>
        <p:nvSpPr>
          <p:cNvPr id="29" name="矩形 28">
            <a:extLst>
              <a:ext uri="{FF2B5EF4-FFF2-40B4-BE49-F238E27FC236}">
                <a16:creationId xmlns:a16="http://schemas.microsoft.com/office/drawing/2014/main" id="{8673CF9B-FB41-5417-1FBB-DCAD089CF7B7}"/>
              </a:ext>
            </a:extLst>
          </p:cNvPr>
          <p:cNvSpPr/>
          <p:nvPr/>
        </p:nvSpPr>
        <p:spPr>
          <a:xfrm>
            <a:off x="4190954" y="2976346"/>
            <a:ext cx="1498387" cy="2585323"/>
          </a:xfrm>
          <a:prstGeom prst="rect">
            <a:avLst/>
          </a:prstGeom>
        </p:spPr>
        <p:txBody>
          <a:bodyPr wrap="square">
            <a:spAutoFit/>
          </a:bodyPr>
          <a:lstStyle/>
          <a:p>
            <a:pPr indent="288290" algn="just">
              <a:lnSpc>
                <a:spcPct val="150000"/>
              </a:lnSpc>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1993</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年海协会会长汪道涵（左）与海基会董事长辜振甫（右）在新加坡举行会谈。此次会谈为确认两岸“九二共识”，推动交流迈出了历史性一步</a:t>
            </a:r>
          </a:p>
        </p:txBody>
      </p:sp>
      <p:sp>
        <p:nvSpPr>
          <p:cNvPr id="30" name="矩形 29">
            <a:extLst>
              <a:ext uri="{FF2B5EF4-FFF2-40B4-BE49-F238E27FC236}">
                <a16:creationId xmlns:a16="http://schemas.microsoft.com/office/drawing/2014/main" id="{8E1DAD85-02C4-4865-EFA8-C4C03CB8EEDF}"/>
              </a:ext>
            </a:extLst>
          </p:cNvPr>
          <p:cNvSpPr/>
          <p:nvPr/>
        </p:nvSpPr>
        <p:spPr>
          <a:xfrm>
            <a:off x="9144002" y="2976346"/>
            <a:ext cx="1601560" cy="2585323"/>
          </a:xfrm>
          <a:prstGeom prst="rect">
            <a:avLst/>
          </a:prstGeom>
        </p:spPr>
        <p:txBody>
          <a:bodyPr wrap="square">
            <a:spAutoFit/>
          </a:bodyPr>
          <a:lstStyle/>
          <a:p>
            <a:pPr indent="288290" algn="just">
              <a:lnSpc>
                <a:spcPct val="150000"/>
              </a:lnSpc>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2015</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11</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7</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日习近平与时任台湾方面领导人马英九（右）在新加坡香格里拉酒店会面，双方就推进两岸关系和平发展交换意见。这是自</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1949</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年以来两岸领导人的首次会面</a:t>
            </a:r>
          </a:p>
        </p:txBody>
      </p:sp>
      <p:pic>
        <p:nvPicPr>
          <p:cNvPr id="31" name="Picture 2" descr="http://www.tianshui.com.cn/Files260/BeyondPic/2021-3/31/1127278526_16171778303921n.png">
            <a:extLst>
              <a:ext uri="{FF2B5EF4-FFF2-40B4-BE49-F238E27FC236}">
                <a16:creationId xmlns:a16="http://schemas.microsoft.com/office/drawing/2014/main" id="{D9A7BAAC-3BD9-0B95-3B39-086D6742B50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57833" y="2133908"/>
            <a:ext cx="3020180" cy="4270198"/>
          </a:xfrm>
          <a:prstGeom prst="rect">
            <a:avLst/>
          </a:prstGeom>
          <a:ln>
            <a:solidFill>
              <a:schemeClr val="bg1"/>
            </a:solidFill>
          </a:ln>
          <a:effectLst>
            <a:outerShdw blurRad="292100" dist="139700" dir="2700000" algn="tl" rotWithShape="0">
              <a:srgbClr val="333333">
                <a:alpha val="65000"/>
              </a:srgbClr>
            </a:outerShdw>
          </a:effectLst>
        </p:spPr>
      </p:pic>
      <p:pic>
        <p:nvPicPr>
          <p:cNvPr id="9" name="Picture 4">
            <a:extLst>
              <a:ext uri="{FF2B5EF4-FFF2-40B4-BE49-F238E27FC236}">
                <a16:creationId xmlns:a16="http://schemas.microsoft.com/office/drawing/2014/main" id="{19360E7B-8872-4F9D-AAD7-16A932B330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024330" y="2143175"/>
            <a:ext cx="2833422" cy="4251664"/>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64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6241780" y="1417616"/>
            <a:ext cx="5406594" cy="4119850"/>
          </a:xfrm>
          <a:prstGeom prst="rect">
            <a:avLst/>
          </a:prstGeom>
          <a:solidFill>
            <a:schemeClr val="bg1"/>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9046862" y="1602926"/>
            <a:ext cx="2302713" cy="3168822"/>
            <a:chOff x="8375773" y="1661008"/>
            <a:chExt cx="2232248" cy="3858101"/>
          </a:xfrm>
        </p:grpSpPr>
        <p:sp>
          <p:nvSpPr>
            <p:cNvPr id="38" name="Freeform 6"/>
            <p:cNvSpPr>
              <a:spLocks noEditPoints="1"/>
            </p:cNvSpPr>
            <p:nvPr/>
          </p:nvSpPr>
          <p:spPr bwMode="auto">
            <a:xfrm>
              <a:off x="8753365" y="4405215"/>
              <a:ext cx="491911" cy="177435"/>
            </a:xfrm>
            <a:custGeom>
              <a:avLst/>
              <a:gdLst>
                <a:gd name="T0" fmla="*/ 77 w 91"/>
                <a:gd name="T1" fmla="*/ 10 h 422"/>
                <a:gd name="T2" fmla="*/ 1 w 91"/>
                <a:gd name="T3" fmla="*/ 28 h 422"/>
                <a:gd name="T4" fmla="*/ 1 w 91"/>
                <a:gd name="T5" fmla="*/ 28 h 422"/>
                <a:gd name="T6" fmla="*/ 0 w 91"/>
                <a:gd name="T7" fmla="*/ 394 h 422"/>
                <a:gd name="T8" fmla="*/ 76 w 91"/>
                <a:gd name="T9" fmla="*/ 412 h 422"/>
                <a:gd name="T10" fmla="*/ 90 w 91"/>
                <a:gd name="T11" fmla="*/ 28 h 422"/>
                <a:gd name="T12" fmla="*/ 90 w 91"/>
                <a:gd name="T13" fmla="*/ 30 h 422"/>
                <a:gd name="T14" fmla="*/ 90 w 91"/>
                <a:gd name="T15" fmla="*/ 30 h 422"/>
                <a:gd name="T16" fmla="*/ 90 w 91"/>
                <a:gd name="T17" fmla="*/ 32 h 422"/>
                <a:gd name="T18" fmla="*/ 90 w 91"/>
                <a:gd name="T19" fmla="*/ 31 h 422"/>
                <a:gd name="T20" fmla="*/ 90 w 91"/>
                <a:gd name="T21" fmla="*/ 31 h 422"/>
                <a:gd name="T22" fmla="*/ 2 w 91"/>
                <a:gd name="T23" fmla="*/ 29 h 422"/>
                <a:gd name="T24" fmla="*/ 2 w 91"/>
                <a:gd name="T25" fmla="*/ 30 h 422"/>
                <a:gd name="T26" fmla="*/ 2 w 91"/>
                <a:gd name="T27" fmla="*/ 30 h 422"/>
                <a:gd name="T28" fmla="*/ 2 w 91"/>
                <a:gd name="T29" fmla="*/ 32 h 422"/>
                <a:gd name="T30" fmla="*/ 2 w 91"/>
                <a:gd name="T31" fmla="*/ 32 h 422"/>
                <a:gd name="T32" fmla="*/ 2 w 91"/>
                <a:gd name="T33" fmla="*/ 32 h 422"/>
                <a:gd name="T34" fmla="*/ 3 w 91"/>
                <a:gd name="T35" fmla="*/ 34 h 422"/>
                <a:gd name="T36" fmla="*/ 3 w 91"/>
                <a:gd name="T37" fmla="*/ 35 h 422"/>
                <a:gd name="T38" fmla="*/ 3 w 91"/>
                <a:gd name="T39" fmla="*/ 35 h 422"/>
                <a:gd name="T40" fmla="*/ 4 w 91"/>
                <a:gd name="T41" fmla="*/ 36 h 422"/>
                <a:gd name="T42" fmla="*/ 5 w 91"/>
                <a:gd name="T43" fmla="*/ 37 h 422"/>
                <a:gd name="T44" fmla="*/ 5 w 91"/>
                <a:gd name="T45" fmla="*/ 37 h 422"/>
                <a:gd name="T46" fmla="*/ 6 w 91"/>
                <a:gd name="T47" fmla="*/ 39 h 422"/>
                <a:gd name="T48" fmla="*/ 6 w 91"/>
                <a:gd name="T49" fmla="*/ 40 h 422"/>
                <a:gd name="T50" fmla="*/ 6 w 91"/>
                <a:gd name="T51" fmla="*/ 40 h 422"/>
                <a:gd name="T52" fmla="*/ 8 w 91"/>
                <a:gd name="T53" fmla="*/ 41 h 422"/>
                <a:gd name="T54" fmla="*/ 13 w 91"/>
                <a:gd name="T55" fmla="*/ 45 h 422"/>
                <a:gd name="T56" fmla="*/ 13 w 91"/>
                <a:gd name="T57" fmla="*/ 45 h 422"/>
                <a:gd name="T58" fmla="*/ 11 w 91"/>
                <a:gd name="T59" fmla="*/ 44 h 422"/>
                <a:gd name="T60" fmla="*/ 10 w 91"/>
                <a:gd name="T61" fmla="*/ 43 h 422"/>
                <a:gd name="T62" fmla="*/ 10 w 91"/>
                <a:gd name="T63" fmla="*/ 43 h 422"/>
                <a:gd name="T64" fmla="*/ 9 w 91"/>
                <a:gd name="T65" fmla="*/ 42 h 422"/>
                <a:gd name="T66" fmla="*/ 78 w 91"/>
                <a:gd name="T67" fmla="*/ 46 h 422"/>
                <a:gd name="T68" fmla="*/ 78 w 91"/>
                <a:gd name="T69" fmla="*/ 46 h 422"/>
                <a:gd name="T70" fmla="*/ 81 w 91"/>
                <a:gd name="T71" fmla="*/ 44 h 422"/>
                <a:gd name="T72" fmla="*/ 81 w 91"/>
                <a:gd name="T73" fmla="*/ 44 h 422"/>
                <a:gd name="T74" fmla="*/ 81 w 91"/>
                <a:gd name="T75" fmla="*/ 44 h 422"/>
                <a:gd name="T76" fmla="*/ 83 w 91"/>
                <a:gd name="T77" fmla="*/ 42 h 422"/>
                <a:gd name="T78" fmla="*/ 84 w 91"/>
                <a:gd name="T79" fmla="*/ 42 h 422"/>
                <a:gd name="T80" fmla="*/ 84 w 91"/>
                <a:gd name="T81" fmla="*/ 42 h 422"/>
                <a:gd name="T82" fmla="*/ 89 w 91"/>
                <a:gd name="T83" fmla="*/ 34 h 422"/>
                <a:gd name="T84" fmla="*/ 89 w 91"/>
                <a:gd name="T85" fmla="*/ 34 h 422"/>
                <a:gd name="T86" fmla="*/ 89 w 91"/>
                <a:gd name="T87" fmla="*/ 34 h 422"/>
                <a:gd name="T88" fmla="*/ 88 w 91"/>
                <a:gd name="T89" fmla="*/ 36 h 422"/>
                <a:gd name="T90" fmla="*/ 88 w 91"/>
                <a:gd name="T91" fmla="*/ 36 h 422"/>
                <a:gd name="T92" fmla="*/ 88 w 91"/>
                <a:gd name="T93" fmla="*/ 36 h 422"/>
                <a:gd name="T94" fmla="*/ 87 w 91"/>
                <a:gd name="T95" fmla="*/ 38 h 422"/>
                <a:gd name="T96" fmla="*/ 86 w 91"/>
                <a:gd name="T97" fmla="*/ 39 h 422"/>
                <a:gd name="T98" fmla="*/ 86 w 91"/>
                <a:gd name="T99" fmla="*/ 39 h 422"/>
                <a:gd name="T100" fmla="*/ 85 w 91"/>
                <a:gd name="T101" fmla="*/ 41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1" h="422">
                  <a:moveTo>
                    <a:pt x="90" y="29"/>
                  </a:moveTo>
                  <a:cubicBezTo>
                    <a:pt x="91" y="22"/>
                    <a:pt x="86" y="15"/>
                    <a:pt x="77" y="10"/>
                  </a:cubicBezTo>
                  <a:cubicBezTo>
                    <a:pt x="60" y="0"/>
                    <a:pt x="32" y="0"/>
                    <a:pt x="14" y="10"/>
                  </a:cubicBezTo>
                  <a:cubicBezTo>
                    <a:pt x="6" y="15"/>
                    <a:pt x="1" y="21"/>
                    <a:pt x="1" y="28"/>
                  </a:cubicBezTo>
                  <a:cubicBezTo>
                    <a:pt x="1" y="28"/>
                    <a:pt x="1" y="28"/>
                    <a:pt x="1" y="28"/>
                  </a:cubicBezTo>
                  <a:cubicBezTo>
                    <a:pt x="1" y="28"/>
                    <a:pt x="1" y="28"/>
                    <a:pt x="1" y="28"/>
                  </a:cubicBezTo>
                  <a:cubicBezTo>
                    <a:pt x="1" y="28"/>
                    <a:pt x="1" y="28"/>
                    <a:pt x="1" y="28"/>
                  </a:cubicBezTo>
                  <a:cubicBezTo>
                    <a:pt x="0" y="394"/>
                    <a:pt x="0" y="394"/>
                    <a:pt x="0" y="394"/>
                  </a:cubicBezTo>
                  <a:cubicBezTo>
                    <a:pt x="0" y="400"/>
                    <a:pt x="5" y="407"/>
                    <a:pt x="13" y="412"/>
                  </a:cubicBezTo>
                  <a:cubicBezTo>
                    <a:pt x="31" y="422"/>
                    <a:pt x="59" y="422"/>
                    <a:pt x="76" y="412"/>
                  </a:cubicBezTo>
                  <a:cubicBezTo>
                    <a:pt x="85" y="407"/>
                    <a:pt x="89" y="400"/>
                    <a:pt x="89" y="394"/>
                  </a:cubicBezTo>
                  <a:cubicBezTo>
                    <a:pt x="90" y="28"/>
                    <a:pt x="90" y="28"/>
                    <a:pt x="90" y="28"/>
                  </a:cubicBezTo>
                  <a:cubicBezTo>
                    <a:pt x="90" y="28"/>
                    <a:pt x="90" y="28"/>
                    <a:pt x="90" y="29"/>
                  </a:cubicBezTo>
                  <a:moveTo>
                    <a:pt x="90" y="30"/>
                  </a:moveTo>
                  <a:cubicBezTo>
                    <a:pt x="90" y="30"/>
                    <a:pt x="90" y="29"/>
                    <a:pt x="90" y="29"/>
                  </a:cubicBezTo>
                  <a:cubicBezTo>
                    <a:pt x="90" y="29"/>
                    <a:pt x="90" y="30"/>
                    <a:pt x="90" y="30"/>
                  </a:cubicBezTo>
                  <a:moveTo>
                    <a:pt x="90" y="32"/>
                  </a:moveTo>
                  <a:cubicBezTo>
                    <a:pt x="90" y="32"/>
                    <a:pt x="90" y="32"/>
                    <a:pt x="90" y="32"/>
                  </a:cubicBezTo>
                  <a:cubicBezTo>
                    <a:pt x="90" y="32"/>
                    <a:pt x="90" y="32"/>
                    <a:pt x="90" y="32"/>
                  </a:cubicBezTo>
                  <a:moveTo>
                    <a:pt x="90" y="31"/>
                  </a:moveTo>
                  <a:cubicBezTo>
                    <a:pt x="90" y="31"/>
                    <a:pt x="90" y="31"/>
                    <a:pt x="90" y="30"/>
                  </a:cubicBezTo>
                  <a:cubicBezTo>
                    <a:pt x="90" y="31"/>
                    <a:pt x="90" y="31"/>
                    <a:pt x="90" y="31"/>
                  </a:cubicBezTo>
                  <a:moveTo>
                    <a:pt x="1" y="29"/>
                  </a:moveTo>
                  <a:cubicBezTo>
                    <a:pt x="2" y="29"/>
                    <a:pt x="2" y="29"/>
                    <a:pt x="2" y="29"/>
                  </a:cubicBezTo>
                  <a:cubicBezTo>
                    <a:pt x="2" y="29"/>
                    <a:pt x="2" y="29"/>
                    <a:pt x="1" y="29"/>
                  </a:cubicBezTo>
                  <a:moveTo>
                    <a:pt x="2" y="30"/>
                  </a:moveTo>
                  <a:cubicBezTo>
                    <a:pt x="2" y="30"/>
                    <a:pt x="2" y="30"/>
                    <a:pt x="2" y="30"/>
                  </a:cubicBezTo>
                  <a:cubicBezTo>
                    <a:pt x="2" y="30"/>
                    <a:pt x="2" y="30"/>
                    <a:pt x="2" y="30"/>
                  </a:cubicBezTo>
                  <a:moveTo>
                    <a:pt x="2" y="31"/>
                  </a:moveTo>
                  <a:cubicBezTo>
                    <a:pt x="2" y="31"/>
                    <a:pt x="2" y="31"/>
                    <a:pt x="2" y="32"/>
                  </a:cubicBezTo>
                  <a:cubicBezTo>
                    <a:pt x="2" y="31"/>
                    <a:pt x="2" y="31"/>
                    <a:pt x="2" y="31"/>
                  </a:cubicBezTo>
                  <a:moveTo>
                    <a:pt x="2" y="32"/>
                  </a:moveTo>
                  <a:cubicBezTo>
                    <a:pt x="2" y="32"/>
                    <a:pt x="2" y="33"/>
                    <a:pt x="2" y="33"/>
                  </a:cubicBezTo>
                  <a:cubicBezTo>
                    <a:pt x="2" y="33"/>
                    <a:pt x="2" y="32"/>
                    <a:pt x="2" y="32"/>
                  </a:cubicBezTo>
                  <a:moveTo>
                    <a:pt x="3" y="34"/>
                  </a:moveTo>
                  <a:cubicBezTo>
                    <a:pt x="3" y="34"/>
                    <a:pt x="3" y="34"/>
                    <a:pt x="3" y="34"/>
                  </a:cubicBezTo>
                  <a:cubicBezTo>
                    <a:pt x="3" y="34"/>
                    <a:pt x="3" y="34"/>
                    <a:pt x="3" y="34"/>
                  </a:cubicBezTo>
                  <a:moveTo>
                    <a:pt x="3" y="35"/>
                  </a:moveTo>
                  <a:cubicBezTo>
                    <a:pt x="3" y="35"/>
                    <a:pt x="3" y="35"/>
                    <a:pt x="3" y="35"/>
                  </a:cubicBezTo>
                  <a:cubicBezTo>
                    <a:pt x="3" y="35"/>
                    <a:pt x="3" y="35"/>
                    <a:pt x="3" y="35"/>
                  </a:cubicBezTo>
                  <a:moveTo>
                    <a:pt x="4" y="36"/>
                  </a:moveTo>
                  <a:cubicBezTo>
                    <a:pt x="4" y="36"/>
                    <a:pt x="4" y="36"/>
                    <a:pt x="4" y="36"/>
                  </a:cubicBezTo>
                  <a:cubicBezTo>
                    <a:pt x="4" y="36"/>
                    <a:pt x="4" y="36"/>
                    <a:pt x="4" y="36"/>
                  </a:cubicBezTo>
                  <a:moveTo>
                    <a:pt x="5" y="37"/>
                  </a:moveTo>
                  <a:cubicBezTo>
                    <a:pt x="5" y="38"/>
                    <a:pt x="5" y="38"/>
                    <a:pt x="5" y="38"/>
                  </a:cubicBezTo>
                  <a:cubicBezTo>
                    <a:pt x="5" y="37"/>
                    <a:pt x="5" y="37"/>
                    <a:pt x="5" y="37"/>
                  </a:cubicBezTo>
                  <a:moveTo>
                    <a:pt x="5" y="38"/>
                  </a:moveTo>
                  <a:cubicBezTo>
                    <a:pt x="6" y="39"/>
                    <a:pt x="6" y="39"/>
                    <a:pt x="6" y="39"/>
                  </a:cubicBezTo>
                  <a:cubicBezTo>
                    <a:pt x="5" y="38"/>
                    <a:pt x="5" y="38"/>
                    <a:pt x="5" y="38"/>
                  </a:cubicBezTo>
                  <a:moveTo>
                    <a:pt x="6" y="40"/>
                  </a:moveTo>
                  <a:cubicBezTo>
                    <a:pt x="7" y="40"/>
                    <a:pt x="7" y="40"/>
                    <a:pt x="7" y="40"/>
                  </a:cubicBezTo>
                  <a:cubicBezTo>
                    <a:pt x="6" y="40"/>
                    <a:pt x="6" y="40"/>
                    <a:pt x="6" y="40"/>
                  </a:cubicBezTo>
                  <a:moveTo>
                    <a:pt x="7" y="41"/>
                  </a:moveTo>
                  <a:cubicBezTo>
                    <a:pt x="8" y="41"/>
                    <a:pt x="8" y="41"/>
                    <a:pt x="8" y="41"/>
                  </a:cubicBezTo>
                  <a:cubicBezTo>
                    <a:pt x="7" y="41"/>
                    <a:pt x="7" y="41"/>
                    <a:pt x="7" y="41"/>
                  </a:cubicBezTo>
                  <a:moveTo>
                    <a:pt x="13" y="45"/>
                  </a:moveTo>
                  <a:cubicBezTo>
                    <a:pt x="13" y="45"/>
                    <a:pt x="13" y="45"/>
                    <a:pt x="13" y="45"/>
                  </a:cubicBezTo>
                  <a:cubicBezTo>
                    <a:pt x="13" y="45"/>
                    <a:pt x="13" y="45"/>
                    <a:pt x="13" y="45"/>
                  </a:cubicBezTo>
                  <a:moveTo>
                    <a:pt x="12" y="44"/>
                  </a:moveTo>
                  <a:cubicBezTo>
                    <a:pt x="11" y="44"/>
                    <a:pt x="11" y="44"/>
                    <a:pt x="11" y="44"/>
                  </a:cubicBezTo>
                  <a:cubicBezTo>
                    <a:pt x="12" y="44"/>
                    <a:pt x="12" y="44"/>
                    <a:pt x="12" y="44"/>
                  </a:cubicBezTo>
                  <a:moveTo>
                    <a:pt x="10" y="43"/>
                  </a:moveTo>
                  <a:cubicBezTo>
                    <a:pt x="10" y="43"/>
                    <a:pt x="10" y="43"/>
                    <a:pt x="10" y="43"/>
                  </a:cubicBezTo>
                  <a:cubicBezTo>
                    <a:pt x="10" y="43"/>
                    <a:pt x="10" y="43"/>
                    <a:pt x="10" y="43"/>
                  </a:cubicBezTo>
                  <a:moveTo>
                    <a:pt x="9" y="42"/>
                  </a:moveTo>
                  <a:cubicBezTo>
                    <a:pt x="9" y="42"/>
                    <a:pt x="9" y="42"/>
                    <a:pt x="9" y="42"/>
                  </a:cubicBezTo>
                  <a:cubicBezTo>
                    <a:pt x="9" y="42"/>
                    <a:pt x="9" y="42"/>
                    <a:pt x="9" y="42"/>
                  </a:cubicBezTo>
                  <a:moveTo>
                    <a:pt x="78" y="46"/>
                  </a:moveTo>
                  <a:cubicBezTo>
                    <a:pt x="78" y="46"/>
                    <a:pt x="79" y="45"/>
                    <a:pt x="79" y="45"/>
                  </a:cubicBezTo>
                  <a:cubicBezTo>
                    <a:pt x="79" y="45"/>
                    <a:pt x="78" y="46"/>
                    <a:pt x="78" y="46"/>
                  </a:cubicBezTo>
                  <a:moveTo>
                    <a:pt x="79" y="45"/>
                  </a:moveTo>
                  <a:cubicBezTo>
                    <a:pt x="80" y="45"/>
                    <a:pt x="80" y="44"/>
                    <a:pt x="81" y="44"/>
                  </a:cubicBezTo>
                  <a:cubicBezTo>
                    <a:pt x="80" y="44"/>
                    <a:pt x="80" y="45"/>
                    <a:pt x="79" y="45"/>
                  </a:cubicBezTo>
                  <a:moveTo>
                    <a:pt x="81" y="44"/>
                  </a:moveTo>
                  <a:cubicBezTo>
                    <a:pt x="81" y="44"/>
                    <a:pt x="82" y="43"/>
                    <a:pt x="82" y="43"/>
                  </a:cubicBezTo>
                  <a:cubicBezTo>
                    <a:pt x="82" y="43"/>
                    <a:pt x="81" y="44"/>
                    <a:pt x="81" y="44"/>
                  </a:cubicBezTo>
                  <a:moveTo>
                    <a:pt x="82" y="43"/>
                  </a:moveTo>
                  <a:cubicBezTo>
                    <a:pt x="83" y="43"/>
                    <a:pt x="83" y="42"/>
                    <a:pt x="83" y="42"/>
                  </a:cubicBezTo>
                  <a:cubicBezTo>
                    <a:pt x="83" y="42"/>
                    <a:pt x="83" y="43"/>
                    <a:pt x="82" y="43"/>
                  </a:cubicBezTo>
                  <a:moveTo>
                    <a:pt x="84" y="42"/>
                  </a:moveTo>
                  <a:cubicBezTo>
                    <a:pt x="84" y="41"/>
                    <a:pt x="84" y="41"/>
                    <a:pt x="84" y="41"/>
                  </a:cubicBezTo>
                  <a:cubicBezTo>
                    <a:pt x="84" y="41"/>
                    <a:pt x="84" y="41"/>
                    <a:pt x="84" y="42"/>
                  </a:cubicBezTo>
                  <a:moveTo>
                    <a:pt x="90" y="33"/>
                  </a:moveTo>
                  <a:cubicBezTo>
                    <a:pt x="90" y="33"/>
                    <a:pt x="90" y="33"/>
                    <a:pt x="89" y="34"/>
                  </a:cubicBezTo>
                  <a:cubicBezTo>
                    <a:pt x="90" y="33"/>
                    <a:pt x="90" y="33"/>
                    <a:pt x="90" y="33"/>
                  </a:cubicBezTo>
                  <a:moveTo>
                    <a:pt x="89" y="34"/>
                  </a:moveTo>
                  <a:cubicBezTo>
                    <a:pt x="89" y="34"/>
                    <a:pt x="89" y="35"/>
                    <a:pt x="89" y="35"/>
                  </a:cubicBezTo>
                  <a:cubicBezTo>
                    <a:pt x="89" y="35"/>
                    <a:pt x="89" y="34"/>
                    <a:pt x="89" y="34"/>
                  </a:cubicBezTo>
                  <a:moveTo>
                    <a:pt x="89" y="35"/>
                  </a:moveTo>
                  <a:cubicBezTo>
                    <a:pt x="89" y="35"/>
                    <a:pt x="88" y="36"/>
                    <a:pt x="88" y="36"/>
                  </a:cubicBezTo>
                  <a:cubicBezTo>
                    <a:pt x="88" y="36"/>
                    <a:pt x="89" y="35"/>
                    <a:pt x="89" y="35"/>
                  </a:cubicBezTo>
                  <a:moveTo>
                    <a:pt x="88" y="36"/>
                  </a:moveTo>
                  <a:cubicBezTo>
                    <a:pt x="88" y="37"/>
                    <a:pt x="88" y="37"/>
                    <a:pt x="88" y="37"/>
                  </a:cubicBezTo>
                  <a:cubicBezTo>
                    <a:pt x="88" y="37"/>
                    <a:pt x="88" y="37"/>
                    <a:pt x="88" y="36"/>
                  </a:cubicBezTo>
                  <a:moveTo>
                    <a:pt x="87" y="38"/>
                  </a:moveTo>
                  <a:cubicBezTo>
                    <a:pt x="87" y="38"/>
                    <a:pt x="87" y="38"/>
                    <a:pt x="87" y="38"/>
                  </a:cubicBezTo>
                  <a:cubicBezTo>
                    <a:pt x="87" y="38"/>
                    <a:pt x="87" y="38"/>
                    <a:pt x="87" y="38"/>
                  </a:cubicBezTo>
                  <a:moveTo>
                    <a:pt x="86" y="39"/>
                  </a:moveTo>
                  <a:cubicBezTo>
                    <a:pt x="86" y="39"/>
                    <a:pt x="86" y="39"/>
                    <a:pt x="86" y="39"/>
                  </a:cubicBezTo>
                  <a:cubicBezTo>
                    <a:pt x="86" y="39"/>
                    <a:pt x="86" y="39"/>
                    <a:pt x="86" y="39"/>
                  </a:cubicBezTo>
                  <a:moveTo>
                    <a:pt x="85" y="40"/>
                  </a:moveTo>
                  <a:cubicBezTo>
                    <a:pt x="85" y="40"/>
                    <a:pt x="85" y="40"/>
                    <a:pt x="85" y="41"/>
                  </a:cubicBezTo>
                  <a:cubicBezTo>
                    <a:pt x="85" y="40"/>
                    <a:pt x="85" y="40"/>
                    <a:pt x="85" y="40"/>
                  </a:cubicBezTo>
                </a:path>
              </a:pathLst>
            </a:custGeom>
            <a:solidFill>
              <a:schemeClr val="bg2">
                <a:lumMod val="75000"/>
              </a:schemeClr>
            </a:solidFill>
            <a:ln>
              <a:noFill/>
            </a:ln>
          </p:spPr>
          <p:txBody>
            <a:bodyPr vert="horz" wrap="square" lIns="91440" tIns="45720" rIns="91440" bIns="45720" numCol="1" anchor="t" anchorCtr="0" compatLnSpc="1"/>
            <a:lstStyle/>
            <a:p>
              <a:endParaRPr lang="th-TH"/>
            </a:p>
          </p:txBody>
        </p:sp>
        <p:grpSp>
          <p:nvGrpSpPr>
            <p:cNvPr id="2" name="组合 1"/>
            <p:cNvGrpSpPr/>
            <p:nvPr/>
          </p:nvGrpSpPr>
          <p:grpSpPr>
            <a:xfrm>
              <a:off x="8375773" y="1661008"/>
              <a:ext cx="2232248" cy="3858101"/>
              <a:chOff x="2102250" y="1724508"/>
              <a:chExt cx="2232248" cy="3858101"/>
            </a:xfrm>
          </p:grpSpPr>
          <p:grpSp>
            <p:nvGrpSpPr>
              <p:cNvPr id="42" name="组合 41"/>
              <p:cNvGrpSpPr/>
              <p:nvPr/>
            </p:nvGrpSpPr>
            <p:grpSpPr>
              <a:xfrm>
                <a:off x="2102250" y="5145463"/>
                <a:ext cx="2232248" cy="437146"/>
                <a:chOff x="8178305" y="5083587"/>
                <a:chExt cx="2232248" cy="437146"/>
              </a:xfrm>
            </p:grpSpPr>
            <p:sp>
              <p:nvSpPr>
                <p:cNvPr id="43" name="Round Same Side Corner Rectangle 59"/>
                <p:cNvSpPr/>
                <p:nvPr/>
              </p:nvSpPr>
              <p:spPr>
                <a:xfrm rot="5400000">
                  <a:off x="9075856" y="4186036"/>
                  <a:ext cx="437146" cy="2232248"/>
                </a:xfrm>
                <a:prstGeom prst="round2SameRect">
                  <a:avLst>
                    <a:gd name="adj1" fmla="val 25783"/>
                    <a:gd name="adj2" fmla="val 27523"/>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4" name="矩形 75788"/>
                <p:cNvSpPr>
                  <a:spLocks noChangeArrowheads="1"/>
                </p:cNvSpPr>
                <p:nvPr/>
              </p:nvSpPr>
              <p:spPr bwMode="auto">
                <a:xfrm>
                  <a:off x="8307127" y="5126531"/>
                  <a:ext cx="1974602" cy="307777"/>
                </a:xfrm>
                <a:prstGeom prst="rect">
                  <a:avLst/>
                </a:prstGeom>
                <a:noFill/>
                <a:ln>
                  <a:noFill/>
                </a:ln>
                <a:effectLst/>
              </p:spPr>
              <p:txBody>
                <a:bodyPr wrap="square">
                  <a:spAutoFit/>
                </a:bodyPr>
                <a:lstStyle>
                  <a:lvl1pPr algn="ctr">
                    <a:defRPr>
                      <a:solidFill>
                        <a:schemeClr val="tx1"/>
                      </a:solidFill>
                      <a:latin typeface="Arial" panose="020B0604020202020204" pitchFamily="34" charset="0"/>
                    </a:defRPr>
                  </a:lvl1pPr>
                  <a:lvl2pPr algn="ctr">
                    <a:defRPr>
                      <a:solidFill>
                        <a:schemeClr val="tx1"/>
                      </a:solidFill>
                      <a:latin typeface="Arial" panose="020B0604020202020204" pitchFamily="34" charset="0"/>
                    </a:defRPr>
                  </a:lvl2pPr>
                  <a:lvl3pPr algn="ctr">
                    <a:defRPr>
                      <a:solidFill>
                        <a:schemeClr val="tx1"/>
                      </a:solidFill>
                      <a:latin typeface="Arial" panose="020B0604020202020204" pitchFamily="34" charset="0"/>
                    </a:defRPr>
                  </a:lvl3pPr>
                  <a:lvl4pPr algn="ctr">
                    <a:defRPr>
                      <a:solidFill>
                        <a:schemeClr val="tx1"/>
                      </a:solidFill>
                      <a:latin typeface="Arial" panose="020B0604020202020204" pitchFamily="34" charset="0"/>
                    </a:defRPr>
                  </a:lvl4pPr>
                  <a:lvl5pPr algn="ctr">
                    <a:defRPr>
                      <a:solidFill>
                        <a:schemeClr val="tx1"/>
                      </a:solidFill>
                      <a:latin typeface="Arial" panose="020B0604020202020204" pitchFamily="34" charset="0"/>
                    </a:defRPr>
                  </a:lvl5pPr>
                  <a:lvl6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两岸贸易额（亿美元）</a:t>
                  </a:r>
                </a:p>
              </p:txBody>
            </p:sp>
          </p:grpSp>
          <p:grpSp>
            <p:nvGrpSpPr>
              <p:cNvPr id="50" name="组合 49"/>
              <p:cNvGrpSpPr/>
              <p:nvPr/>
            </p:nvGrpSpPr>
            <p:grpSpPr>
              <a:xfrm>
                <a:off x="3205970" y="1724508"/>
                <a:ext cx="893247" cy="3323030"/>
                <a:chOff x="9282025" y="1662632"/>
                <a:chExt cx="893247" cy="3323030"/>
              </a:xfrm>
            </p:grpSpPr>
            <p:sp>
              <p:nvSpPr>
                <p:cNvPr id="51" name="Freeform 6"/>
                <p:cNvSpPr>
                  <a:spLocks noEditPoints="1"/>
                </p:cNvSpPr>
                <p:nvPr/>
              </p:nvSpPr>
              <p:spPr bwMode="auto">
                <a:xfrm>
                  <a:off x="9486573" y="1978363"/>
                  <a:ext cx="491911" cy="2611384"/>
                </a:xfrm>
                <a:custGeom>
                  <a:avLst/>
                  <a:gdLst>
                    <a:gd name="T0" fmla="*/ 77 w 91"/>
                    <a:gd name="T1" fmla="*/ 10 h 422"/>
                    <a:gd name="T2" fmla="*/ 1 w 91"/>
                    <a:gd name="T3" fmla="*/ 28 h 422"/>
                    <a:gd name="T4" fmla="*/ 1 w 91"/>
                    <a:gd name="T5" fmla="*/ 28 h 422"/>
                    <a:gd name="T6" fmla="*/ 0 w 91"/>
                    <a:gd name="T7" fmla="*/ 394 h 422"/>
                    <a:gd name="T8" fmla="*/ 76 w 91"/>
                    <a:gd name="T9" fmla="*/ 412 h 422"/>
                    <a:gd name="T10" fmla="*/ 90 w 91"/>
                    <a:gd name="T11" fmla="*/ 28 h 422"/>
                    <a:gd name="T12" fmla="*/ 90 w 91"/>
                    <a:gd name="T13" fmla="*/ 30 h 422"/>
                    <a:gd name="T14" fmla="*/ 90 w 91"/>
                    <a:gd name="T15" fmla="*/ 30 h 422"/>
                    <a:gd name="T16" fmla="*/ 90 w 91"/>
                    <a:gd name="T17" fmla="*/ 32 h 422"/>
                    <a:gd name="T18" fmla="*/ 90 w 91"/>
                    <a:gd name="T19" fmla="*/ 31 h 422"/>
                    <a:gd name="T20" fmla="*/ 90 w 91"/>
                    <a:gd name="T21" fmla="*/ 31 h 422"/>
                    <a:gd name="T22" fmla="*/ 2 w 91"/>
                    <a:gd name="T23" fmla="*/ 29 h 422"/>
                    <a:gd name="T24" fmla="*/ 2 w 91"/>
                    <a:gd name="T25" fmla="*/ 30 h 422"/>
                    <a:gd name="T26" fmla="*/ 2 w 91"/>
                    <a:gd name="T27" fmla="*/ 30 h 422"/>
                    <a:gd name="T28" fmla="*/ 2 w 91"/>
                    <a:gd name="T29" fmla="*/ 32 h 422"/>
                    <a:gd name="T30" fmla="*/ 2 w 91"/>
                    <a:gd name="T31" fmla="*/ 32 h 422"/>
                    <a:gd name="T32" fmla="*/ 2 w 91"/>
                    <a:gd name="T33" fmla="*/ 32 h 422"/>
                    <a:gd name="T34" fmla="*/ 3 w 91"/>
                    <a:gd name="T35" fmla="*/ 34 h 422"/>
                    <a:gd name="T36" fmla="*/ 3 w 91"/>
                    <a:gd name="T37" fmla="*/ 35 h 422"/>
                    <a:gd name="T38" fmla="*/ 3 w 91"/>
                    <a:gd name="T39" fmla="*/ 35 h 422"/>
                    <a:gd name="T40" fmla="*/ 4 w 91"/>
                    <a:gd name="T41" fmla="*/ 36 h 422"/>
                    <a:gd name="T42" fmla="*/ 5 w 91"/>
                    <a:gd name="T43" fmla="*/ 37 h 422"/>
                    <a:gd name="T44" fmla="*/ 5 w 91"/>
                    <a:gd name="T45" fmla="*/ 37 h 422"/>
                    <a:gd name="T46" fmla="*/ 6 w 91"/>
                    <a:gd name="T47" fmla="*/ 39 h 422"/>
                    <a:gd name="T48" fmla="*/ 6 w 91"/>
                    <a:gd name="T49" fmla="*/ 40 h 422"/>
                    <a:gd name="T50" fmla="*/ 6 w 91"/>
                    <a:gd name="T51" fmla="*/ 40 h 422"/>
                    <a:gd name="T52" fmla="*/ 8 w 91"/>
                    <a:gd name="T53" fmla="*/ 41 h 422"/>
                    <a:gd name="T54" fmla="*/ 13 w 91"/>
                    <a:gd name="T55" fmla="*/ 45 h 422"/>
                    <a:gd name="T56" fmla="*/ 13 w 91"/>
                    <a:gd name="T57" fmla="*/ 45 h 422"/>
                    <a:gd name="T58" fmla="*/ 11 w 91"/>
                    <a:gd name="T59" fmla="*/ 44 h 422"/>
                    <a:gd name="T60" fmla="*/ 10 w 91"/>
                    <a:gd name="T61" fmla="*/ 43 h 422"/>
                    <a:gd name="T62" fmla="*/ 10 w 91"/>
                    <a:gd name="T63" fmla="*/ 43 h 422"/>
                    <a:gd name="T64" fmla="*/ 9 w 91"/>
                    <a:gd name="T65" fmla="*/ 42 h 422"/>
                    <a:gd name="T66" fmla="*/ 78 w 91"/>
                    <a:gd name="T67" fmla="*/ 46 h 422"/>
                    <a:gd name="T68" fmla="*/ 78 w 91"/>
                    <a:gd name="T69" fmla="*/ 46 h 422"/>
                    <a:gd name="T70" fmla="*/ 81 w 91"/>
                    <a:gd name="T71" fmla="*/ 44 h 422"/>
                    <a:gd name="T72" fmla="*/ 81 w 91"/>
                    <a:gd name="T73" fmla="*/ 44 h 422"/>
                    <a:gd name="T74" fmla="*/ 81 w 91"/>
                    <a:gd name="T75" fmla="*/ 44 h 422"/>
                    <a:gd name="T76" fmla="*/ 83 w 91"/>
                    <a:gd name="T77" fmla="*/ 42 h 422"/>
                    <a:gd name="T78" fmla="*/ 84 w 91"/>
                    <a:gd name="T79" fmla="*/ 42 h 422"/>
                    <a:gd name="T80" fmla="*/ 84 w 91"/>
                    <a:gd name="T81" fmla="*/ 42 h 422"/>
                    <a:gd name="T82" fmla="*/ 89 w 91"/>
                    <a:gd name="T83" fmla="*/ 34 h 422"/>
                    <a:gd name="T84" fmla="*/ 89 w 91"/>
                    <a:gd name="T85" fmla="*/ 34 h 422"/>
                    <a:gd name="T86" fmla="*/ 89 w 91"/>
                    <a:gd name="T87" fmla="*/ 34 h 422"/>
                    <a:gd name="T88" fmla="*/ 88 w 91"/>
                    <a:gd name="T89" fmla="*/ 36 h 422"/>
                    <a:gd name="T90" fmla="*/ 88 w 91"/>
                    <a:gd name="T91" fmla="*/ 36 h 422"/>
                    <a:gd name="T92" fmla="*/ 88 w 91"/>
                    <a:gd name="T93" fmla="*/ 36 h 422"/>
                    <a:gd name="T94" fmla="*/ 87 w 91"/>
                    <a:gd name="T95" fmla="*/ 38 h 422"/>
                    <a:gd name="T96" fmla="*/ 86 w 91"/>
                    <a:gd name="T97" fmla="*/ 39 h 422"/>
                    <a:gd name="T98" fmla="*/ 86 w 91"/>
                    <a:gd name="T99" fmla="*/ 39 h 422"/>
                    <a:gd name="T100" fmla="*/ 85 w 91"/>
                    <a:gd name="T101" fmla="*/ 41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1" h="422">
                      <a:moveTo>
                        <a:pt x="90" y="29"/>
                      </a:moveTo>
                      <a:cubicBezTo>
                        <a:pt x="91" y="22"/>
                        <a:pt x="86" y="15"/>
                        <a:pt x="77" y="10"/>
                      </a:cubicBezTo>
                      <a:cubicBezTo>
                        <a:pt x="60" y="0"/>
                        <a:pt x="32" y="0"/>
                        <a:pt x="14" y="10"/>
                      </a:cubicBezTo>
                      <a:cubicBezTo>
                        <a:pt x="6" y="15"/>
                        <a:pt x="1" y="21"/>
                        <a:pt x="1" y="28"/>
                      </a:cubicBezTo>
                      <a:cubicBezTo>
                        <a:pt x="1" y="28"/>
                        <a:pt x="1" y="28"/>
                        <a:pt x="1" y="28"/>
                      </a:cubicBezTo>
                      <a:cubicBezTo>
                        <a:pt x="1" y="28"/>
                        <a:pt x="1" y="28"/>
                        <a:pt x="1" y="28"/>
                      </a:cubicBezTo>
                      <a:cubicBezTo>
                        <a:pt x="1" y="28"/>
                        <a:pt x="1" y="28"/>
                        <a:pt x="1" y="28"/>
                      </a:cubicBezTo>
                      <a:cubicBezTo>
                        <a:pt x="0" y="394"/>
                        <a:pt x="0" y="394"/>
                        <a:pt x="0" y="394"/>
                      </a:cubicBezTo>
                      <a:cubicBezTo>
                        <a:pt x="0" y="400"/>
                        <a:pt x="5" y="407"/>
                        <a:pt x="13" y="412"/>
                      </a:cubicBezTo>
                      <a:cubicBezTo>
                        <a:pt x="31" y="422"/>
                        <a:pt x="59" y="422"/>
                        <a:pt x="76" y="412"/>
                      </a:cubicBezTo>
                      <a:cubicBezTo>
                        <a:pt x="85" y="407"/>
                        <a:pt x="89" y="400"/>
                        <a:pt x="89" y="394"/>
                      </a:cubicBezTo>
                      <a:cubicBezTo>
                        <a:pt x="90" y="28"/>
                        <a:pt x="90" y="28"/>
                        <a:pt x="90" y="28"/>
                      </a:cubicBezTo>
                      <a:cubicBezTo>
                        <a:pt x="90" y="28"/>
                        <a:pt x="90" y="28"/>
                        <a:pt x="90" y="29"/>
                      </a:cubicBezTo>
                      <a:moveTo>
                        <a:pt x="90" y="30"/>
                      </a:moveTo>
                      <a:cubicBezTo>
                        <a:pt x="90" y="30"/>
                        <a:pt x="90" y="29"/>
                        <a:pt x="90" y="29"/>
                      </a:cubicBezTo>
                      <a:cubicBezTo>
                        <a:pt x="90" y="29"/>
                        <a:pt x="90" y="30"/>
                        <a:pt x="90" y="30"/>
                      </a:cubicBezTo>
                      <a:moveTo>
                        <a:pt x="90" y="32"/>
                      </a:moveTo>
                      <a:cubicBezTo>
                        <a:pt x="90" y="32"/>
                        <a:pt x="90" y="32"/>
                        <a:pt x="90" y="32"/>
                      </a:cubicBezTo>
                      <a:cubicBezTo>
                        <a:pt x="90" y="32"/>
                        <a:pt x="90" y="32"/>
                        <a:pt x="90" y="32"/>
                      </a:cubicBezTo>
                      <a:moveTo>
                        <a:pt x="90" y="31"/>
                      </a:moveTo>
                      <a:cubicBezTo>
                        <a:pt x="90" y="31"/>
                        <a:pt x="90" y="31"/>
                        <a:pt x="90" y="30"/>
                      </a:cubicBezTo>
                      <a:cubicBezTo>
                        <a:pt x="90" y="31"/>
                        <a:pt x="90" y="31"/>
                        <a:pt x="90" y="31"/>
                      </a:cubicBezTo>
                      <a:moveTo>
                        <a:pt x="1" y="29"/>
                      </a:moveTo>
                      <a:cubicBezTo>
                        <a:pt x="2" y="29"/>
                        <a:pt x="2" y="29"/>
                        <a:pt x="2" y="29"/>
                      </a:cubicBezTo>
                      <a:cubicBezTo>
                        <a:pt x="2" y="29"/>
                        <a:pt x="2" y="29"/>
                        <a:pt x="1" y="29"/>
                      </a:cubicBezTo>
                      <a:moveTo>
                        <a:pt x="2" y="30"/>
                      </a:moveTo>
                      <a:cubicBezTo>
                        <a:pt x="2" y="30"/>
                        <a:pt x="2" y="30"/>
                        <a:pt x="2" y="30"/>
                      </a:cubicBezTo>
                      <a:cubicBezTo>
                        <a:pt x="2" y="30"/>
                        <a:pt x="2" y="30"/>
                        <a:pt x="2" y="30"/>
                      </a:cubicBezTo>
                      <a:moveTo>
                        <a:pt x="2" y="31"/>
                      </a:moveTo>
                      <a:cubicBezTo>
                        <a:pt x="2" y="31"/>
                        <a:pt x="2" y="31"/>
                        <a:pt x="2" y="32"/>
                      </a:cubicBezTo>
                      <a:cubicBezTo>
                        <a:pt x="2" y="31"/>
                        <a:pt x="2" y="31"/>
                        <a:pt x="2" y="31"/>
                      </a:cubicBezTo>
                      <a:moveTo>
                        <a:pt x="2" y="32"/>
                      </a:moveTo>
                      <a:cubicBezTo>
                        <a:pt x="2" y="32"/>
                        <a:pt x="2" y="33"/>
                        <a:pt x="2" y="33"/>
                      </a:cubicBezTo>
                      <a:cubicBezTo>
                        <a:pt x="2" y="33"/>
                        <a:pt x="2" y="32"/>
                        <a:pt x="2" y="32"/>
                      </a:cubicBezTo>
                      <a:moveTo>
                        <a:pt x="3" y="34"/>
                      </a:moveTo>
                      <a:cubicBezTo>
                        <a:pt x="3" y="34"/>
                        <a:pt x="3" y="34"/>
                        <a:pt x="3" y="34"/>
                      </a:cubicBezTo>
                      <a:cubicBezTo>
                        <a:pt x="3" y="34"/>
                        <a:pt x="3" y="34"/>
                        <a:pt x="3" y="34"/>
                      </a:cubicBezTo>
                      <a:moveTo>
                        <a:pt x="3" y="35"/>
                      </a:moveTo>
                      <a:cubicBezTo>
                        <a:pt x="3" y="35"/>
                        <a:pt x="3" y="35"/>
                        <a:pt x="3" y="35"/>
                      </a:cubicBezTo>
                      <a:cubicBezTo>
                        <a:pt x="3" y="35"/>
                        <a:pt x="3" y="35"/>
                        <a:pt x="3" y="35"/>
                      </a:cubicBezTo>
                      <a:moveTo>
                        <a:pt x="4" y="36"/>
                      </a:moveTo>
                      <a:cubicBezTo>
                        <a:pt x="4" y="36"/>
                        <a:pt x="4" y="36"/>
                        <a:pt x="4" y="36"/>
                      </a:cubicBezTo>
                      <a:cubicBezTo>
                        <a:pt x="4" y="36"/>
                        <a:pt x="4" y="36"/>
                        <a:pt x="4" y="36"/>
                      </a:cubicBezTo>
                      <a:moveTo>
                        <a:pt x="5" y="37"/>
                      </a:moveTo>
                      <a:cubicBezTo>
                        <a:pt x="5" y="38"/>
                        <a:pt x="5" y="38"/>
                        <a:pt x="5" y="38"/>
                      </a:cubicBezTo>
                      <a:cubicBezTo>
                        <a:pt x="5" y="37"/>
                        <a:pt x="5" y="37"/>
                        <a:pt x="5" y="37"/>
                      </a:cubicBezTo>
                      <a:moveTo>
                        <a:pt x="5" y="38"/>
                      </a:moveTo>
                      <a:cubicBezTo>
                        <a:pt x="6" y="39"/>
                        <a:pt x="6" y="39"/>
                        <a:pt x="6" y="39"/>
                      </a:cubicBezTo>
                      <a:cubicBezTo>
                        <a:pt x="5" y="38"/>
                        <a:pt x="5" y="38"/>
                        <a:pt x="5" y="38"/>
                      </a:cubicBezTo>
                      <a:moveTo>
                        <a:pt x="6" y="40"/>
                      </a:moveTo>
                      <a:cubicBezTo>
                        <a:pt x="7" y="40"/>
                        <a:pt x="7" y="40"/>
                        <a:pt x="7" y="40"/>
                      </a:cubicBezTo>
                      <a:cubicBezTo>
                        <a:pt x="6" y="40"/>
                        <a:pt x="6" y="40"/>
                        <a:pt x="6" y="40"/>
                      </a:cubicBezTo>
                      <a:moveTo>
                        <a:pt x="7" y="41"/>
                      </a:moveTo>
                      <a:cubicBezTo>
                        <a:pt x="8" y="41"/>
                        <a:pt x="8" y="41"/>
                        <a:pt x="8" y="41"/>
                      </a:cubicBezTo>
                      <a:cubicBezTo>
                        <a:pt x="7" y="41"/>
                        <a:pt x="7" y="41"/>
                        <a:pt x="7" y="41"/>
                      </a:cubicBezTo>
                      <a:moveTo>
                        <a:pt x="13" y="45"/>
                      </a:moveTo>
                      <a:cubicBezTo>
                        <a:pt x="13" y="45"/>
                        <a:pt x="13" y="45"/>
                        <a:pt x="13" y="45"/>
                      </a:cubicBezTo>
                      <a:cubicBezTo>
                        <a:pt x="13" y="45"/>
                        <a:pt x="13" y="45"/>
                        <a:pt x="13" y="45"/>
                      </a:cubicBezTo>
                      <a:moveTo>
                        <a:pt x="12" y="44"/>
                      </a:moveTo>
                      <a:cubicBezTo>
                        <a:pt x="11" y="44"/>
                        <a:pt x="11" y="44"/>
                        <a:pt x="11" y="44"/>
                      </a:cubicBezTo>
                      <a:cubicBezTo>
                        <a:pt x="12" y="44"/>
                        <a:pt x="12" y="44"/>
                        <a:pt x="12" y="44"/>
                      </a:cubicBezTo>
                      <a:moveTo>
                        <a:pt x="10" y="43"/>
                      </a:moveTo>
                      <a:cubicBezTo>
                        <a:pt x="10" y="43"/>
                        <a:pt x="10" y="43"/>
                        <a:pt x="10" y="43"/>
                      </a:cubicBezTo>
                      <a:cubicBezTo>
                        <a:pt x="10" y="43"/>
                        <a:pt x="10" y="43"/>
                        <a:pt x="10" y="43"/>
                      </a:cubicBezTo>
                      <a:moveTo>
                        <a:pt x="9" y="42"/>
                      </a:moveTo>
                      <a:cubicBezTo>
                        <a:pt x="9" y="42"/>
                        <a:pt x="9" y="42"/>
                        <a:pt x="9" y="42"/>
                      </a:cubicBezTo>
                      <a:cubicBezTo>
                        <a:pt x="9" y="42"/>
                        <a:pt x="9" y="42"/>
                        <a:pt x="9" y="42"/>
                      </a:cubicBezTo>
                      <a:moveTo>
                        <a:pt x="78" y="46"/>
                      </a:moveTo>
                      <a:cubicBezTo>
                        <a:pt x="78" y="46"/>
                        <a:pt x="79" y="45"/>
                        <a:pt x="79" y="45"/>
                      </a:cubicBezTo>
                      <a:cubicBezTo>
                        <a:pt x="79" y="45"/>
                        <a:pt x="78" y="46"/>
                        <a:pt x="78" y="46"/>
                      </a:cubicBezTo>
                      <a:moveTo>
                        <a:pt x="79" y="45"/>
                      </a:moveTo>
                      <a:cubicBezTo>
                        <a:pt x="80" y="45"/>
                        <a:pt x="80" y="44"/>
                        <a:pt x="81" y="44"/>
                      </a:cubicBezTo>
                      <a:cubicBezTo>
                        <a:pt x="80" y="44"/>
                        <a:pt x="80" y="45"/>
                        <a:pt x="79" y="45"/>
                      </a:cubicBezTo>
                      <a:moveTo>
                        <a:pt x="81" y="44"/>
                      </a:moveTo>
                      <a:cubicBezTo>
                        <a:pt x="81" y="44"/>
                        <a:pt x="82" y="43"/>
                        <a:pt x="82" y="43"/>
                      </a:cubicBezTo>
                      <a:cubicBezTo>
                        <a:pt x="82" y="43"/>
                        <a:pt x="81" y="44"/>
                        <a:pt x="81" y="44"/>
                      </a:cubicBezTo>
                      <a:moveTo>
                        <a:pt x="82" y="43"/>
                      </a:moveTo>
                      <a:cubicBezTo>
                        <a:pt x="83" y="43"/>
                        <a:pt x="83" y="42"/>
                        <a:pt x="83" y="42"/>
                      </a:cubicBezTo>
                      <a:cubicBezTo>
                        <a:pt x="83" y="42"/>
                        <a:pt x="83" y="43"/>
                        <a:pt x="82" y="43"/>
                      </a:cubicBezTo>
                      <a:moveTo>
                        <a:pt x="84" y="42"/>
                      </a:moveTo>
                      <a:cubicBezTo>
                        <a:pt x="84" y="41"/>
                        <a:pt x="84" y="41"/>
                        <a:pt x="84" y="41"/>
                      </a:cubicBezTo>
                      <a:cubicBezTo>
                        <a:pt x="84" y="41"/>
                        <a:pt x="84" y="41"/>
                        <a:pt x="84" y="42"/>
                      </a:cubicBezTo>
                      <a:moveTo>
                        <a:pt x="90" y="33"/>
                      </a:moveTo>
                      <a:cubicBezTo>
                        <a:pt x="90" y="33"/>
                        <a:pt x="90" y="33"/>
                        <a:pt x="89" y="34"/>
                      </a:cubicBezTo>
                      <a:cubicBezTo>
                        <a:pt x="90" y="33"/>
                        <a:pt x="90" y="33"/>
                        <a:pt x="90" y="33"/>
                      </a:cubicBezTo>
                      <a:moveTo>
                        <a:pt x="89" y="34"/>
                      </a:moveTo>
                      <a:cubicBezTo>
                        <a:pt x="89" y="34"/>
                        <a:pt x="89" y="35"/>
                        <a:pt x="89" y="35"/>
                      </a:cubicBezTo>
                      <a:cubicBezTo>
                        <a:pt x="89" y="35"/>
                        <a:pt x="89" y="34"/>
                        <a:pt x="89" y="34"/>
                      </a:cubicBezTo>
                      <a:moveTo>
                        <a:pt x="89" y="35"/>
                      </a:moveTo>
                      <a:cubicBezTo>
                        <a:pt x="89" y="35"/>
                        <a:pt x="88" y="36"/>
                        <a:pt x="88" y="36"/>
                      </a:cubicBezTo>
                      <a:cubicBezTo>
                        <a:pt x="88" y="36"/>
                        <a:pt x="89" y="35"/>
                        <a:pt x="89" y="35"/>
                      </a:cubicBezTo>
                      <a:moveTo>
                        <a:pt x="88" y="36"/>
                      </a:moveTo>
                      <a:cubicBezTo>
                        <a:pt x="88" y="37"/>
                        <a:pt x="88" y="37"/>
                        <a:pt x="88" y="37"/>
                      </a:cubicBezTo>
                      <a:cubicBezTo>
                        <a:pt x="88" y="37"/>
                        <a:pt x="88" y="37"/>
                        <a:pt x="88" y="36"/>
                      </a:cubicBezTo>
                      <a:moveTo>
                        <a:pt x="87" y="38"/>
                      </a:moveTo>
                      <a:cubicBezTo>
                        <a:pt x="87" y="38"/>
                        <a:pt x="87" y="38"/>
                        <a:pt x="87" y="38"/>
                      </a:cubicBezTo>
                      <a:cubicBezTo>
                        <a:pt x="87" y="38"/>
                        <a:pt x="87" y="38"/>
                        <a:pt x="87" y="38"/>
                      </a:cubicBezTo>
                      <a:moveTo>
                        <a:pt x="86" y="39"/>
                      </a:moveTo>
                      <a:cubicBezTo>
                        <a:pt x="86" y="39"/>
                        <a:pt x="86" y="39"/>
                        <a:pt x="86" y="39"/>
                      </a:cubicBezTo>
                      <a:cubicBezTo>
                        <a:pt x="86" y="39"/>
                        <a:pt x="86" y="39"/>
                        <a:pt x="86" y="39"/>
                      </a:cubicBezTo>
                      <a:moveTo>
                        <a:pt x="85" y="40"/>
                      </a:moveTo>
                      <a:cubicBezTo>
                        <a:pt x="85" y="40"/>
                        <a:pt x="85" y="40"/>
                        <a:pt x="85" y="41"/>
                      </a:cubicBezTo>
                      <a:cubicBezTo>
                        <a:pt x="85" y="40"/>
                        <a:pt x="85" y="40"/>
                        <a:pt x="85" y="40"/>
                      </a:cubicBezTo>
                    </a:path>
                  </a:pathLst>
                </a:custGeom>
                <a:solidFill>
                  <a:srgbClr val="BF0000"/>
                </a:solidFill>
                <a:ln>
                  <a:noFill/>
                </a:ln>
              </p:spPr>
              <p:txBody>
                <a:bodyPr vert="horz" wrap="square" lIns="91440" tIns="45720" rIns="91440" bIns="45720" numCol="1" anchor="t" anchorCtr="0" compatLnSpc="1"/>
                <a:lstStyle/>
                <a:p>
                  <a:endParaRPr lang="th-TH"/>
                </a:p>
              </p:txBody>
            </p:sp>
            <p:sp>
              <p:nvSpPr>
                <p:cNvPr id="52" name="Freeform 8"/>
                <p:cNvSpPr>
                  <a:spLocks noEditPoints="1"/>
                </p:cNvSpPr>
                <p:nvPr/>
              </p:nvSpPr>
              <p:spPr bwMode="auto">
                <a:xfrm>
                  <a:off x="9464712" y="1992157"/>
                  <a:ext cx="508024" cy="234807"/>
                </a:xfrm>
                <a:custGeom>
                  <a:avLst/>
                  <a:gdLst>
                    <a:gd name="T0" fmla="*/ 93 w 94"/>
                    <a:gd name="T1" fmla="*/ 26 h 52"/>
                    <a:gd name="T2" fmla="*/ 93 w 94"/>
                    <a:gd name="T3" fmla="*/ 26 h 52"/>
                    <a:gd name="T4" fmla="*/ 93 w 94"/>
                    <a:gd name="T5" fmla="*/ 26 h 52"/>
                    <a:gd name="T6" fmla="*/ 81 w 94"/>
                    <a:gd name="T7" fmla="*/ 44 h 52"/>
                    <a:gd name="T8" fmla="*/ 82 w 94"/>
                    <a:gd name="T9" fmla="*/ 43 h 52"/>
                    <a:gd name="T10" fmla="*/ 81 w 94"/>
                    <a:gd name="T11" fmla="*/ 44 h 52"/>
                    <a:gd name="T12" fmla="*/ 82 w 94"/>
                    <a:gd name="T13" fmla="*/ 43 h 52"/>
                    <a:gd name="T14" fmla="*/ 84 w 94"/>
                    <a:gd name="T15" fmla="*/ 42 h 52"/>
                    <a:gd name="T16" fmla="*/ 82 w 94"/>
                    <a:gd name="T17" fmla="*/ 43 h 52"/>
                    <a:gd name="T18" fmla="*/ 84 w 94"/>
                    <a:gd name="T19" fmla="*/ 42 h 52"/>
                    <a:gd name="T20" fmla="*/ 85 w 94"/>
                    <a:gd name="T21" fmla="*/ 41 h 52"/>
                    <a:gd name="T22" fmla="*/ 84 w 94"/>
                    <a:gd name="T23" fmla="*/ 42 h 52"/>
                    <a:gd name="T24" fmla="*/ 85 w 94"/>
                    <a:gd name="T25" fmla="*/ 41 h 52"/>
                    <a:gd name="T26" fmla="*/ 86 w 94"/>
                    <a:gd name="T27" fmla="*/ 40 h 52"/>
                    <a:gd name="T28" fmla="*/ 85 w 94"/>
                    <a:gd name="T29" fmla="*/ 41 h 52"/>
                    <a:gd name="T30" fmla="*/ 87 w 94"/>
                    <a:gd name="T31" fmla="*/ 40 h 52"/>
                    <a:gd name="T32" fmla="*/ 87 w 94"/>
                    <a:gd name="T33" fmla="*/ 39 h 52"/>
                    <a:gd name="T34" fmla="*/ 87 w 94"/>
                    <a:gd name="T35" fmla="*/ 40 h 52"/>
                    <a:gd name="T36" fmla="*/ 88 w 94"/>
                    <a:gd name="T37" fmla="*/ 39 h 52"/>
                    <a:gd name="T38" fmla="*/ 88 w 94"/>
                    <a:gd name="T39" fmla="*/ 38 h 52"/>
                    <a:gd name="T40" fmla="*/ 88 w 94"/>
                    <a:gd name="T41" fmla="*/ 39 h 52"/>
                    <a:gd name="T42" fmla="*/ 89 w 94"/>
                    <a:gd name="T43" fmla="*/ 37 h 52"/>
                    <a:gd name="T44" fmla="*/ 89 w 94"/>
                    <a:gd name="T45" fmla="*/ 37 h 52"/>
                    <a:gd name="T46" fmla="*/ 89 w 94"/>
                    <a:gd name="T47" fmla="*/ 37 h 52"/>
                    <a:gd name="T48" fmla="*/ 90 w 94"/>
                    <a:gd name="T49" fmla="*/ 36 h 52"/>
                    <a:gd name="T50" fmla="*/ 90 w 94"/>
                    <a:gd name="T51" fmla="*/ 36 h 52"/>
                    <a:gd name="T52" fmla="*/ 90 w 94"/>
                    <a:gd name="T53" fmla="*/ 36 h 52"/>
                    <a:gd name="T54" fmla="*/ 91 w 94"/>
                    <a:gd name="T55" fmla="*/ 35 h 52"/>
                    <a:gd name="T56" fmla="*/ 91 w 94"/>
                    <a:gd name="T57" fmla="*/ 34 h 52"/>
                    <a:gd name="T58" fmla="*/ 91 w 94"/>
                    <a:gd name="T59" fmla="*/ 35 h 52"/>
                    <a:gd name="T60" fmla="*/ 91 w 94"/>
                    <a:gd name="T61" fmla="*/ 34 h 52"/>
                    <a:gd name="T62" fmla="*/ 92 w 94"/>
                    <a:gd name="T63" fmla="*/ 33 h 52"/>
                    <a:gd name="T64" fmla="*/ 91 w 94"/>
                    <a:gd name="T65" fmla="*/ 34 h 52"/>
                    <a:gd name="T66" fmla="*/ 92 w 94"/>
                    <a:gd name="T67" fmla="*/ 33 h 52"/>
                    <a:gd name="T68" fmla="*/ 92 w 94"/>
                    <a:gd name="T69" fmla="*/ 32 h 52"/>
                    <a:gd name="T70" fmla="*/ 92 w 94"/>
                    <a:gd name="T71" fmla="*/ 33 h 52"/>
                    <a:gd name="T72" fmla="*/ 92 w 94"/>
                    <a:gd name="T73" fmla="*/ 32 h 52"/>
                    <a:gd name="T74" fmla="*/ 93 w 94"/>
                    <a:gd name="T75" fmla="*/ 31 h 52"/>
                    <a:gd name="T76" fmla="*/ 92 w 94"/>
                    <a:gd name="T77" fmla="*/ 32 h 52"/>
                    <a:gd name="T78" fmla="*/ 93 w 94"/>
                    <a:gd name="T79" fmla="*/ 30 h 52"/>
                    <a:gd name="T80" fmla="*/ 93 w 94"/>
                    <a:gd name="T81" fmla="*/ 30 h 52"/>
                    <a:gd name="T82" fmla="*/ 93 w 94"/>
                    <a:gd name="T83" fmla="*/ 30 h 52"/>
                    <a:gd name="T84" fmla="*/ 93 w 94"/>
                    <a:gd name="T85" fmla="*/ 29 h 52"/>
                    <a:gd name="T86" fmla="*/ 93 w 94"/>
                    <a:gd name="T87" fmla="*/ 28 h 52"/>
                    <a:gd name="T88" fmla="*/ 93 w 94"/>
                    <a:gd name="T89" fmla="*/ 29 h 52"/>
                    <a:gd name="T90" fmla="*/ 93 w 94"/>
                    <a:gd name="T91" fmla="*/ 28 h 52"/>
                    <a:gd name="T92" fmla="*/ 93 w 94"/>
                    <a:gd name="T93" fmla="*/ 27 h 52"/>
                    <a:gd name="T94" fmla="*/ 93 w 94"/>
                    <a:gd name="T95" fmla="*/ 28 h 52"/>
                    <a:gd name="T96" fmla="*/ 49 w 94"/>
                    <a:gd name="T97" fmla="*/ 0 h 52"/>
                    <a:gd name="T98" fmla="*/ 18 w 94"/>
                    <a:gd name="T99" fmla="*/ 8 h 52"/>
                    <a:gd name="T100" fmla="*/ 18 w 94"/>
                    <a:gd name="T101" fmla="*/ 44 h 52"/>
                    <a:gd name="T102" fmla="*/ 49 w 94"/>
                    <a:gd name="T103" fmla="*/ 52 h 52"/>
                    <a:gd name="T104" fmla="*/ 81 w 94"/>
                    <a:gd name="T105" fmla="*/ 44 h 52"/>
                    <a:gd name="T106" fmla="*/ 93 w 94"/>
                    <a:gd name="T107" fmla="*/ 28 h 52"/>
                    <a:gd name="T108" fmla="*/ 93 w 94"/>
                    <a:gd name="T109" fmla="*/ 26 h 52"/>
                    <a:gd name="T110" fmla="*/ 93 w 94"/>
                    <a:gd name="T111" fmla="*/ 27 h 52"/>
                    <a:gd name="T112" fmla="*/ 80 w 94"/>
                    <a:gd name="T113" fmla="*/ 8 h 52"/>
                    <a:gd name="T114" fmla="*/ 63 w 94"/>
                    <a:gd name="T115" fmla="*/ 1 h 52"/>
                    <a:gd name="T116" fmla="*/ 49 w 94"/>
                    <a:gd name="T1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 h="52">
                      <a:moveTo>
                        <a:pt x="93" y="26"/>
                      </a:moveTo>
                      <a:cubicBezTo>
                        <a:pt x="93" y="26"/>
                        <a:pt x="93" y="26"/>
                        <a:pt x="93" y="26"/>
                      </a:cubicBezTo>
                      <a:cubicBezTo>
                        <a:pt x="93" y="26"/>
                        <a:pt x="93" y="26"/>
                        <a:pt x="93" y="26"/>
                      </a:cubicBezTo>
                      <a:moveTo>
                        <a:pt x="81" y="44"/>
                      </a:moveTo>
                      <a:cubicBezTo>
                        <a:pt x="81" y="44"/>
                        <a:pt x="82" y="43"/>
                        <a:pt x="82" y="43"/>
                      </a:cubicBezTo>
                      <a:cubicBezTo>
                        <a:pt x="82" y="43"/>
                        <a:pt x="81" y="44"/>
                        <a:pt x="81" y="44"/>
                      </a:cubicBezTo>
                      <a:moveTo>
                        <a:pt x="82" y="43"/>
                      </a:moveTo>
                      <a:cubicBezTo>
                        <a:pt x="83" y="43"/>
                        <a:pt x="83" y="42"/>
                        <a:pt x="84" y="42"/>
                      </a:cubicBezTo>
                      <a:cubicBezTo>
                        <a:pt x="83" y="42"/>
                        <a:pt x="83" y="43"/>
                        <a:pt x="82" y="43"/>
                      </a:cubicBezTo>
                      <a:moveTo>
                        <a:pt x="84" y="42"/>
                      </a:moveTo>
                      <a:cubicBezTo>
                        <a:pt x="84" y="42"/>
                        <a:pt x="85" y="41"/>
                        <a:pt x="85" y="41"/>
                      </a:cubicBezTo>
                      <a:cubicBezTo>
                        <a:pt x="85" y="41"/>
                        <a:pt x="84" y="42"/>
                        <a:pt x="84" y="42"/>
                      </a:cubicBezTo>
                      <a:moveTo>
                        <a:pt x="85" y="41"/>
                      </a:moveTo>
                      <a:cubicBezTo>
                        <a:pt x="86" y="41"/>
                        <a:pt x="86" y="40"/>
                        <a:pt x="86" y="40"/>
                      </a:cubicBezTo>
                      <a:cubicBezTo>
                        <a:pt x="86" y="40"/>
                        <a:pt x="86" y="41"/>
                        <a:pt x="85" y="41"/>
                      </a:cubicBezTo>
                      <a:moveTo>
                        <a:pt x="87" y="40"/>
                      </a:moveTo>
                      <a:cubicBezTo>
                        <a:pt x="87" y="39"/>
                        <a:pt x="87" y="39"/>
                        <a:pt x="87" y="39"/>
                      </a:cubicBezTo>
                      <a:cubicBezTo>
                        <a:pt x="87" y="39"/>
                        <a:pt x="87" y="39"/>
                        <a:pt x="87" y="40"/>
                      </a:cubicBezTo>
                      <a:moveTo>
                        <a:pt x="88" y="39"/>
                      </a:moveTo>
                      <a:cubicBezTo>
                        <a:pt x="88" y="38"/>
                        <a:pt x="88" y="38"/>
                        <a:pt x="88" y="38"/>
                      </a:cubicBezTo>
                      <a:cubicBezTo>
                        <a:pt x="88" y="38"/>
                        <a:pt x="88" y="38"/>
                        <a:pt x="88" y="39"/>
                      </a:cubicBezTo>
                      <a:moveTo>
                        <a:pt x="89" y="37"/>
                      </a:moveTo>
                      <a:cubicBezTo>
                        <a:pt x="89" y="37"/>
                        <a:pt x="89" y="37"/>
                        <a:pt x="89" y="37"/>
                      </a:cubicBezTo>
                      <a:cubicBezTo>
                        <a:pt x="89" y="37"/>
                        <a:pt x="89" y="37"/>
                        <a:pt x="89" y="37"/>
                      </a:cubicBezTo>
                      <a:moveTo>
                        <a:pt x="90" y="36"/>
                      </a:moveTo>
                      <a:cubicBezTo>
                        <a:pt x="90" y="36"/>
                        <a:pt x="90" y="36"/>
                        <a:pt x="90" y="36"/>
                      </a:cubicBezTo>
                      <a:cubicBezTo>
                        <a:pt x="90" y="36"/>
                        <a:pt x="90" y="36"/>
                        <a:pt x="90" y="36"/>
                      </a:cubicBezTo>
                      <a:moveTo>
                        <a:pt x="91" y="35"/>
                      </a:moveTo>
                      <a:cubicBezTo>
                        <a:pt x="91" y="35"/>
                        <a:pt x="91" y="35"/>
                        <a:pt x="91" y="34"/>
                      </a:cubicBezTo>
                      <a:cubicBezTo>
                        <a:pt x="91" y="35"/>
                        <a:pt x="91" y="35"/>
                        <a:pt x="91" y="35"/>
                      </a:cubicBezTo>
                      <a:moveTo>
                        <a:pt x="91" y="34"/>
                      </a:moveTo>
                      <a:cubicBezTo>
                        <a:pt x="91" y="34"/>
                        <a:pt x="92" y="33"/>
                        <a:pt x="92" y="33"/>
                      </a:cubicBezTo>
                      <a:cubicBezTo>
                        <a:pt x="92" y="33"/>
                        <a:pt x="91" y="34"/>
                        <a:pt x="91" y="34"/>
                      </a:cubicBezTo>
                      <a:moveTo>
                        <a:pt x="92" y="33"/>
                      </a:moveTo>
                      <a:cubicBezTo>
                        <a:pt x="92" y="33"/>
                        <a:pt x="92" y="32"/>
                        <a:pt x="92" y="32"/>
                      </a:cubicBezTo>
                      <a:cubicBezTo>
                        <a:pt x="92" y="32"/>
                        <a:pt x="92" y="33"/>
                        <a:pt x="92" y="33"/>
                      </a:cubicBezTo>
                      <a:moveTo>
                        <a:pt x="92" y="32"/>
                      </a:moveTo>
                      <a:cubicBezTo>
                        <a:pt x="93" y="31"/>
                        <a:pt x="93" y="31"/>
                        <a:pt x="93" y="31"/>
                      </a:cubicBezTo>
                      <a:cubicBezTo>
                        <a:pt x="93" y="31"/>
                        <a:pt x="93" y="31"/>
                        <a:pt x="92" y="32"/>
                      </a:cubicBezTo>
                      <a:moveTo>
                        <a:pt x="93" y="30"/>
                      </a:moveTo>
                      <a:cubicBezTo>
                        <a:pt x="93" y="30"/>
                        <a:pt x="93" y="30"/>
                        <a:pt x="93" y="30"/>
                      </a:cubicBezTo>
                      <a:cubicBezTo>
                        <a:pt x="93" y="30"/>
                        <a:pt x="93" y="30"/>
                        <a:pt x="93" y="30"/>
                      </a:cubicBezTo>
                      <a:moveTo>
                        <a:pt x="93" y="29"/>
                      </a:moveTo>
                      <a:cubicBezTo>
                        <a:pt x="93" y="29"/>
                        <a:pt x="93" y="29"/>
                        <a:pt x="93" y="28"/>
                      </a:cubicBezTo>
                      <a:cubicBezTo>
                        <a:pt x="93" y="29"/>
                        <a:pt x="93" y="29"/>
                        <a:pt x="93" y="29"/>
                      </a:cubicBezTo>
                      <a:moveTo>
                        <a:pt x="93" y="28"/>
                      </a:moveTo>
                      <a:cubicBezTo>
                        <a:pt x="93" y="28"/>
                        <a:pt x="93" y="27"/>
                        <a:pt x="93" y="27"/>
                      </a:cubicBezTo>
                      <a:cubicBezTo>
                        <a:pt x="93" y="27"/>
                        <a:pt x="93" y="28"/>
                        <a:pt x="93" y="28"/>
                      </a:cubicBezTo>
                      <a:moveTo>
                        <a:pt x="49" y="0"/>
                      </a:moveTo>
                      <a:cubicBezTo>
                        <a:pt x="38" y="0"/>
                        <a:pt x="26" y="3"/>
                        <a:pt x="18" y="8"/>
                      </a:cubicBezTo>
                      <a:cubicBezTo>
                        <a:pt x="0" y="18"/>
                        <a:pt x="0" y="34"/>
                        <a:pt x="18" y="44"/>
                      </a:cubicBezTo>
                      <a:cubicBezTo>
                        <a:pt x="26" y="49"/>
                        <a:pt x="38" y="52"/>
                        <a:pt x="49" y="52"/>
                      </a:cubicBezTo>
                      <a:cubicBezTo>
                        <a:pt x="61" y="52"/>
                        <a:pt x="72" y="49"/>
                        <a:pt x="81" y="44"/>
                      </a:cubicBezTo>
                      <a:cubicBezTo>
                        <a:pt x="88" y="40"/>
                        <a:pt x="93" y="34"/>
                        <a:pt x="93" y="28"/>
                      </a:cubicBezTo>
                      <a:cubicBezTo>
                        <a:pt x="93" y="26"/>
                        <a:pt x="93" y="26"/>
                        <a:pt x="93" y="26"/>
                      </a:cubicBezTo>
                      <a:cubicBezTo>
                        <a:pt x="93" y="26"/>
                        <a:pt x="93" y="26"/>
                        <a:pt x="93" y="27"/>
                      </a:cubicBezTo>
                      <a:cubicBezTo>
                        <a:pt x="94" y="20"/>
                        <a:pt x="89" y="13"/>
                        <a:pt x="80" y="8"/>
                      </a:cubicBezTo>
                      <a:cubicBezTo>
                        <a:pt x="75" y="5"/>
                        <a:pt x="69" y="3"/>
                        <a:pt x="63" y="1"/>
                      </a:cubicBezTo>
                      <a:cubicBezTo>
                        <a:pt x="58" y="1"/>
                        <a:pt x="54" y="0"/>
                        <a:pt x="49" y="0"/>
                      </a:cubicBezTo>
                    </a:path>
                  </a:pathLst>
                </a:custGeom>
                <a:solidFill>
                  <a:srgbClr val="F58F8F"/>
                </a:solidFill>
                <a:ln>
                  <a:noFill/>
                </a:ln>
              </p:spPr>
              <p:txBody>
                <a:bodyPr vert="horz" wrap="square" lIns="91440" tIns="45720" rIns="91440" bIns="45720" numCol="1" anchor="t" anchorCtr="0" compatLnSpc="1"/>
                <a:lstStyle/>
                <a:p>
                  <a:endParaRPr lang="th-TH"/>
                </a:p>
              </p:txBody>
            </p:sp>
            <p:sp>
              <p:nvSpPr>
                <p:cNvPr id="53" name="文本框 75808"/>
                <p:cNvSpPr txBox="1">
                  <a:spLocks noChangeArrowheads="1"/>
                </p:cNvSpPr>
                <p:nvPr/>
              </p:nvSpPr>
              <p:spPr bwMode="auto">
                <a:xfrm>
                  <a:off x="9282025" y="1662632"/>
                  <a:ext cx="873398" cy="412196"/>
                </a:xfrm>
                <a:prstGeom prst="rect">
                  <a:avLst/>
                </a:prstGeom>
                <a:noFill/>
                <a:ln>
                  <a:noFill/>
                </a:ln>
              </p:spPr>
              <p:txBody>
                <a:bodyPr wrap="square">
                  <a:spAutoFit/>
                </a:bodyPr>
                <a:lstStyle>
                  <a:lvl1pPr algn="ctr">
                    <a:defRPr>
                      <a:solidFill>
                        <a:schemeClr val="tx1"/>
                      </a:solidFill>
                      <a:latin typeface="Arial" panose="020B0604020202020204" pitchFamily="34" charset="0"/>
                    </a:defRPr>
                  </a:lvl1pPr>
                  <a:lvl2pPr algn="ctr">
                    <a:defRPr>
                      <a:solidFill>
                        <a:schemeClr val="tx1"/>
                      </a:solidFill>
                      <a:latin typeface="Arial" panose="020B0604020202020204" pitchFamily="34" charset="0"/>
                    </a:defRPr>
                  </a:lvl2pPr>
                  <a:lvl3pPr algn="ctr">
                    <a:defRPr>
                      <a:solidFill>
                        <a:schemeClr val="tx1"/>
                      </a:solidFill>
                      <a:latin typeface="Arial" panose="020B0604020202020204" pitchFamily="34" charset="0"/>
                    </a:defRPr>
                  </a:lvl3pPr>
                  <a:lvl4pPr algn="ctr">
                    <a:defRPr>
                      <a:solidFill>
                        <a:schemeClr val="tx1"/>
                      </a:solidFill>
                      <a:latin typeface="Arial" panose="020B0604020202020204" pitchFamily="34" charset="0"/>
                    </a:defRPr>
                  </a:lvl4pPr>
                  <a:lvl5pPr algn="ctr">
                    <a:defRPr>
                      <a:solidFill>
                        <a:schemeClr val="tx1"/>
                      </a:solidFill>
                      <a:latin typeface="Arial" panose="020B0604020202020204" pitchFamily="34" charset="0"/>
                    </a:defRPr>
                  </a:lvl5pPr>
                  <a:lvl6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spcBef>
                      <a:spcPct val="50000"/>
                    </a:spcBef>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3283.4</a:t>
                  </a:r>
                </a:p>
              </p:txBody>
            </p:sp>
            <p:sp>
              <p:nvSpPr>
                <p:cNvPr id="54" name="文本框 75781"/>
                <p:cNvSpPr txBox="1">
                  <a:spLocks noChangeArrowheads="1"/>
                </p:cNvSpPr>
                <p:nvPr/>
              </p:nvSpPr>
              <p:spPr bwMode="auto">
                <a:xfrm>
                  <a:off x="9304520" y="4647108"/>
                  <a:ext cx="870752" cy="338554"/>
                </a:xfrm>
                <a:prstGeom prst="rect">
                  <a:avLst/>
                </a:prstGeom>
                <a:noFill/>
                <a:ln>
                  <a:noFill/>
                </a:ln>
              </p:spPr>
              <p:txBody>
                <a:bodyPr wrap="none">
                  <a:spAutoFit/>
                </a:bodyPr>
                <a:lstStyle>
                  <a:lvl1pPr algn="ctr">
                    <a:defRPr>
                      <a:solidFill>
                        <a:schemeClr val="tx1"/>
                      </a:solidFill>
                      <a:latin typeface="Arial" panose="020B0604020202020204" pitchFamily="34" charset="0"/>
                    </a:defRPr>
                  </a:lvl1pPr>
                  <a:lvl2pPr algn="ctr">
                    <a:defRPr>
                      <a:solidFill>
                        <a:schemeClr val="tx1"/>
                      </a:solidFill>
                      <a:latin typeface="Arial" panose="020B0604020202020204" pitchFamily="34" charset="0"/>
                    </a:defRPr>
                  </a:lvl2pPr>
                  <a:lvl3pPr algn="ctr">
                    <a:defRPr>
                      <a:solidFill>
                        <a:schemeClr val="tx1"/>
                      </a:solidFill>
                      <a:latin typeface="Arial" panose="020B0604020202020204" pitchFamily="34" charset="0"/>
                    </a:defRPr>
                  </a:lvl3pPr>
                  <a:lvl4pPr algn="ctr">
                    <a:defRPr>
                      <a:solidFill>
                        <a:schemeClr val="tx1"/>
                      </a:solidFill>
                      <a:latin typeface="Arial" panose="020B0604020202020204" pitchFamily="34" charset="0"/>
                    </a:defRPr>
                  </a:lvl4pPr>
                  <a:lvl5pPr algn="ctr">
                    <a:defRPr>
                      <a:solidFill>
                        <a:schemeClr val="tx1"/>
                      </a:solidFill>
                      <a:latin typeface="Arial" panose="020B0604020202020204" pitchFamily="34" charset="0"/>
                    </a:defRPr>
                  </a:lvl5pPr>
                  <a:lvl6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2021</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61" name="组合 60"/>
              <p:cNvGrpSpPr/>
              <p:nvPr/>
            </p:nvGrpSpPr>
            <p:grpSpPr>
              <a:xfrm>
                <a:off x="2305123" y="3853816"/>
                <a:ext cx="1752747" cy="1267364"/>
                <a:chOff x="8381178" y="3791940"/>
                <a:chExt cx="1752747" cy="1267364"/>
              </a:xfrm>
            </p:grpSpPr>
            <p:sp>
              <p:nvSpPr>
                <p:cNvPr id="62" name="文本框 75807"/>
                <p:cNvSpPr txBox="1">
                  <a:spLocks noChangeArrowheads="1"/>
                </p:cNvSpPr>
                <p:nvPr/>
              </p:nvSpPr>
              <p:spPr bwMode="auto">
                <a:xfrm>
                  <a:off x="8508157" y="3999409"/>
                  <a:ext cx="664175" cy="412196"/>
                </a:xfrm>
                <a:prstGeom prst="rect">
                  <a:avLst/>
                </a:prstGeom>
                <a:noFill/>
                <a:ln>
                  <a:noFill/>
                </a:ln>
              </p:spPr>
              <p:txBody>
                <a:bodyPr wrap="square">
                  <a:spAutoFit/>
                </a:bodyPr>
                <a:lstStyle>
                  <a:lvl1pPr algn="ctr">
                    <a:defRPr>
                      <a:solidFill>
                        <a:schemeClr val="tx1"/>
                      </a:solidFill>
                      <a:latin typeface="Arial" panose="020B0604020202020204" pitchFamily="34" charset="0"/>
                    </a:defRPr>
                  </a:lvl1pPr>
                  <a:lvl2pPr algn="ctr">
                    <a:defRPr>
                      <a:solidFill>
                        <a:schemeClr val="tx1"/>
                      </a:solidFill>
                      <a:latin typeface="Arial" panose="020B0604020202020204" pitchFamily="34" charset="0"/>
                    </a:defRPr>
                  </a:lvl2pPr>
                  <a:lvl3pPr algn="ctr">
                    <a:defRPr>
                      <a:solidFill>
                        <a:schemeClr val="tx1"/>
                      </a:solidFill>
                      <a:latin typeface="Arial" panose="020B0604020202020204" pitchFamily="34" charset="0"/>
                    </a:defRPr>
                  </a:lvl3pPr>
                  <a:lvl4pPr algn="ctr">
                    <a:defRPr>
                      <a:solidFill>
                        <a:schemeClr val="tx1"/>
                      </a:solidFill>
                      <a:latin typeface="Arial" panose="020B0604020202020204" pitchFamily="34" charset="0"/>
                    </a:defRPr>
                  </a:lvl4pPr>
                  <a:lvl5pPr algn="ctr">
                    <a:defRPr>
                      <a:solidFill>
                        <a:schemeClr val="tx1"/>
                      </a:solidFill>
                      <a:latin typeface="Arial" panose="020B0604020202020204" pitchFamily="34" charset="0"/>
                    </a:defRPr>
                  </a:lvl5pPr>
                  <a:lvl6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l">
                    <a:spcBef>
                      <a:spcPct val="50000"/>
                    </a:spcBef>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0.46</a:t>
                  </a:r>
                </a:p>
              </p:txBody>
            </p:sp>
            <p:grpSp>
              <p:nvGrpSpPr>
                <p:cNvPr id="63" name="组合 62"/>
                <p:cNvGrpSpPr/>
                <p:nvPr/>
              </p:nvGrpSpPr>
              <p:grpSpPr>
                <a:xfrm>
                  <a:off x="8381178" y="3791940"/>
                  <a:ext cx="1752747" cy="1267364"/>
                  <a:chOff x="8381178" y="3791940"/>
                  <a:chExt cx="1752747" cy="1267364"/>
                </a:xfrm>
              </p:grpSpPr>
              <p:sp>
                <p:nvSpPr>
                  <p:cNvPr id="65" name="Freeform 14"/>
                  <p:cNvSpPr/>
                  <p:nvPr/>
                </p:nvSpPr>
                <p:spPr bwMode="auto">
                  <a:xfrm>
                    <a:off x="9960950" y="3791940"/>
                    <a:ext cx="64925" cy="16587"/>
                  </a:xfrm>
                  <a:custGeom>
                    <a:avLst/>
                    <a:gdLst>
                      <a:gd name="T0" fmla="*/ 0 w 12"/>
                      <a:gd name="T1" fmla="*/ 0 h 3"/>
                      <a:gd name="T2" fmla="*/ 12 w 12"/>
                      <a:gd name="T3" fmla="*/ 3 h 3"/>
                      <a:gd name="T4" fmla="*/ 12 w 12"/>
                      <a:gd name="T5" fmla="*/ 3 h 3"/>
                      <a:gd name="T6" fmla="*/ 0 w 12"/>
                      <a:gd name="T7" fmla="*/ 0 h 3"/>
                    </a:gdLst>
                    <a:ahLst/>
                    <a:cxnLst>
                      <a:cxn ang="0">
                        <a:pos x="T0" y="T1"/>
                      </a:cxn>
                      <a:cxn ang="0">
                        <a:pos x="T2" y="T3"/>
                      </a:cxn>
                      <a:cxn ang="0">
                        <a:pos x="T4" y="T5"/>
                      </a:cxn>
                      <a:cxn ang="0">
                        <a:pos x="T6" y="T7"/>
                      </a:cxn>
                    </a:cxnLst>
                    <a:rect l="0" t="0" r="r" b="b"/>
                    <a:pathLst>
                      <a:path w="12" h="3">
                        <a:moveTo>
                          <a:pt x="0" y="0"/>
                        </a:moveTo>
                        <a:cubicBezTo>
                          <a:pt x="4" y="1"/>
                          <a:pt x="8" y="2"/>
                          <a:pt x="12" y="3"/>
                        </a:cubicBezTo>
                        <a:cubicBezTo>
                          <a:pt x="12" y="3"/>
                          <a:pt x="12" y="3"/>
                          <a:pt x="12" y="3"/>
                        </a:cubicBezTo>
                        <a:cubicBezTo>
                          <a:pt x="8" y="2"/>
                          <a:pt x="4" y="1"/>
                          <a:pt x="0" y="0"/>
                        </a:cubicBezTo>
                      </a:path>
                    </a:pathLst>
                  </a:custGeom>
                  <a:solidFill>
                    <a:srgbClr val="FFFFFF"/>
                  </a:solidFill>
                  <a:ln>
                    <a:noFill/>
                  </a:ln>
                </p:spPr>
                <p:txBody>
                  <a:bodyPr vert="horz" wrap="square" lIns="91440" tIns="45720" rIns="91440" bIns="45720" numCol="1" anchor="t" anchorCtr="0" compatLnSpc="1"/>
                  <a:lstStyle/>
                  <a:p>
                    <a:endParaRPr lang="th-TH"/>
                  </a:p>
                </p:txBody>
              </p:sp>
              <p:sp>
                <p:nvSpPr>
                  <p:cNvPr id="66" name="Freeform 15"/>
                  <p:cNvSpPr>
                    <a:spLocks noEditPoints="1"/>
                  </p:cNvSpPr>
                  <p:nvPr/>
                </p:nvSpPr>
                <p:spPr bwMode="auto">
                  <a:xfrm>
                    <a:off x="10025875" y="3808527"/>
                    <a:ext cx="108050" cy="167288"/>
                  </a:xfrm>
                  <a:custGeom>
                    <a:avLst/>
                    <a:gdLst>
                      <a:gd name="T0" fmla="*/ 17 w 20"/>
                      <a:gd name="T1" fmla="*/ 30 h 31"/>
                      <a:gd name="T2" fmla="*/ 16 w 20"/>
                      <a:gd name="T3" fmla="*/ 31 h 31"/>
                      <a:gd name="T4" fmla="*/ 17 w 20"/>
                      <a:gd name="T5" fmla="*/ 30 h 31"/>
                      <a:gd name="T6" fmla="*/ 0 w 20"/>
                      <a:gd name="T7" fmla="*/ 0 h 31"/>
                      <a:gd name="T8" fmla="*/ 0 w 20"/>
                      <a:gd name="T9" fmla="*/ 0 h 31"/>
                      <a:gd name="T10" fmla="*/ 6 w 20"/>
                      <a:gd name="T11" fmla="*/ 3 h 31"/>
                      <a:gd name="T12" fmla="*/ 19 w 20"/>
                      <a:gd name="T13" fmla="*/ 22 h 31"/>
                      <a:gd name="T14" fmla="*/ 19 w 20"/>
                      <a:gd name="T15" fmla="*/ 22 h 31"/>
                      <a:gd name="T16" fmla="*/ 19 w 20"/>
                      <a:gd name="T17" fmla="*/ 22 h 31"/>
                      <a:gd name="T18" fmla="*/ 19 w 20"/>
                      <a:gd name="T19" fmla="*/ 22 h 31"/>
                      <a:gd name="T20" fmla="*/ 19 w 20"/>
                      <a:gd name="T21" fmla="*/ 24 h 31"/>
                      <a:gd name="T22" fmla="*/ 6 w 20"/>
                      <a:gd name="T23" fmla="*/ 3 h 31"/>
                      <a:gd name="T24" fmla="*/ 0 w 20"/>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31">
                        <a:moveTo>
                          <a:pt x="17" y="30"/>
                        </a:moveTo>
                        <a:cubicBezTo>
                          <a:pt x="17" y="30"/>
                          <a:pt x="17" y="31"/>
                          <a:pt x="16" y="31"/>
                        </a:cubicBezTo>
                        <a:cubicBezTo>
                          <a:pt x="17" y="31"/>
                          <a:pt x="17" y="30"/>
                          <a:pt x="17" y="30"/>
                        </a:cubicBezTo>
                        <a:moveTo>
                          <a:pt x="0" y="0"/>
                        </a:moveTo>
                        <a:cubicBezTo>
                          <a:pt x="0" y="0"/>
                          <a:pt x="0" y="0"/>
                          <a:pt x="0" y="0"/>
                        </a:cubicBezTo>
                        <a:cubicBezTo>
                          <a:pt x="2" y="1"/>
                          <a:pt x="4" y="2"/>
                          <a:pt x="6" y="3"/>
                        </a:cubicBezTo>
                        <a:cubicBezTo>
                          <a:pt x="15" y="9"/>
                          <a:pt x="20" y="15"/>
                          <a:pt x="19" y="22"/>
                        </a:cubicBezTo>
                        <a:cubicBezTo>
                          <a:pt x="19" y="22"/>
                          <a:pt x="19" y="22"/>
                          <a:pt x="19" y="22"/>
                        </a:cubicBezTo>
                        <a:cubicBezTo>
                          <a:pt x="19" y="22"/>
                          <a:pt x="19" y="22"/>
                          <a:pt x="19" y="22"/>
                        </a:cubicBezTo>
                        <a:cubicBezTo>
                          <a:pt x="19" y="22"/>
                          <a:pt x="19" y="22"/>
                          <a:pt x="19" y="22"/>
                        </a:cubicBezTo>
                        <a:cubicBezTo>
                          <a:pt x="19" y="24"/>
                          <a:pt x="19" y="24"/>
                          <a:pt x="19" y="24"/>
                        </a:cubicBezTo>
                        <a:cubicBezTo>
                          <a:pt x="20" y="17"/>
                          <a:pt x="16" y="9"/>
                          <a:pt x="6" y="3"/>
                        </a:cubicBezTo>
                        <a:cubicBezTo>
                          <a:pt x="4" y="2"/>
                          <a:pt x="2" y="1"/>
                          <a:pt x="0" y="0"/>
                        </a:cubicBezTo>
                      </a:path>
                    </a:pathLst>
                  </a:custGeom>
                  <a:solidFill>
                    <a:srgbClr val="7497AC"/>
                  </a:solidFill>
                  <a:ln>
                    <a:noFill/>
                  </a:ln>
                </p:spPr>
                <p:txBody>
                  <a:bodyPr vert="horz" wrap="square" lIns="91440" tIns="45720" rIns="91440" bIns="45720" numCol="1" anchor="t" anchorCtr="0" compatLnSpc="1"/>
                  <a:lstStyle/>
                  <a:p>
                    <a:endParaRPr lang="th-TH"/>
                  </a:p>
                </p:txBody>
              </p:sp>
              <p:sp>
                <p:nvSpPr>
                  <p:cNvPr id="67" name="Freeform 16"/>
                  <p:cNvSpPr>
                    <a:spLocks noEditPoints="1"/>
                  </p:cNvSpPr>
                  <p:nvPr/>
                </p:nvSpPr>
                <p:spPr bwMode="auto">
                  <a:xfrm>
                    <a:off x="8539310" y="4331418"/>
                    <a:ext cx="508498" cy="159400"/>
                  </a:xfrm>
                  <a:custGeom>
                    <a:avLst/>
                    <a:gdLst>
                      <a:gd name="T0" fmla="*/ 93 w 94"/>
                      <a:gd name="T1" fmla="*/ 26 h 51"/>
                      <a:gd name="T2" fmla="*/ 93 w 94"/>
                      <a:gd name="T3" fmla="*/ 26 h 51"/>
                      <a:gd name="T4" fmla="*/ 93 w 94"/>
                      <a:gd name="T5" fmla="*/ 26 h 51"/>
                      <a:gd name="T6" fmla="*/ 80 w 94"/>
                      <a:gd name="T7" fmla="*/ 44 h 51"/>
                      <a:gd name="T8" fmla="*/ 82 w 94"/>
                      <a:gd name="T9" fmla="*/ 43 h 51"/>
                      <a:gd name="T10" fmla="*/ 80 w 94"/>
                      <a:gd name="T11" fmla="*/ 44 h 51"/>
                      <a:gd name="T12" fmla="*/ 82 w 94"/>
                      <a:gd name="T13" fmla="*/ 43 h 51"/>
                      <a:gd name="T14" fmla="*/ 83 w 94"/>
                      <a:gd name="T15" fmla="*/ 42 h 51"/>
                      <a:gd name="T16" fmla="*/ 82 w 94"/>
                      <a:gd name="T17" fmla="*/ 43 h 51"/>
                      <a:gd name="T18" fmla="*/ 84 w 94"/>
                      <a:gd name="T19" fmla="*/ 41 h 51"/>
                      <a:gd name="T20" fmla="*/ 85 w 94"/>
                      <a:gd name="T21" fmla="*/ 41 h 51"/>
                      <a:gd name="T22" fmla="*/ 84 w 94"/>
                      <a:gd name="T23" fmla="*/ 41 h 51"/>
                      <a:gd name="T24" fmla="*/ 85 w 94"/>
                      <a:gd name="T25" fmla="*/ 40 h 51"/>
                      <a:gd name="T26" fmla="*/ 86 w 94"/>
                      <a:gd name="T27" fmla="*/ 40 h 51"/>
                      <a:gd name="T28" fmla="*/ 85 w 94"/>
                      <a:gd name="T29" fmla="*/ 40 h 51"/>
                      <a:gd name="T30" fmla="*/ 87 w 94"/>
                      <a:gd name="T31" fmla="*/ 39 h 51"/>
                      <a:gd name="T32" fmla="*/ 87 w 94"/>
                      <a:gd name="T33" fmla="*/ 39 h 51"/>
                      <a:gd name="T34" fmla="*/ 87 w 94"/>
                      <a:gd name="T35" fmla="*/ 39 h 51"/>
                      <a:gd name="T36" fmla="*/ 88 w 94"/>
                      <a:gd name="T37" fmla="*/ 38 h 51"/>
                      <a:gd name="T38" fmla="*/ 88 w 94"/>
                      <a:gd name="T39" fmla="*/ 38 h 51"/>
                      <a:gd name="T40" fmla="*/ 88 w 94"/>
                      <a:gd name="T41" fmla="*/ 38 h 51"/>
                      <a:gd name="T42" fmla="*/ 89 w 94"/>
                      <a:gd name="T43" fmla="*/ 37 h 51"/>
                      <a:gd name="T44" fmla="*/ 89 w 94"/>
                      <a:gd name="T45" fmla="*/ 36 h 51"/>
                      <a:gd name="T46" fmla="*/ 89 w 94"/>
                      <a:gd name="T47" fmla="*/ 37 h 51"/>
                      <a:gd name="T48" fmla="*/ 90 w 94"/>
                      <a:gd name="T49" fmla="*/ 36 h 51"/>
                      <a:gd name="T50" fmla="*/ 90 w 94"/>
                      <a:gd name="T51" fmla="*/ 35 h 51"/>
                      <a:gd name="T52" fmla="*/ 90 w 94"/>
                      <a:gd name="T53" fmla="*/ 36 h 51"/>
                      <a:gd name="T54" fmla="*/ 90 w 94"/>
                      <a:gd name="T55" fmla="*/ 35 h 51"/>
                      <a:gd name="T56" fmla="*/ 91 w 94"/>
                      <a:gd name="T57" fmla="*/ 34 h 51"/>
                      <a:gd name="T58" fmla="*/ 90 w 94"/>
                      <a:gd name="T59" fmla="*/ 35 h 51"/>
                      <a:gd name="T60" fmla="*/ 91 w 94"/>
                      <a:gd name="T61" fmla="*/ 34 h 51"/>
                      <a:gd name="T62" fmla="*/ 92 w 94"/>
                      <a:gd name="T63" fmla="*/ 33 h 51"/>
                      <a:gd name="T64" fmla="*/ 91 w 94"/>
                      <a:gd name="T65" fmla="*/ 34 h 51"/>
                      <a:gd name="T66" fmla="*/ 92 w 94"/>
                      <a:gd name="T67" fmla="*/ 32 h 51"/>
                      <a:gd name="T68" fmla="*/ 92 w 94"/>
                      <a:gd name="T69" fmla="*/ 32 h 51"/>
                      <a:gd name="T70" fmla="*/ 92 w 94"/>
                      <a:gd name="T71" fmla="*/ 32 h 51"/>
                      <a:gd name="T72" fmla="*/ 92 w 94"/>
                      <a:gd name="T73" fmla="*/ 31 h 51"/>
                      <a:gd name="T74" fmla="*/ 93 w 94"/>
                      <a:gd name="T75" fmla="*/ 31 h 51"/>
                      <a:gd name="T76" fmla="*/ 92 w 94"/>
                      <a:gd name="T77" fmla="*/ 31 h 51"/>
                      <a:gd name="T78" fmla="*/ 93 w 94"/>
                      <a:gd name="T79" fmla="*/ 30 h 51"/>
                      <a:gd name="T80" fmla="*/ 93 w 94"/>
                      <a:gd name="T81" fmla="*/ 29 h 51"/>
                      <a:gd name="T82" fmla="*/ 93 w 94"/>
                      <a:gd name="T83" fmla="*/ 30 h 51"/>
                      <a:gd name="T84" fmla="*/ 93 w 94"/>
                      <a:gd name="T85" fmla="*/ 29 h 51"/>
                      <a:gd name="T86" fmla="*/ 93 w 94"/>
                      <a:gd name="T87" fmla="*/ 28 h 51"/>
                      <a:gd name="T88" fmla="*/ 93 w 94"/>
                      <a:gd name="T89" fmla="*/ 29 h 51"/>
                      <a:gd name="T90" fmla="*/ 93 w 94"/>
                      <a:gd name="T91" fmla="*/ 28 h 51"/>
                      <a:gd name="T92" fmla="*/ 93 w 94"/>
                      <a:gd name="T93" fmla="*/ 27 h 51"/>
                      <a:gd name="T94" fmla="*/ 93 w 94"/>
                      <a:gd name="T95" fmla="*/ 28 h 51"/>
                      <a:gd name="T96" fmla="*/ 49 w 94"/>
                      <a:gd name="T97" fmla="*/ 0 h 51"/>
                      <a:gd name="T98" fmla="*/ 17 w 94"/>
                      <a:gd name="T99" fmla="*/ 7 h 51"/>
                      <a:gd name="T100" fmla="*/ 18 w 94"/>
                      <a:gd name="T101" fmla="*/ 44 h 51"/>
                      <a:gd name="T102" fmla="*/ 49 w 94"/>
                      <a:gd name="T103" fmla="*/ 51 h 51"/>
                      <a:gd name="T104" fmla="*/ 81 w 94"/>
                      <a:gd name="T105" fmla="*/ 44 h 51"/>
                      <a:gd name="T106" fmla="*/ 93 w 94"/>
                      <a:gd name="T107" fmla="*/ 28 h 51"/>
                      <a:gd name="T108" fmla="*/ 93 w 94"/>
                      <a:gd name="T109" fmla="*/ 26 h 51"/>
                      <a:gd name="T110" fmla="*/ 93 w 94"/>
                      <a:gd name="T111" fmla="*/ 26 h 51"/>
                      <a:gd name="T112" fmla="*/ 80 w 94"/>
                      <a:gd name="T113" fmla="*/ 7 h 51"/>
                      <a:gd name="T114" fmla="*/ 74 w 94"/>
                      <a:gd name="T115" fmla="*/ 4 h 51"/>
                      <a:gd name="T116" fmla="*/ 62 w 94"/>
                      <a:gd name="T117" fmla="*/ 1 h 51"/>
                      <a:gd name="T118" fmla="*/ 49 w 94"/>
                      <a:gd name="T11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4" h="51">
                        <a:moveTo>
                          <a:pt x="93" y="26"/>
                        </a:moveTo>
                        <a:cubicBezTo>
                          <a:pt x="93" y="26"/>
                          <a:pt x="93" y="26"/>
                          <a:pt x="93" y="26"/>
                        </a:cubicBezTo>
                        <a:cubicBezTo>
                          <a:pt x="93" y="26"/>
                          <a:pt x="93" y="26"/>
                          <a:pt x="93" y="26"/>
                        </a:cubicBezTo>
                        <a:moveTo>
                          <a:pt x="80" y="44"/>
                        </a:moveTo>
                        <a:cubicBezTo>
                          <a:pt x="81" y="43"/>
                          <a:pt x="81" y="43"/>
                          <a:pt x="82" y="43"/>
                        </a:cubicBezTo>
                        <a:cubicBezTo>
                          <a:pt x="81" y="43"/>
                          <a:pt x="81" y="43"/>
                          <a:pt x="80" y="44"/>
                        </a:cubicBezTo>
                        <a:moveTo>
                          <a:pt x="82" y="43"/>
                        </a:moveTo>
                        <a:cubicBezTo>
                          <a:pt x="83" y="42"/>
                          <a:pt x="83" y="42"/>
                          <a:pt x="83" y="42"/>
                        </a:cubicBezTo>
                        <a:cubicBezTo>
                          <a:pt x="83" y="42"/>
                          <a:pt x="83" y="42"/>
                          <a:pt x="82" y="43"/>
                        </a:cubicBezTo>
                        <a:moveTo>
                          <a:pt x="84" y="41"/>
                        </a:moveTo>
                        <a:cubicBezTo>
                          <a:pt x="84" y="41"/>
                          <a:pt x="85" y="41"/>
                          <a:pt x="85" y="41"/>
                        </a:cubicBezTo>
                        <a:cubicBezTo>
                          <a:pt x="85" y="41"/>
                          <a:pt x="84" y="41"/>
                          <a:pt x="84" y="41"/>
                        </a:cubicBezTo>
                        <a:moveTo>
                          <a:pt x="85" y="40"/>
                        </a:moveTo>
                        <a:cubicBezTo>
                          <a:pt x="86" y="40"/>
                          <a:pt x="86" y="40"/>
                          <a:pt x="86" y="40"/>
                        </a:cubicBezTo>
                        <a:cubicBezTo>
                          <a:pt x="86" y="40"/>
                          <a:pt x="86" y="40"/>
                          <a:pt x="85" y="40"/>
                        </a:cubicBezTo>
                        <a:moveTo>
                          <a:pt x="87" y="39"/>
                        </a:moveTo>
                        <a:cubicBezTo>
                          <a:pt x="87" y="39"/>
                          <a:pt x="87" y="39"/>
                          <a:pt x="87" y="39"/>
                        </a:cubicBezTo>
                        <a:cubicBezTo>
                          <a:pt x="87" y="39"/>
                          <a:pt x="87" y="39"/>
                          <a:pt x="87" y="39"/>
                        </a:cubicBezTo>
                        <a:moveTo>
                          <a:pt x="88" y="38"/>
                        </a:moveTo>
                        <a:cubicBezTo>
                          <a:pt x="88" y="38"/>
                          <a:pt x="88" y="38"/>
                          <a:pt x="88" y="38"/>
                        </a:cubicBezTo>
                        <a:cubicBezTo>
                          <a:pt x="88" y="38"/>
                          <a:pt x="88" y="38"/>
                          <a:pt x="88" y="38"/>
                        </a:cubicBezTo>
                        <a:moveTo>
                          <a:pt x="89" y="37"/>
                        </a:moveTo>
                        <a:cubicBezTo>
                          <a:pt x="89" y="37"/>
                          <a:pt x="89" y="37"/>
                          <a:pt x="89" y="36"/>
                        </a:cubicBezTo>
                        <a:cubicBezTo>
                          <a:pt x="89" y="37"/>
                          <a:pt x="89" y="37"/>
                          <a:pt x="89" y="37"/>
                        </a:cubicBezTo>
                        <a:moveTo>
                          <a:pt x="90" y="36"/>
                        </a:moveTo>
                        <a:cubicBezTo>
                          <a:pt x="90" y="36"/>
                          <a:pt x="90" y="36"/>
                          <a:pt x="90" y="35"/>
                        </a:cubicBezTo>
                        <a:cubicBezTo>
                          <a:pt x="90" y="36"/>
                          <a:pt x="90" y="36"/>
                          <a:pt x="90" y="36"/>
                        </a:cubicBezTo>
                        <a:moveTo>
                          <a:pt x="90" y="35"/>
                        </a:moveTo>
                        <a:cubicBezTo>
                          <a:pt x="91" y="35"/>
                          <a:pt x="91" y="34"/>
                          <a:pt x="91" y="34"/>
                        </a:cubicBezTo>
                        <a:cubicBezTo>
                          <a:pt x="91" y="34"/>
                          <a:pt x="91" y="35"/>
                          <a:pt x="90" y="35"/>
                        </a:cubicBezTo>
                        <a:moveTo>
                          <a:pt x="91" y="34"/>
                        </a:moveTo>
                        <a:cubicBezTo>
                          <a:pt x="91" y="33"/>
                          <a:pt x="91" y="33"/>
                          <a:pt x="92" y="33"/>
                        </a:cubicBezTo>
                        <a:cubicBezTo>
                          <a:pt x="91" y="33"/>
                          <a:pt x="91" y="33"/>
                          <a:pt x="91" y="34"/>
                        </a:cubicBezTo>
                        <a:moveTo>
                          <a:pt x="92" y="32"/>
                        </a:moveTo>
                        <a:cubicBezTo>
                          <a:pt x="92" y="32"/>
                          <a:pt x="92" y="32"/>
                          <a:pt x="92" y="32"/>
                        </a:cubicBezTo>
                        <a:cubicBezTo>
                          <a:pt x="92" y="32"/>
                          <a:pt x="92" y="32"/>
                          <a:pt x="92" y="32"/>
                        </a:cubicBezTo>
                        <a:moveTo>
                          <a:pt x="92" y="31"/>
                        </a:moveTo>
                        <a:cubicBezTo>
                          <a:pt x="92" y="31"/>
                          <a:pt x="92" y="31"/>
                          <a:pt x="93" y="31"/>
                        </a:cubicBezTo>
                        <a:cubicBezTo>
                          <a:pt x="92" y="31"/>
                          <a:pt x="92" y="31"/>
                          <a:pt x="92" y="31"/>
                        </a:cubicBezTo>
                        <a:moveTo>
                          <a:pt x="93" y="30"/>
                        </a:moveTo>
                        <a:cubicBezTo>
                          <a:pt x="93" y="30"/>
                          <a:pt x="93" y="30"/>
                          <a:pt x="93" y="29"/>
                        </a:cubicBezTo>
                        <a:cubicBezTo>
                          <a:pt x="93" y="30"/>
                          <a:pt x="93" y="30"/>
                          <a:pt x="93" y="30"/>
                        </a:cubicBezTo>
                        <a:moveTo>
                          <a:pt x="93" y="29"/>
                        </a:moveTo>
                        <a:cubicBezTo>
                          <a:pt x="93" y="29"/>
                          <a:pt x="93" y="28"/>
                          <a:pt x="93" y="28"/>
                        </a:cubicBezTo>
                        <a:cubicBezTo>
                          <a:pt x="93" y="28"/>
                          <a:pt x="93" y="29"/>
                          <a:pt x="93" y="29"/>
                        </a:cubicBezTo>
                        <a:moveTo>
                          <a:pt x="93" y="28"/>
                        </a:moveTo>
                        <a:cubicBezTo>
                          <a:pt x="93" y="27"/>
                          <a:pt x="93" y="27"/>
                          <a:pt x="93" y="27"/>
                        </a:cubicBezTo>
                        <a:cubicBezTo>
                          <a:pt x="93" y="27"/>
                          <a:pt x="93" y="27"/>
                          <a:pt x="93" y="28"/>
                        </a:cubicBezTo>
                        <a:moveTo>
                          <a:pt x="49" y="0"/>
                        </a:moveTo>
                        <a:cubicBezTo>
                          <a:pt x="37" y="0"/>
                          <a:pt x="26" y="2"/>
                          <a:pt x="17" y="7"/>
                        </a:cubicBezTo>
                        <a:cubicBezTo>
                          <a:pt x="0" y="17"/>
                          <a:pt x="0" y="34"/>
                          <a:pt x="18" y="44"/>
                        </a:cubicBezTo>
                        <a:cubicBezTo>
                          <a:pt x="26" y="49"/>
                          <a:pt x="38" y="51"/>
                          <a:pt x="49" y="51"/>
                        </a:cubicBezTo>
                        <a:cubicBezTo>
                          <a:pt x="61" y="51"/>
                          <a:pt x="72" y="49"/>
                          <a:pt x="81" y="44"/>
                        </a:cubicBezTo>
                        <a:cubicBezTo>
                          <a:pt x="88" y="39"/>
                          <a:pt x="92" y="34"/>
                          <a:pt x="93" y="28"/>
                        </a:cubicBezTo>
                        <a:cubicBezTo>
                          <a:pt x="93" y="26"/>
                          <a:pt x="93" y="26"/>
                          <a:pt x="93" y="26"/>
                        </a:cubicBezTo>
                        <a:cubicBezTo>
                          <a:pt x="93" y="26"/>
                          <a:pt x="93" y="26"/>
                          <a:pt x="93" y="26"/>
                        </a:cubicBezTo>
                        <a:cubicBezTo>
                          <a:pt x="94" y="19"/>
                          <a:pt x="89" y="13"/>
                          <a:pt x="80" y="7"/>
                        </a:cubicBezTo>
                        <a:cubicBezTo>
                          <a:pt x="78" y="6"/>
                          <a:pt x="76" y="5"/>
                          <a:pt x="74" y="4"/>
                        </a:cubicBezTo>
                        <a:cubicBezTo>
                          <a:pt x="70" y="3"/>
                          <a:pt x="66" y="2"/>
                          <a:pt x="62" y="1"/>
                        </a:cubicBezTo>
                        <a:cubicBezTo>
                          <a:pt x="58" y="0"/>
                          <a:pt x="53" y="0"/>
                          <a:pt x="49" y="0"/>
                        </a:cubicBezTo>
                      </a:path>
                    </a:pathLst>
                  </a:custGeom>
                  <a:solidFill>
                    <a:schemeClr val="bg1">
                      <a:lumMod val="85000"/>
                    </a:schemeClr>
                  </a:solidFill>
                  <a:ln>
                    <a:noFill/>
                  </a:ln>
                </p:spPr>
                <p:txBody>
                  <a:bodyPr vert="horz" wrap="square" lIns="91440" tIns="45720" rIns="91440" bIns="45720" numCol="1" anchor="t" anchorCtr="0" compatLnSpc="1"/>
                  <a:lstStyle/>
                  <a:p>
                    <a:endParaRPr lang="th-TH"/>
                  </a:p>
                </p:txBody>
              </p:sp>
              <p:sp>
                <p:nvSpPr>
                  <p:cNvPr id="68" name="文本框 75781"/>
                  <p:cNvSpPr txBox="1">
                    <a:spLocks noChangeArrowheads="1"/>
                  </p:cNvSpPr>
                  <p:nvPr/>
                </p:nvSpPr>
                <p:spPr bwMode="auto">
                  <a:xfrm>
                    <a:off x="8381178" y="4647108"/>
                    <a:ext cx="844106" cy="412196"/>
                  </a:xfrm>
                  <a:prstGeom prst="rect">
                    <a:avLst/>
                  </a:prstGeom>
                  <a:noFill/>
                  <a:ln>
                    <a:noFill/>
                  </a:ln>
                </p:spPr>
                <p:txBody>
                  <a:bodyPr wrap="none">
                    <a:spAutoFit/>
                  </a:bodyPr>
                  <a:lstStyle>
                    <a:lvl1pPr algn="ctr">
                      <a:defRPr>
                        <a:solidFill>
                          <a:schemeClr val="tx1"/>
                        </a:solidFill>
                        <a:latin typeface="Arial" panose="020B0604020202020204" pitchFamily="34" charset="0"/>
                      </a:defRPr>
                    </a:lvl1pPr>
                    <a:lvl2pPr algn="ctr">
                      <a:defRPr>
                        <a:solidFill>
                          <a:schemeClr val="tx1"/>
                        </a:solidFill>
                        <a:latin typeface="Arial" panose="020B0604020202020204" pitchFamily="34" charset="0"/>
                      </a:defRPr>
                    </a:lvl2pPr>
                    <a:lvl3pPr algn="ctr">
                      <a:defRPr>
                        <a:solidFill>
                          <a:schemeClr val="tx1"/>
                        </a:solidFill>
                        <a:latin typeface="Arial" panose="020B0604020202020204" pitchFamily="34" charset="0"/>
                      </a:defRPr>
                    </a:lvl3pPr>
                    <a:lvl4pPr algn="ctr">
                      <a:defRPr>
                        <a:solidFill>
                          <a:schemeClr val="tx1"/>
                        </a:solidFill>
                        <a:latin typeface="Arial" panose="020B0604020202020204" pitchFamily="34" charset="0"/>
                      </a:defRPr>
                    </a:lvl4pPr>
                    <a:lvl5pPr algn="ctr">
                      <a:defRPr>
                        <a:solidFill>
                          <a:schemeClr val="tx1"/>
                        </a:solidFill>
                        <a:latin typeface="Arial" panose="020B0604020202020204" pitchFamily="34" charset="0"/>
                      </a:defRPr>
                    </a:lvl5pPr>
                    <a:lvl6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1978</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grpSp>
      </p:grpSp>
      <p:sp>
        <p:nvSpPr>
          <p:cNvPr id="27" name="对角圆角矩形 21"/>
          <p:cNvSpPr/>
          <p:nvPr/>
        </p:nvSpPr>
        <p:spPr>
          <a:xfrm>
            <a:off x="4075705" y="631290"/>
            <a:ext cx="4040591"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推进两岸经济社会融合发展</a:t>
            </a:r>
          </a:p>
        </p:txBody>
      </p:sp>
      <p:pic>
        <p:nvPicPr>
          <p:cNvPr id="3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927" b="11927"/>
          <a:stretch/>
        </p:blipFill>
        <p:spPr bwMode="auto">
          <a:xfrm>
            <a:off x="550751" y="1503995"/>
            <a:ext cx="5443496" cy="3603795"/>
          </a:xfrm>
          <a:prstGeom prst="rect">
            <a:avLst/>
          </a:prstGeom>
          <a:noFill/>
          <a:ln w="38100">
            <a:solidFill>
              <a:srgbClr val="FFFFFF"/>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1" name="矩形 30"/>
          <p:cNvSpPr/>
          <p:nvPr/>
        </p:nvSpPr>
        <p:spPr>
          <a:xfrm>
            <a:off x="1327512" y="5229133"/>
            <a:ext cx="3889975" cy="295145"/>
          </a:xfrm>
          <a:prstGeom prst="rect">
            <a:avLst/>
          </a:prstGeom>
        </p:spPr>
        <p:txBody>
          <a:bodyPr wrap="square">
            <a:spAutoFit/>
          </a:bodyPr>
          <a:lstStyle/>
          <a:p>
            <a:pPr algn="ctr">
              <a:lnSpc>
                <a:spcPct val="120000"/>
              </a:lnSpc>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2022</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年第十四届海峡论坛主会场外景</a:t>
            </a:r>
          </a:p>
        </p:txBody>
      </p:sp>
      <p:sp>
        <p:nvSpPr>
          <p:cNvPr id="32" name="文本框 1"/>
          <p:cNvSpPr txBox="1"/>
          <p:nvPr/>
        </p:nvSpPr>
        <p:spPr>
          <a:xfrm>
            <a:off x="821391" y="5612027"/>
            <a:ext cx="10550485" cy="961289"/>
          </a:xfrm>
          <a:prstGeom prst="rect">
            <a:avLst/>
          </a:prstGeom>
          <a:noFill/>
        </p:spPr>
        <p:txBody>
          <a:bodyPr wrap="square" rtlCol="0">
            <a:spAutoFit/>
          </a:bodyPr>
          <a:lstStyle>
            <a:defPPr>
              <a:defRPr lang="zh-CN"/>
            </a:defPPr>
            <a:lvl1pPr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1pPr>
            <a:lvl2pPr marL="227330" indent="2305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2pPr>
            <a:lvl3pPr marL="455930" indent="4591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3pPr>
            <a:lvl4pPr marL="684530" indent="6877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4pPr>
            <a:lvl5pPr marL="913130" indent="9163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5pPr>
            <a:lvl6pPr marL="22860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6pPr>
            <a:lvl7pPr marL="27432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7pPr>
            <a:lvl8pPr marL="32004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8pPr>
            <a:lvl9pPr marL="36576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9pPr>
          </a:lstStyle>
          <a:p>
            <a:pPr indent="457200"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近年来，两岸交流合作日益广泛，互动往来日益密切，给两岸同胞特别是台湾同胞带来实实在在的好处，充分说明两岸合则两利、合则双赢。</a:t>
            </a:r>
          </a:p>
        </p:txBody>
      </p:sp>
      <p:sp>
        <p:nvSpPr>
          <p:cNvPr id="34" name="文本框 33"/>
          <p:cNvSpPr txBox="1"/>
          <p:nvPr/>
        </p:nvSpPr>
        <p:spPr>
          <a:xfrm>
            <a:off x="6475148" y="4870321"/>
            <a:ext cx="4939859" cy="659861"/>
          </a:xfrm>
          <a:prstGeom prst="rect">
            <a:avLst/>
          </a:prstGeom>
        </p:spPr>
        <p:txBody>
          <a:bodyPr wrap="square">
            <a:spAutoFit/>
          </a:bodyPr>
          <a:lstStyle>
            <a:defPPr>
              <a:defRPr lang="zh-CN"/>
            </a:defPPr>
            <a:lvl1pPr algn="ctr">
              <a:lnSpc>
                <a:spcPct val="120000"/>
              </a:lnSpc>
              <a:defRPr sz="1200">
                <a:latin typeface="微软雅黑" panose="020B0503020204020204" pitchFamily="34" charset="-122"/>
                <a:ea typeface="微软雅黑" panose="020B0503020204020204" pitchFamily="34" charset="-122"/>
              </a:defRPr>
            </a:lvl1pPr>
          </a:lstStyle>
          <a:p>
            <a:pPr>
              <a:lnSpc>
                <a:spcPct val="150000"/>
              </a:lnSpc>
            </a:pPr>
            <a:r>
              <a:rPr lang="zh-CN" altLang="en-US" sz="1400" b="1" dirty="0">
                <a:solidFill>
                  <a:schemeClr val="tx1">
                    <a:lumMod val="50000"/>
                    <a:lumOff val="50000"/>
                  </a:schemeClr>
                </a:solidFill>
              </a:rPr>
              <a:t>两岸人员往来与贸易发展</a:t>
            </a:r>
            <a:endParaRPr lang="en-US" altLang="zh-CN" sz="1400" b="1" dirty="0">
              <a:solidFill>
                <a:schemeClr val="tx1">
                  <a:lumMod val="50000"/>
                  <a:lumOff val="50000"/>
                </a:schemeClr>
              </a:solidFill>
            </a:endParaRPr>
          </a:p>
          <a:p>
            <a:pPr>
              <a:lnSpc>
                <a:spcPct val="150000"/>
              </a:lnSpc>
            </a:pPr>
            <a:r>
              <a:rPr lang="zh-CN" altLang="en-US" dirty="0">
                <a:solidFill>
                  <a:schemeClr val="tx1">
                    <a:lumMod val="50000"/>
                    <a:lumOff val="50000"/>
                  </a:schemeClr>
                </a:solidFill>
              </a:rPr>
              <a:t>数据来源：</a:t>
            </a:r>
            <a:r>
              <a:rPr lang="en-US" altLang="zh-CN" dirty="0">
                <a:solidFill>
                  <a:schemeClr val="tx1">
                    <a:lumMod val="50000"/>
                    <a:lumOff val="50000"/>
                  </a:schemeClr>
                </a:solidFill>
              </a:rPr>
              <a:t>《</a:t>
            </a:r>
            <a:r>
              <a:rPr lang="zh-CN" altLang="en-US" dirty="0">
                <a:solidFill>
                  <a:schemeClr val="tx1">
                    <a:lumMod val="50000"/>
                    <a:lumOff val="50000"/>
                  </a:schemeClr>
                </a:solidFill>
              </a:rPr>
              <a:t>台湾问题与新时代中国统一事业</a:t>
            </a:r>
            <a:r>
              <a:rPr lang="en-US" altLang="zh-CN" dirty="0">
                <a:solidFill>
                  <a:schemeClr val="tx1">
                    <a:lumMod val="50000"/>
                    <a:lumOff val="50000"/>
                  </a:schemeClr>
                </a:solidFill>
              </a:rPr>
              <a:t>》</a:t>
            </a:r>
            <a:r>
              <a:rPr lang="zh-CN" altLang="en-US" dirty="0">
                <a:solidFill>
                  <a:schemeClr val="tx1">
                    <a:lumMod val="50000"/>
                    <a:lumOff val="50000"/>
                  </a:schemeClr>
                </a:solidFill>
              </a:rPr>
              <a:t>白皮书</a:t>
            </a:r>
          </a:p>
        </p:txBody>
      </p:sp>
      <p:grpSp>
        <p:nvGrpSpPr>
          <p:cNvPr id="69" name="组合 68"/>
          <p:cNvGrpSpPr/>
          <p:nvPr/>
        </p:nvGrpSpPr>
        <p:grpSpPr>
          <a:xfrm>
            <a:off x="6564837" y="1569993"/>
            <a:ext cx="2302713" cy="3202092"/>
            <a:chOff x="9412732" y="1408930"/>
            <a:chExt cx="2302713" cy="3202092"/>
          </a:xfrm>
        </p:grpSpPr>
        <p:sp>
          <p:nvSpPr>
            <p:cNvPr id="70" name="Freeform 6"/>
            <p:cNvSpPr>
              <a:spLocks noEditPoints="1"/>
            </p:cNvSpPr>
            <p:nvPr/>
          </p:nvSpPr>
          <p:spPr bwMode="auto">
            <a:xfrm>
              <a:off x="9715740" y="2946708"/>
              <a:ext cx="507439" cy="861892"/>
            </a:xfrm>
            <a:custGeom>
              <a:avLst/>
              <a:gdLst>
                <a:gd name="T0" fmla="*/ 77 w 91"/>
                <a:gd name="T1" fmla="*/ 10 h 422"/>
                <a:gd name="T2" fmla="*/ 1 w 91"/>
                <a:gd name="T3" fmla="*/ 28 h 422"/>
                <a:gd name="T4" fmla="*/ 1 w 91"/>
                <a:gd name="T5" fmla="*/ 28 h 422"/>
                <a:gd name="T6" fmla="*/ 0 w 91"/>
                <a:gd name="T7" fmla="*/ 394 h 422"/>
                <a:gd name="T8" fmla="*/ 76 w 91"/>
                <a:gd name="T9" fmla="*/ 412 h 422"/>
                <a:gd name="T10" fmla="*/ 90 w 91"/>
                <a:gd name="T11" fmla="*/ 28 h 422"/>
                <a:gd name="T12" fmla="*/ 90 w 91"/>
                <a:gd name="T13" fmla="*/ 30 h 422"/>
                <a:gd name="T14" fmla="*/ 90 w 91"/>
                <a:gd name="T15" fmla="*/ 30 h 422"/>
                <a:gd name="T16" fmla="*/ 90 w 91"/>
                <a:gd name="T17" fmla="*/ 32 h 422"/>
                <a:gd name="T18" fmla="*/ 90 w 91"/>
                <a:gd name="T19" fmla="*/ 31 h 422"/>
                <a:gd name="T20" fmla="*/ 90 w 91"/>
                <a:gd name="T21" fmla="*/ 31 h 422"/>
                <a:gd name="T22" fmla="*/ 2 w 91"/>
                <a:gd name="T23" fmla="*/ 29 h 422"/>
                <a:gd name="T24" fmla="*/ 2 w 91"/>
                <a:gd name="T25" fmla="*/ 30 h 422"/>
                <a:gd name="T26" fmla="*/ 2 w 91"/>
                <a:gd name="T27" fmla="*/ 30 h 422"/>
                <a:gd name="T28" fmla="*/ 2 w 91"/>
                <a:gd name="T29" fmla="*/ 32 h 422"/>
                <a:gd name="T30" fmla="*/ 2 w 91"/>
                <a:gd name="T31" fmla="*/ 32 h 422"/>
                <a:gd name="T32" fmla="*/ 2 w 91"/>
                <a:gd name="T33" fmla="*/ 32 h 422"/>
                <a:gd name="T34" fmla="*/ 3 w 91"/>
                <a:gd name="T35" fmla="*/ 34 h 422"/>
                <a:gd name="T36" fmla="*/ 3 w 91"/>
                <a:gd name="T37" fmla="*/ 35 h 422"/>
                <a:gd name="T38" fmla="*/ 3 w 91"/>
                <a:gd name="T39" fmla="*/ 35 h 422"/>
                <a:gd name="T40" fmla="*/ 4 w 91"/>
                <a:gd name="T41" fmla="*/ 36 h 422"/>
                <a:gd name="T42" fmla="*/ 5 w 91"/>
                <a:gd name="T43" fmla="*/ 37 h 422"/>
                <a:gd name="T44" fmla="*/ 5 w 91"/>
                <a:gd name="T45" fmla="*/ 37 h 422"/>
                <a:gd name="T46" fmla="*/ 6 w 91"/>
                <a:gd name="T47" fmla="*/ 39 h 422"/>
                <a:gd name="T48" fmla="*/ 6 w 91"/>
                <a:gd name="T49" fmla="*/ 40 h 422"/>
                <a:gd name="T50" fmla="*/ 6 w 91"/>
                <a:gd name="T51" fmla="*/ 40 h 422"/>
                <a:gd name="T52" fmla="*/ 8 w 91"/>
                <a:gd name="T53" fmla="*/ 41 h 422"/>
                <a:gd name="T54" fmla="*/ 13 w 91"/>
                <a:gd name="T55" fmla="*/ 45 h 422"/>
                <a:gd name="T56" fmla="*/ 13 w 91"/>
                <a:gd name="T57" fmla="*/ 45 h 422"/>
                <a:gd name="T58" fmla="*/ 11 w 91"/>
                <a:gd name="T59" fmla="*/ 44 h 422"/>
                <a:gd name="T60" fmla="*/ 10 w 91"/>
                <a:gd name="T61" fmla="*/ 43 h 422"/>
                <a:gd name="T62" fmla="*/ 10 w 91"/>
                <a:gd name="T63" fmla="*/ 43 h 422"/>
                <a:gd name="T64" fmla="*/ 9 w 91"/>
                <a:gd name="T65" fmla="*/ 42 h 422"/>
                <a:gd name="T66" fmla="*/ 78 w 91"/>
                <a:gd name="T67" fmla="*/ 46 h 422"/>
                <a:gd name="T68" fmla="*/ 78 w 91"/>
                <a:gd name="T69" fmla="*/ 46 h 422"/>
                <a:gd name="T70" fmla="*/ 81 w 91"/>
                <a:gd name="T71" fmla="*/ 44 h 422"/>
                <a:gd name="T72" fmla="*/ 81 w 91"/>
                <a:gd name="T73" fmla="*/ 44 h 422"/>
                <a:gd name="T74" fmla="*/ 81 w 91"/>
                <a:gd name="T75" fmla="*/ 44 h 422"/>
                <a:gd name="T76" fmla="*/ 83 w 91"/>
                <a:gd name="T77" fmla="*/ 42 h 422"/>
                <a:gd name="T78" fmla="*/ 84 w 91"/>
                <a:gd name="T79" fmla="*/ 42 h 422"/>
                <a:gd name="T80" fmla="*/ 84 w 91"/>
                <a:gd name="T81" fmla="*/ 42 h 422"/>
                <a:gd name="T82" fmla="*/ 89 w 91"/>
                <a:gd name="T83" fmla="*/ 34 h 422"/>
                <a:gd name="T84" fmla="*/ 89 w 91"/>
                <a:gd name="T85" fmla="*/ 34 h 422"/>
                <a:gd name="T86" fmla="*/ 89 w 91"/>
                <a:gd name="T87" fmla="*/ 34 h 422"/>
                <a:gd name="T88" fmla="*/ 88 w 91"/>
                <a:gd name="T89" fmla="*/ 36 h 422"/>
                <a:gd name="T90" fmla="*/ 88 w 91"/>
                <a:gd name="T91" fmla="*/ 36 h 422"/>
                <a:gd name="T92" fmla="*/ 88 w 91"/>
                <a:gd name="T93" fmla="*/ 36 h 422"/>
                <a:gd name="T94" fmla="*/ 87 w 91"/>
                <a:gd name="T95" fmla="*/ 38 h 422"/>
                <a:gd name="T96" fmla="*/ 86 w 91"/>
                <a:gd name="T97" fmla="*/ 39 h 422"/>
                <a:gd name="T98" fmla="*/ 86 w 91"/>
                <a:gd name="T99" fmla="*/ 39 h 422"/>
                <a:gd name="T100" fmla="*/ 85 w 91"/>
                <a:gd name="T101" fmla="*/ 41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1" h="422">
                  <a:moveTo>
                    <a:pt x="90" y="29"/>
                  </a:moveTo>
                  <a:cubicBezTo>
                    <a:pt x="91" y="22"/>
                    <a:pt x="86" y="15"/>
                    <a:pt x="77" y="10"/>
                  </a:cubicBezTo>
                  <a:cubicBezTo>
                    <a:pt x="60" y="0"/>
                    <a:pt x="32" y="0"/>
                    <a:pt x="14" y="10"/>
                  </a:cubicBezTo>
                  <a:cubicBezTo>
                    <a:pt x="6" y="15"/>
                    <a:pt x="1" y="21"/>
                    <a:pt x="1" y="28"/>
                  </a:cubicBezTo>
                  <a:cubicBezTo>
                    <a:pt x="1" y="28"/>
                    <a:pt x="1" y="28"/>
                    <a:pt x="1" y="28"/>
                  </a:cubicBezTo>
                  <a:cubicBezTo>
                    <a:pt x="1" y="28"/>
                    <a:pt x="1" y="28"/>
                    <a:pt x="1" y="28"/>
                  </a:cubicBezTo>
                  <a:cubicBezTo>
                    <a:pt x="1" y="28"/>
                    <a:pt x="1" y="28"/>
                    <a:pt x="1" y="28"/>
                  </a:cubicBezTo>
                  <a:cubicBezTo>
                    <a:pt x="0" y="394"/>
                    <a:pt x="0" y="394"/>
                    <a:pt x="0" y="394"/>
                  </a:cubicBezTo>
                  <a:cubicBezTo>
                    <a:pt x="0" y="400"/>
                    <a:pt x="5" y="407"/>
                    <a:pt x="13" y="412"/>
                  </a:cubicBezTo>
                  <a:cubicBezTo>
                    <a:pt x="31" y="422"/>
                    <a:pt x="59" y="422"/>
                    <a:pt x="76" y="412"/>
                  </a:cubicBezTo>
                  <a:cubicBezTo>
                    <a:pt x="85" y="407"/>
                    <a:pt x="89" y="400"/>
                    <a:pt x="89" y="394"/>
                  </a:cubicBezTo>
                  <a:cubicBezTo>
                    <a:pt x="90" y="28"/>
                    <a:pt x="90" y="28"/>
                    <a:pt x="90" y="28"/>
                  </a:cubicBezTo>
                  <a:cubicBezTo>
                    <a:pt x="90" y="28"/>
                    <a:pt x="90" y="28"/>
                    <a:pt x="90" y="29"/>
                  </a:cubicBezTo>
                  <a:moveTo>
                    <a:pt x="90" y="30"/>
                  </a:moveTo>
                  <a:cubicBezTo>
                    <a:pt x="90" y="30"/>
                    <a:pt x="90" y="29"/>
                    <a:pt x="90" y="29"/>
                  </a:cubicBezTo>
                  <a:cubicBezTo>
                    <a:pt x="90" y="29"/>
                    <a:pt x="90" y="30"/>
                    <a:pt x="90" y="30"/>
                  </a:cubicBezTo>
                  <a:moveTo>
                    <a:pt x="90" y="32"/>
                  </a:moveTo>
                  <a:cubicBezTo>
                    <a:pt x="90" y="32"/>
                    <a:pt x="90" y="32"/>
                    <a:pt x="90" y="32"/>
                  </a:cubicBezTo>
                  <a:cubicBezTo>
                    <a:pt x="90" y="32"/>
                    <a:pt x="90" y="32"/>
                    <a:pt x="90" y="32"/>
                  </a:cubicBezTo>
                  <a:moveTo>
                    <a:pt x="90" y="31"/>
                  </a:moveTo>
                  <a:cubicBezTo>
                    <a:pt x="90" y="31"/>
                    <a:pt x="90" y="31"/>
                    <a:pt x="90" y="30"/>
                  </a:cubicBezTo>
                  <a:cubicBezTo>
                    <a:pt x="90" y="31"/>
                    <a:pt x="90" y="31"/>
                    <a:pt x="90" y="31"/>
                  </a:cubicBezTo>
                  <a:moveTo>
                    <a:pt x="1" y="29"/>
                  </a:moveTo>
                  <a:cubicBezTo>
                    <a:pt x="2" y="29"/>
                    <a:pt x="2" y="29"/>
                    <a:pt x="2" y="29"/>
                  </a:cubicBezTo>
                  <a:cubicBezTo>
                    <a:pt x="2" y="29"/>
                    <a:pt x="2" y="29"/>
                    <a:pt x="1" y="29"/>
                  </a:cubicBezTo>
                  <a:moveTo>
                    <a:pt x="2" y="30"/>
                  </a:moveTo>
                  <a:cubicBezTo>
                    <a:pt x="2" y="30"/>
                    <a:pt x="2" y="30"/>
                    <a:pt x="2" y="30"/>
                  </a:cubicBezTo>
                  <a:cubicBezTo>
                    <a:pt x="2" y="30"/>
                    <a:pt x="2" y="30"/>
                    <a:pt x="2" y="30"/>
                  </a:cubicBezTo>
                  <a:moveTo>
                    <a:pt x="2" y="31"/>
                  </a:moveTo>
                  <a:cubicBezTo>
                    <a:pt x="2" y="31"/>
                    <a:pt x="2" y="31"/>
                    <a:pt x="2" y="32"/>
                  </a:cubicBezTo>
                  <a:cubicBezTo>
                    <a:pt x="2" y="31"/>
                    <a:pt x="2" y="31"/>
                    <a:pt x="2" y="31"/>
                  </a:cubicBezTo>
                  <a:moveTo>
                    <a:pt x="2" y="32"/>
                  </a:moveTo>
                  <a:cubicBezTo>
                    <a:pt x="2" y="32"/>
                    <a:pt x="2" y="33"/>
                    <a:pt x="2" y="33"/>
                  </a:cubicBezTo>
                  <a:cubicBezTo>
                    <a:pt x="2" y="33"/>
                    <a:pt x="2" y="32"/>
                    <a:pt x="2" y="32"/>
                  </a:cubicBezTo>
                  <a:moveTo>
                    <a:pt x="3" y="34"/>
                  </a:moveTo>
                  <a:cubicBezTo>
                    <a:pt x="3" y="34"/>
                    <a:pt x="3" y="34"/>
                    <a:pt x="3" y="34"/>
                  </a:cubicBezTo>
                  <a:cubicBezTo>
                    <a:pt x="3" y="34"/>
                    <a:pt x="3" y="34"/>
                    <a:pt x="3" y="34"/>
                  </a:cubicBezTo>
                  <a:moveTo>
                    <a:pt x="3" y="35"/>
                  </a:moveTo>
                  <a:cubicBezTo>
                    <a:pt x="3" y="35"/>
                    <a:pt x="3" y="35"/>
                    <a:pt x="3" y="35"/>
                  </a:cubicBezTo>
                  <a:cubicBezTo>
                    <a:pt x="3" y="35"/>
                    <a:pt x="3" y="35"/>
                    <a:pt x="3" y="35"/>
                  </a:cubicBezTo>
                  <a:moveTo>
                    <a:pt x="4" y="36"/>
                  </a:moveTo>
                  <a:cubicBezTo>
                    <a:pt x="4" y="36"/>
                    <a:pt x="4" y="36"/>
                    <a:pt x="4" y="36"/>
                  </a:cubicBezTo>
                  <a:cubicBezTo>
                    <a:pt x="4" y="36"/>
                    <a:pt x="4" y="36"/>
                    <a:pt x="4" y="36"/>
                  </a:cubicBezTo>
                  <a:moveTo>
                    <a:pt x="5" y="37"/>
                  </a:moveTo>
                  <a:cubicBezTo>
                    <a:pt x="5" y="38"/>
                    <a:pt x="5" y="38"/>
                    <a:pt x="5" y="38"/>
                  </a:cubicBezTo>
                  <a:cubicBezTo>
                    <a:pt x="5" y="37"/>
                    <a:pt x="5" y="37"/>
                    <a:pt x="5" y="37"/>
                  </a:cubicBezTo>
                  <a:moveTo>
                    <a:pt x="5" y="38"/>
                  </a:moveTo>
                  <a:cubicBezTo>
                    <a:pt x="6" y="39"/>
                    <a:pt x="6" y="39"/>
                    <a:pt x="6" y="39"/>
                  </a:cubicBezTo>
                  <a:cubicBezTo>
                    <a:pt x="5" y="38"/>
                    <a:pt x="5" y="38"/>
                    <a:pt x="5" y="38"/>
                  </a:cubicBezTo>
                  <a:moveTo>
                    <a:pt x="6" y="40"/>
                  </a:moveTo>
                  <a:cubicBezTo>
                    <a:pt x="7" y="40"/>
                    <a:pt x="7" y="40"/>
                    <a:pt x="7" y="40"/>
                  </a:cubicBezTo>
                  <a:cubicBezTo>
                    <a:pt x="6" y="40"/>
                    <a:pt x="6" y="40"/>
                    <a:pt x="6" y="40"/>
                  </a:cubicBezTo>
                  <a:moveTo>
                    <a:pt x="7" y="41"/>
                  </a:moveTo>
                  <a:cubicBezTo>
                    <a:pt x="8" y="41"/>
                    <a:pt x="8" y="41"/>
                    <a:pt x="8" y="41"/>
                  </a:cubicBezTo>
                  <a:cubicBezTo>
                    <a:pt x="7" y="41"/>
                    <a:pt x="7" y="41"/>
                    <a:pt x="7" y="41"/>
                  </a:cubicBezTo>
                  <a:moveTo>
                    <a:pt x="13" y="45"/>
                  </a:moveTo>
                  <a:cubicBezTo>
                    <a:pt x="13" y="45"/>
                    <a:pt x="13" y="45"/>
                    <a:pt x="13" y="45"/>
                  </a:cubicBezTo>
                  <a:cubicBezTo>
                    <a:pt x="13" y="45"/>
                    <a:pt x="13" y="45"/>
                    <a:pt x="13" y="45"/>
                  </a:cubicBezTo>
                  <a:moveTo>
                    <a:pt x="12" y="44"/>
                  </a:moveTo>
                  <a:cubicBezTo>
                    <a:pt x="11" y="44"/>
                    <a:pt x="11" y="44"/>
                    <a:pt x="11" y="44"/>
                  </a:cubicBezTo>
                  <a:cubicBezTo>
                    <a:pt x="12" y="44"/>
                    <a:pt x="12" y="44"/>
                    <a:pt x="12" y="44"/>
                  </a:cubicBezTo>
                  <a:moveTo>
                    <a:pt x="10" y="43"/>
                  </a:moveTo>
                  <a:cubicBezTo>
                    <a:pt x="10" y="43"/>
                    <a:pt x="10" y="43"/>
                    <a:pt x="10" y="43"/>
                  </a:cubicBezTo>
                  <a:cubicBezTo>
                    <a:pt x="10" y="43"/>
                    <a:pt x="10" y="43"/>
                    <a:pt x="10" y="43"/>
                  </a:cubicBezTo>
                  <a:moveTo>
                    <a:pt x="9" y="42"/>
                  </a:moveTo>
                  <a:cubicBezTo>
                    <a:pt x="9" y="42"/>
                    <a:pt x="9" y="42"/>
                    <a:pt x="9" y="42"/>
                  </a:cubicBezTo>
                  <a:cubicBezTo>
                    <a:pt x="9" y="42"/>
                    <a:pt x="9" y="42"/>
                    <a:pt x="9" y="42"/>
                  </a:cubicBezTo>
                  <a:moveTo>
                    <a:pt x="78" y="46"/>
                  </a:moveTo>
                  <a:cubicBezTo>
                    <a:pt x="78" y="46"/>
                    <a:pt x="79" y="45"/>
                    <a:pt x="79" y="45"/>
                  </a:cubicBezTo>
                  <a:cubicBezTo>
                    <a:pt x="79" y="45"/>
                    <a:pt x="78" y="46"/>
                    <a:pt x="78" y="46"/>
                  </a:cubicBezTo>
                  <a:moveTo>
                    <a:pt x="79" y="45"/>
                  </a:moveTo>
                  <a:cubicBezTo>
                    <a:pt x="80" y="45"/>
                    <a:pt x="80" y="44"/>
                    <a:pt x="81" y="44"/>
                  </a:cubicBezTo>
                  <a:cubicBezTo>
                    <a:pt x="80" y="44"/>
                    <a:pt x="80" y="45"/>
                    <a:pt x="79" y="45"/>
                  </a:cubicBezTo>
                  <a:moveTo>
                    <a:pt x="81" y="44"/>
                  </a:moveTo>
                  <a:cubicBezTo>
                    <a:pt x="81" y="44"/>
                    <a:pt x="82" y="43"/>
                    <a:pt x="82" y="43"/>
                  </a:cubicBezTo>
                  <a:cubicBezTo>
                    <a:pt x="82" y="43"/>
                    <a:pt x="81" y="44"/>
                    <a:pt x="81" y="44"/>
                  </a:cubicBezTo>
                  <a:moveTo>
                    <a:pt x="82" y="43"/>
                  </a:moveTo>
                  <a:cubicBezTo>
                    <a:pt x="83" y="43"/>
                    <a:pt x="83" y="42"/>
                    <a:pt x="83" y="42"/>
                  </a:cubicBezTo>
                  <a:cubicBezTo>
                    <a:pt x="83" y="42"/>
                    <a:pt x="83" y="43"/>
                    <a:pt x="82" y="43"/>
                  </a:cubicBezTo>
                  <a:moveTo>
                    <a:pt x="84" y="42"/>
                  </a:moveTo>
                  <a:cubicBezTo>
                    <a:pt x="84" y="41"/>
                    <a:pt x="84" y="41"/>
                    <a:pt x="84" y="41"/>
                  </a:cubicBezTo>
                  <a:cubicBezTo>
                    <a:pt x="84" y="41"/>
                    <a:pt x="84" y="41"/>
                    <a:pt x="84" y="42"/>
                  </a:cubicBezTo>
                  <a:moveTo>
                    <a:pt x="90" y="33"/>
                  </a:moveTo>
                  <a:cubicBezTo>
                    <a:pt x="90" y="33"/>
                    <a:pt x="90" y="33"/>
                    <a:pt x="89" y="34"/>
                  </a:cubicBezTo>
                  <a:cubicBezTo>
                    <a:pt x="90" y="33"/>
                    <a:pt x="90" y="33"/>
                    <a:pt x="90" y="33"/>
                  </a:cubicBezTo>
                  <a:moveTo>
                    <a:pt x="89" y="34"/>
                  </a:moveTo>
                  <a:cubicBezTo>
                    <a:pt x="89" y="34"/>
                    <a:pt x="89" y="35"/>
                    <a:pt x="89" y="35"/>
                  </a:cubicBezTo>
                  <a:cubicBezTo>
                    <a:pt x="89" y="35"/>
                    <a:pt x="89" y="34"/>
                    <a:pt x="89" y="34"/>
                  </a:cubicBezTo>
                  <a:moveTo>
                    <a:pt x="89" y="35"/>
                  </a:moveTo>
                  <a:cubicBezTo>
                    <a:pt x="89" y="35"/>
                    <a:pt x="88" y="36"/>
                    <a:pt x="88" y="36"/>
                  </a:cubicBezTo>
                  <a:cubicBezTo>
                    <a:pt x="88" y="36"/>
                    <a:pt x="89" y="35"/>
                    <a:pt x="89" y="35"/>
                  </a:cubicBezTo>
                  <a:moveTo>
                    <a:pt x="88" y="36"/>
                  </a:moveTo>
                  <a:cubicBezTo>
                    <a:pt x="88" y="37"/>
                    <a:pt x="88" y="37"/>
                    <a:pt x="88" y="37"/>
                  </a:cubicBezTo>
                  <a:cubicBezTo>
                    <a:pt x="88" y="37"/>
                    <a:pt x="88" y="37"/>
                    <a:pt x="88" y="36"/>
                  </a:cubicBezTo>
                  <a:moveTo>
                    <a:pt x="87" y="38"/>
                  </a:moveTo>
                  <a:cubicBezTo>
                    <a:pt x="87" y="38"/>
                    <a:pt x="87" y="38"/>
                    <a:pt x="87" y="38"/>
                  </a:cubicBezTo>
                  <a:cubicBezTo>
                    <a:pt x="87" y="38"/>
                    <a:pt x="87" y="38"/>
                    <a:pt x="87" y="38"/>
                  </a:cubicBezTo>
                  <a:moveTo>
                    <a:pt x="86" y="39"/>
                  </a:moveTo>
                  <a:cubicBezTo>
                    <a:pt x="86" y="39"/>
                    <a:pt x="86" y="39"/>
                    <a:pt x="86" y="39"/>
                  </a:cubicBezTo>
                  <a:cubicBezTo>
                    <a:pt x="86" y="39"/>
                    <a:pt x="86" y="39"/>
                    <a:pt x="86" y="39"/>
                  </a:cubicBezTo>
                  <a:moveTo>
                    <a:pt x="85" y="40"/>
                  </a:moveTo>
                  <a:cubicBezTo>
                    <a:pt x="85" y="40"/>
                    <a:pt x="85" y="40"/>
                    <a:pt x="85" y="41"/>
                  </a:cubicBezTo>
                  <a:cubicBezTo>
                    <a:pt x="85" y="40"/>
                    <a:pt x="85" y="40"/>
                    <a:pt x="85" y="40"/>
                  </a:cubicBezTo>
                </a:path>
              </a:pathLst>
            </a:custGeom>
            <a:solidFill>
              <a:schemeClr val="bg2">
                <a:lumMod val="75000"/>
              </a:schemeClr>
            </a:solidFill>
            <a:ln>
              <a:noFill/>
            </a:ln>
          </p:spPr>
          <p:txBody>
            <a:bodyPr vert="horz" wrap="square" lIns="91440" tIns="45720" rIns="91440" bIns="45720" numCol="1" anchor="t" anchorCtr="0" compatLnSpc="1"/>
            <a:lstStyle/>
            <a:p>
              <a:endParaRPr lang="th-TH"/>
            </a:p>
          </p:txBody>
        </p:sp>
        <p:sp>
          <p:nvSpPr>
            <p:cNvPr id="71" name="Round Same Side Corner Rectangle 59"/>
            <p:cNvSpPr/>
            <p:nvPr/>
          </p:nvSpPr>
          <p:spPr>
            <a:xfrm rot="5400000">
              <a:off x="10384565" y="3280142"/>
              <a:ext cx="359047" cy="2302713"/>
            </a:xfrm>
            <a:prstGeom prst="round2SameRect">
              <a:avLst>
                <a:gd name="adj1" fmla="val 25783"/>
                <a:gd name="adj2" fmla="val 27523"/>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2" name="矩形 75788"/>
            <p:cNvSpPr>
              <a:spLocks noChangeArrowheads="1"/>
            </p:cNvSpPr>
            <p:nvPr/>
          </p:nvSpPr>
          <p:spPr bwMode="auto">
            <a:xfrm>
              <a:off x="9593686" y="4277764"/>
              <a:ext cx="2036934" cy="307777"/>
            </a:xfrm>
            <a:prstGeom prst="rect">
              <a:avLst/>
            </a:prstGeom>
            <a:noFill/>
            <a:ln>
              <a:noFill/>
            </a:ln>
            <a:effectLst/>
          </p:spPr>
          <p:txBody>
            <a:bodyPr wrap="square">
              <a:spAutoFit/>
            </a:bodyPr>
            <a:lstStyle>
              <a:lvl1pPr algn="ctr">
                <a:defRPr>
                  <a:solidFill>
                    <a:schemeClr val="tx1"/>
                  </a:solidFill>
                  <a:latin typeface="Arial" panose="020B0604020202020204" pitchFamily="34" charset="0"/>
                </a:defRPr>
              </a:lvl1pPr>
              <a:lvl2pPr algn="ctr">
                <a:defRPr>
                  <a:solidFill>
                    <a:schemeClr val="tx1"/>
                  </a:solidFill>
                  <a:latin typeface="Arial" panose="020B0604020202020204" pitchFamily="34" charset="0"/>
                </a:defRPr>
              </a:lvl2pPr>
              <a:lvl3pPr algn="ctr">
                <a:defRPr>
                  <a:solidFill>
                    <a:schemeClr val="tx1"/>
                  </a:solidFill>
                  <a:latin typeface="Arial" panose="020B0604020202020204" pitchFamily="34" charset="0"/>
                </a:defRPr>
              </a:lvl3pPr>
              <a:lvl4pPr algn="ctr">
                <a:defRPr>
                  <a:solidFill>
                    <a:schemeClr val="tx1"/>
                  </a:solidFill>
                  <a:latin typeface="Arial" panose="020B0604020202020204" pitchFamily="34" charset="0"/>
                </a:defRPr>
              </a:lvl4pPr>
              <a:lvl5pPr algn="ctr">
                <a:defRPr>
                  <a:solidFill>
                    <a:schemeClr val="tx1"/>
                  </a:solidFill>
                  <a:latin typeface="Arial" panose="020B0604020202020204" pitchFamily="34" charset="0"/>
                </a:defRPr>
              </a:lvl5pPr>
              <a:lvl6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两岸人员往来（万人次）</a:t>
              </a:r>
            </a:p>
          </p:txBody>
        </p:sp>
        <p:sp>
          <p:nvSpPr>
            <p:cNvPr id="73" name="Freeform 6"/>
            <p:cNvSpPr>
              <a:spLocks noEditPoints="1"/>
            </p:cNvSpPr>
            <p:nvPr/>
          </p:nvSpPr>
          <p:spPr bwMode="auto">
            <a:xfrm>
              <a:off x="10675795" y="1668253"/>
              <a:ext cx="507439" cy="2144840"/>
            </a:xfrm>
            <a:custGeom>
              <a:avLst/>
              <a:gdLst>
                <a:gd name="T0" fmla="*/ 77 w 91"/>
                <a:gd name="T1" fmla="*/ 10 h 422"/>
                <a:gd name="T2" fmla="*/ 1 w 91"/>
                <a:gd name="T3" fmla="*/ 28 h 422"/>
                <a:gd name="T4" fmla="*/ 1 w 91"/>
                <a:gd name="T5" fmla="*/ 28 h 422"/>
                <a:gd name="T6" fmla="*/ 0 w 91"/>
                <a:gd name="T7" fmla="*/ 394 h 422"/>
                <a:gd name="T8" fmla="*/ 76 w 91"/>
                <a:gd name="T9" fmla="*/ 412 h 422"/>
                <a:gd name="T10" fmla="*/ 90 w 91"/>
                <a:gd name="T11" fmla="*/ 28 h 422"/>
                <a:gd name="T12" fmla="*/ 90 w 91"/>
                <a:gd name="T13" fmla="*/ 30 h 422"/>
                <a:gd name="T14" fmla="*/ 90 w 91"/>
                <a:gd name="T15" fmla="*/ 30 h 422"/>
                <a:gd name="T16" fmla="*/ 90 w 91"/>
                <a:gd name="T17" fmla="*/ 32 h 422"/>
                <a:gd name="T18" fmla="*/ 90 w 91"/>
                <a:gd name="T19" fmla="*/ 31 h 422"/>
                <a:gd name="T20" fmla="*/ 90 w 91"/>
                <a:gd name="T21" fmla="*/ 31 h 422"/>
                <a:gd name="T22" fmla="*/ 2 w 91"/>
                <a:gd name="T23" fmla="*/ 29 h 422"/>
                <a:gd name="T24" fmla="*/ 2 w 91"/>
                <a:gd name="T25" fmla="*/ 30 h 422"/>
                <a:gd name="T26" fmla="*/ 2 w 91"/>
                <a:gd name="T27" fmla="*/ 30 h 422"/>
                <a:gd name="T28" fmla="*/ 2 w 91"/>
                <a:gd name="T29" fmla="*/ 32 h 422"/>
                <a:gd name="T30" fmla="*/ 2 w 91"/>
                <a:gd name="T31" fmla="*/ 32 h 422"/>
                <a:gd name="T32" fmla="*/ 2 w 91"/>
                <a:gd name="T33" fmla="*/ 32 h 422"/>
                <a:gd name="T34" fmla="*/ 3 w 91"/>
                <a:gd name="T35" fmla="*/ 34 h 422"/>
                <a:gd name="T36" fmla="*/ 3 w 91"/>
                <a:gd name="T37" fmla="*/ 35 h 422"/>
                <a:gd name="T38" fmla="*/ 3 w 91"/>
                <a:gd name="T39" fmla="*/ 35 h 422"/>
                <a:gd name="T40" fmla="*/ 4 w 91"/>
                <a:gd name="T41" fmla="*/ 36 h 422"/>
                <a:gd name="T42" fmla="*/ 5 w 91"/>
                <a:gd name="T43" fmla="*/ 37 h 422"/>
                <a:gd name="T44" fmla="*/ 5 w 91"/>
                <a:gd name="T45" fmla="*/ 37 h 422"/>
                <a:gd name="T46" fmla="*/ 6 w 91"/>
                <a:gd name="T47" fmla="*/ 39 h 422"/>
                <a:gd name="T48" fmla="*/ 6 w 91"/>
                <a:gd name="T49" fmla="*/ 40 h 422"/>
                <a:gd name="T50" fmla="*/ 6 w 91"/>
                <a:gd name="T51" fmla="*/ 40 h 422"/>
                <a:gd name="T52" fmla="*/ 8 w 91"/>
                <a:gd name="T53" fmla="*/ 41 h 422"/>
                <a:gd name="T54" fmla="*/ 13 w 91"/>
                <a:gd name="T55" fmla="*/ 45 h 422"/>
                <a:gd name="T56" fmla="*/ 13 w 91"/>
                <a:gd name="T57" fmla="*/ 45 h 422"/>
                <a:gd name="T58" fmla="*/ 11 w 91"/>
                <a:gd name="T59" fmla="*/ 44 h 422"/>
                <a:gd name="T60" fmla="*/ 10 w 91"/>
                <a:gd name="T61" fmla="*/ 43 h 422"/>
                <a:gd name="T62" fmla="*/ 10 w 91"/>
                <a:gd name="T63" fmla="*/ 43 h 422"/>
                <a:gd name="T64" fmla="*/ 9 w 91"/>
                <a:gd name="T65" fmla="*/ 42 h 422"/>
                <a:gd name="T66" fmla="*/ 78 w 91"/>
                <a:gd name="T67" fmla="*/ 46 h 422"/>
                <a:gd name="T68" fmla="*/ 78 w 91"/>
                <a:gd name="T69" fmla="*/ 46 h 422"/>
                <a:gd name="T70" fmla="*/ 81 w 91"/>
                <a:gd name="T71" fmla="*/ 44 h 422"/>
                <a:gd name="T72" fmla="*/ 81 w 91"/>
                <a:gd name="T73" fmla="*/ 44 h 422"/>
                <a:gd name="T74" fmla="*/ 81 w 91"/>
                <a:gd name="T75" fmla="*/ 44 h 422"/>
                <a:gd name="T76" fmla="*/ 83 w 91"/>
                <a:gd name="T77" fmla="*/ 42 h 422"/>
                <a:gd name="T78" fmla="*/ 84 w 91"/>
                <a:gd name="T79" fmla="*/ 42 h 422"/>
                <a:gd name="T80" fmla="*/ 84 w 91"/>
                <a:gd name="T81" fmla="*/ 42 h 422"/>
                <a:gd name="T82" fmla="*/ 89 w 91"/>
                <a:gd name="T83" fmla="*/ 34 h 422"/>
                <a:gd name="T84" fmla="*/ 89 w 91"/>
                <a:gd name="T85" fmla="*/ 34 h 422"/>
                <a:gd name="T86" fmla="*/ 89 w 91"/>
                <a:gd name="T87" fmla="*/ 34 h 422"/>
                <a:gd name="T88" fmla="*/ 88 w 91"/>
                <a:gd name="T89" fmla="*/ 36 h 422"/>
                <a:gd name="T90" fmla="*/ 88 w 91"/>
                <a:gd name="T91" fmla="*/ 36 h 422"/>
                <a:gd name="T92" fmla="*/ 88 w 91"/>
                <a:gd name="T93" fmla="*/ 36 h 422"/>
                <a:gd name="T94" fmla="*/ 87 w 91"/>
                <a:gd name="T95" fmla="*/ 38 h 422"/>
                <a:gd name="T96" fmla="*/ 86 w 91"/>
                <a:gd name="T97" fmla="*/ 39 h 422"/>
                <a:gd name="T98" fmla="*/ 86 w 91"/>
                <a:gd name="T99" fmla="*/ 39 h 422"/>
                <a:gd name="T100" fmla="*/ 85 w 91"/>
                <a:gd name="T101" fmla="*/ 41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1" h="422">
                  <a:moveTo>
                    <a:pt x="90" y="29"/>
                  </a:moveTo>
                  <a:cubicBezTo>
                    <a:pt x="91" y="22"/>
                    <a:pt x="86" y="15"/>
                    <a:pt x="77" y="10"/>
                  </a:cubicBezTo>
                  <a:cubicBezTo>
                    <a:pt x="60" y="0"/>
                    <a:pt x="32" y="0"/>
                    <a:pt x="14" y="10"/>
                  </a:cubicBezTo>
                  <a:cubicBezTo>
                    <a:pt x="6" y="15"/>
                    <a:pt x="1" y="21"/>
                    <a:pt x="1" y="28"/>
                  </a:cubicBezTo>
                  <a:cubicBezTo>
                    <a:pt x="1" y="28"/>
                    <a:pt x="1" y="28"/>
                    <a:pt x="1" y="28"/>
                  </a:cubicBezTo>
                  <a:cubicBezTo>
                    <a:pt x="1" y="28"/>
                    <a:pt x="1" y="28"/>
                    <a:pt x="1" y="28"/>
                  </a:cubicBezTo>
                  <a:cubicBezTo>
                    <a:pt x="1" y="28"/>
                    <a:pt x="1" y="28"/>
                    <a:pt x="1" y="28"/>
                  </a:cubicBezTo>
                  <a:cubicBezTo>
                    <a:pt x="0" y="394"/>
                    <a:pt x="0" y="394"/>
                    <a:pt x="0" y="394"/>
                  </a:cubicBezTo>
                  <a:cubicBezTo>
                    <a:pt x="0" y="400"/>
                    <a:pt x="5" y="407"/>
                    <a:pt x="13" y="412"/>
                  </a:cubicBezTo>
                  <a:cubicBezTo>
                    <a:pt x="31" y="422"/>
                    <a:pt x="59" y="422"/>
                    <a:pt x="76" y="412"/>
                  </a:cubicBezTo>
                  <a:cubicBezTo>
                    <a:pt x="85" y="407"/>
                    <a:pt x="89" y="400"/>
                    <a:pt x="89" y="394"/>
                  </a:cubicBezTo>
                  <a:cubicBezTo>
                    <a:pt x="90" y="28"/>
                    <a:pt x="90" y="28"/>
                    <a:pt x="90" y="28"/>
                  </a:cubicBezTo>
                  <a:cubicBezTo>
                    <a:pt x="90" y="28"/>
                    <a:pt x="90" y="28"/>
                    <a:pt x="90" y="29"/>
                  </a:cubicBezTo>
                  <a:moveTo>
                    <a:pt x="90" y="30"/>
                  </a:moveTo>
                  <a:cubicBezTo>
                    <a:pt x="90" y="30"/>
                    <a:pt x="90" y="29"/>
                    <a:pt x="90" y="29"/>
                  </a:cubicBezTo>
                  <a:cubicBezTo>
                    <a:pt x="90" y="29"/>
                    <a:pt x="90" y="30"/>
                    <a:pt x="90" y="30"/>
                  </a:cubicBezTo>
                  <a:moveTo>
                    <a:pt x="90" y="32"/>
                  </a:moveTo>
                  <a:cubicBezTo>
                    <a:pt x="90" y="32"/>
                    <a:pt x="90" y="32"/>
                    <a:pt x="90" y="32"/>
                  </a:cubicBezTo>
                  <a:cubicBezTo>
                    <a:pt x="90" y="32"/>
                    <a:pt x="90" y="32"/>
                    <a:pt x="90" y="32"/>
                  </a:cubicBezTo>
                  <a:moveTo>
                    <a:pt x="90" y="31"/>
                  </a:moveTo>
                  <a:cubicBezTo>
                    <a:pt x="90" y="31"/>
                    <a:pt x="90" y="31"/>
                    <a:pt x="90" y="30"/>
                  </a:cubicBezTo>
                  <a:cubicBezTo>
                    <a:pt x="90" y="31"/>
                    <a:pt x="90" y="31"/>
                    <a:pt x="90" y="31"/>
                  </a:cubicBezTo>
                  <a:moveTo>
                    <a:pt x="1" y="29"/>
                  </a:moveTo>
                  <a:cubicBezTo>
                    <a:pt x="2" y="29"/>
                    <a:pt x="2" y="29"/>
                    <a:pt x="2" y="29"/>
                  </a:cubicBezTo>
                  <a:cubicBezTo>
                    <a:pt x="2" y="29"/>
                    <a:pt x="2" y="29"/>
                    <a:pt x="1" y="29"/>
                  </a:cubicBezTo>
                  <a:moveTo>
                    <a:pt x="2" y="30"/>
                  </a:moveTo>
                  <a:cubicBezTo>
                    <a:pt x="2" y="30"/>
                    <a:pt x="2" y="30"/>
                    <a:pt x="2" y="30"/>
                  </a:cubicBezTo>
                  <a:cubicBezTo>
                    <a:pt x="2" y="30"/>
                    <a:pt x="2" y="30"/>
                    <a:pt x="2" y="30"/>
                  </a:cubicBezTo>
                  <a:moveTo>
                    <a:pt x="2" y="31"/>
                  </a:moveTo>
                  <a:cubicBezTo>
                    <a:pt x="2" y="31"/>
                    <a:pt x="2" y="31"/>
                    <a:pt x="2" y="32"/>
                  </a:cubicBezTo>
                  <a:cubicBezTo>
                    <a:pt x="2" y="31"/>
                    <a:pt x="2" y="31"/>
                    <a:pt x="2" y="31"/>
                  </a:cubicBezTo>
                  <a:moveTo>
                    <a:pt x="2" y="32"/>
                  </a:moveTo>
                  <a:cubicBezTo>
                    <a:pt x="2" y="32"/>
                    <a:pt x="2" y="33"/>
                    <a:pt x="2" y="33"/>
                  </a:cubicBezTo>
                  <a:cubicBezTo>
                    <a:pt x="2" y="33"/>
                    <a:pt x="2" y="32"/>
                    <a:pt x="2" y="32"/>
                  </a:cubicBezTo>
                  <a:moveTo>
                    <a:pt x="3" y="34"/>
                  </a:moveTo>
                  <a:cubicBezTo>
                    <a:pt x="3" y="34"/>
                    <a:pt x="3" y="34"/>
                    <a:pt x="3" y="34"/>
                  </a:cubicBezTo>
                  <a:cubicBezTo>
                    <a:pt x="3" y="34"/>
                    <a:pt x="3" y="34"/>
                    <a:pt x="3" y="34"/>
                  </a:cubicBezTo>
                  <a:moveTo>
                    <a:pt x="3" y="35"/>
                  </a:moveTo>
                  <a:cubicBezTo>
                    <a:pt x="3" y="35"/>
                    <a:pt x="3" y="35"/>
                    <a:pt x="3" y="35"/>
                  </a:cubicBezTo>
                  <a:cubicBezTo>
                    <a:pt x="3" y="35"/>
                    <a:pt x="3" y="35"/>
                    <a:pt x="3" y="35"/>
                  </a:cubicBezTo>
                  <a:moveTo>
                    <a:pt x="4" y="36"/>
                  </a:moveTo>
                  <a:cubicBezTo>
                    <a:pt x="4" y="36"/>
                    <a:pt x="4" y="36"/>
                    <a:pt x="4" y="36"/>
                  </a:cubicBezTo>
                  <a:cubicBezTo>
                    <a:pt x="4" y="36"/>
                    <a:pt x="4" y="36"/>
                    <a:pt x="4" y="36"/>
                  </a:cubicBezTo>
                  <a:moveTo>
                    <a:pt x="5" y="37"/>
                  </a:moveTo>
                  <a:cubicBezTo>
                    <a:pt x="5" y="38"/>
                    <a:pt x="5" y="38"/>
                    <a:pt x="5" y="38"/>
                  </a:cubicBezTo>
                  <a:cubicBezTo>
                    <a:pt x="5" y="37"/>
                    <a:pt x="5" y="37"/>
                    <a:pt x="5" y="37"/>
                  </a:cubicBezTo>
                  <a:moveTo>
                    <a:pt x="5" y="38"/>
                  </a:moveTo>
                  <a:cubicBezTo>
                    <a:pt x="6" y="39"/>
                    <a:pt x="6" y="39"/>
                    <a:pt x="6" y="39"/>
                  </a:cubicBezTo>
                  <a:cubicBezTo>
                    <a:pt x="5" y="38"/>
                    <a:pt x="5" y="38"/>
                    <a:pt x="5" y="38"/>
                  </a:cubicBezTo>
                  <a:moveTo>
                    <a:pt x="6" y="40"/>
                  </a:moveTo>
                  <a:cubicBezTo>
                    <a:pt x="7" y="40"/>
                    <a:pt x="7" y="40"/>
                    <a:pt x="7" y="40"/>
                  </a:cubicBezTo>
                  <a:cubicBezTo>
                    <a:pt x="6" y="40"/>
                    <a:pt x="6" y="40"/>
                    <a:pt x="6" y="40"/>
                  </a:cubicBezTo>
                  <a:moveTo>
                    <a:pt x="7" y="41"/>
                  </a:moveTo>
                  <a:cubicBezTo>
                    <a:pt x="8" y="41"/>
                    <a:pt x="8" y="41"/>
                    <a:pt x="8" y="41"/>
                  </a:cubicBezTo>
                  <a:cubicBezTo>
                    <a:pt x="7" y="41"/>
                    <a:pt x="7" y="41"/>
                    <a:pt x="7" y="41"/>
                  </a:cubicBezTo>
                  <a:moveTo>
                    <a:pt x="13" y="45"/>
                  </a:moveTo>
                  <a:cubicBezTo>
                    <a:pt x="13" y="45"/>
                    <a:pt x="13" y="45"/>
                    <a:pt x="13" y="45"/>
                  </a:cubicBezTo>
                  <a:cubicBezTo>
                    <a:pt x="13" y="45"/>
                    <a:pt x="13" y="45"/>
                    <a:pt x="13" y="45"/>
                  </a:cubicBezTo>
                  <a:moveTo>
                    <a:pt x="12" y="44"/>
                  </a:moveTo>
                  <a:cubicBezTo>
                    <a:pt x="11" y="44"/>
                    <a:pt x="11" y="44"/>
                    <a:pt x="11" y="44"/>
                  </a:cubicBezTo>
                  <a:cubicBezTo>
                    <a:pt x="12" y="44"/>
                    <a:pt x="12" y="44"/>
                    <a:pt x="12" y="44"/>
                  </a:cubicBezTo>
                  <a:moveTo>
                    <a:pt x="10" y="43"/>
                  </a:moveTo>
                  <a:cubicBezTo>
                    <a:pt x="10" y="43"/>
                    <a:pt x="10" y="43"/>
                    <a:pt x="10" y="43"/>
                  </a:cubicBezTo>
                  <a:cubicBezTo>
                    <a:pt x="10" y="43"/>
                    <a:pt x="10" y="43"/>
                    <a:pt x="10" y="43"/>
                  </a:cubicBezTo>
                  <a:moveTo>
                    <a:pt x="9" y="42"/>
                  </a:moveTo>
                  <a:cubicBezTo>
                    <a:pt x="9" y="42"/>
                    <a:pt x="9" y="42"/>
                    <a:pt x="9" y="42"/>
                  </a:cubicBezTo>
                  <a:cubicBezTo>
                    <a:pt x="9" y="42"/>
                    <a:pt x="9" y="42"/>
                    <a:pt x="9" y="42"/>
                  </a:cubicBezTo>
                  <a:moveTo>
                    <a:pt x="78" y="46"/>
                  </a:moveTo>
                  <a:cubicBezTo>
                    <a:pt x="78" y="46"/>
                    <a:pt x="79" y="45"/>
                    <a:pt x="79" y="45"/>
                  </a:cubicBezTo>
                  <a:cubicBezTo>
                    <a:pt x="79" y="45"/>
                    <a:pt x="78" y="46"/>
                    <a:pt x="78" y="46"/>
                  </a:cubicBezTo>
                  <a:moveTo>
                    <a:pt x="79" y="45"/>
                  </a:moveTo>
                  <a:cubicBezTo>
                    <a:pt x="80" y="45"/>
                    <a:pt x="80" y="44"/>
                    <a:pt x="81" y="44"/>
                  </a:cubicBezTo>
                  <a:cubicBezTo>
                    <a:pt x="80" y="44"/>
                    <a:pt x="80" y="45"/>
                    <a:pt x="79" y="45"/>
                  </a:cubicBezTo>
                  <a:moveTo>
                    <a:pt x="81" y="44"/>
                  </a:moveTo>
                  <a:cubicBezTo>
                    <a:pt x="81" y="44"/>
                    <a:pt x="82" y="43"/>
                    <a:pt x="82" y="43"/>
                  </a:cubicBezTo>
                  <a:cubicBezTo>
                    <a:pt x="82" y="43"/>
                    <a:pt x="81" y="44"/>
                    <a:pt x="81" y="44"/>
                  </a:cubicBezTo>
                  <a:moveTo>
                    <a:pt x="82" y="43"/>
                  </a:moveTo>
                  <a:cubicBezTo>
                    <a:pt x="83" y="43"/>
                    <a:pt x="83" y="42"/>
                    <a:pt x="83" y="42"/>
                  </a:cubicBezTo>
                  <a:cubicBezTo>
                    <a:pt x="83" y="42"/>
                    <a:pt x="83" y="43"/>
                    <a:pt x="82" y="43"/>
                  </a:cubicBezTo>
                  <a:moveTo>
                    <a:pt x="84" y="42"/>
                  </a:moveTo>
                  <a:cubicBezTo>
                    <a:pt x="84" y="41"/>
                    <a:pt x="84" y="41"/>
                    <a:pt x="84" y="41"/>
                  </a:cubicBezTo>
                  <a:cubicBezTo>
                    <a:pt x="84" y="41"/>
                    <a:pt x="84" y="41"/>
                    <a:pt x="84" y="42"/>
                  </a:cubicBezTo>
                  <a:moveTo>
                    <a:pt x="90" y="33"/>
                  </a:moveTo>
                  <a:cubicBezTo>
                    <a:pt x="90" y="33"/>
                    <a:pt x="90" y="33"/>
                    <a:pt x="89" y="34"/>
                  </a:cubicBezTo>
                  <a:cubicBezTo>
                    <a:pt x="90" y="33"/>
                    <a:pt x="90" y="33"/>
                    <a:pt x="90" y="33"/>
                  </a:cubicBezTo>
                  <a:moveTo>
                    <a:pt x="89" y="34"/>
                  </a:moveTo>
                  <a:cubicBezTo>
                    <a:pt x="89" y="34"/>
                    <a:pt x="89" y="35"/>
                    <a:pt x="89" y="35"/>
                  </a:cubicBezTo>
                  <a:cubicBezTo>
                    <a:pt x="89" y="35"/>
                    <a:pt x="89" y="34"/>
                    <a:pt x="89" y="34"/>
                  </a:cubicBezTo>
                  <a:moveTo>
                    <a:pt x="89" y="35"/>
                  </a:moveTo>
                  <a:cubicBezTo>
                    <a:pt x="89" y="35"/>
                    <a:pt x="88" y="36"/>
                    <a:pt x="88" y="36"/>
                  </a:cubicBezTo>
                  <a:cubicBezTo>
                    <a:pt x="88" y="36"/>
                    <a:pt x="89" y="35"/>
                    <a:pt x="89" y="35"/>
                  </a:cubicBezTo>
                  <a:moveTo>
                    <a:pt x="88" y="36"/>
                  </a:moveTo>
                  <a:cubicBezTo>
                    <a:pt x="88" y="37"/>
                    <a:pt x="88" y="37"/>
                    <a:pt x="88" y="37"/>
                  </a:cubicBezTo>
                  <a:cubicBezTo>
                    <a:pt x="88" y="37"/>
                    <a:pt x="88" y="37"/>
                    <a:pt x="88" y="36"/>
                  </a:cubicBezTo>
                  <a:moveTo>
                    <a:pt x="87" y="38"/>
                  </a:moveTo>
                  <a:cubicBezTo>
                    <a:pt x="87" y="38"/>
                    <a:pt x="87" y="38"/>
                    <a:pt x="87" y="38"/>
                  </a:cubicBezTo>
                  <a:cubicBezTo>
                    <a:pt x="87" y="38"/>
                    <a:pt x="87" y="38"/>
                    <a:pt x="87" y="38"/>
                  </a:cubicBezTo>
                  <a:moveTo>
                    <a:pt x="86" y="39"/>
                  </a:moveTo>
                  <a:cubicBezTo>
                    <a:pt x="86" y="39"/>
                    <a:pt x="86" y="39"/>
                    <a:pt x="86" y="39"/>
                  </a:cubicBezTo>
                  <a:cubicBezTo>
                    <a:pt x="86" y="39"/>
                    <a:pt x="86" y="39"/>
                    <a:pt x="86" y="39"/>
                  </a:cubicBezTo>
                  <a:moveTo>
                    <a:pt x="85" y="40"/>
                  </a:moveTo>
                  <a:cubicBezTo>
                    <a:pt x="85" y="40"/>
                    <a:pt x="85" y="40"/>
                    <a:pt x="85" y="41"/>
                  </a:cubicBezTo>
                  <a:cubicBezTo>
                    <a:pt x="85" y="40"/>
                    <a:pt x="85" y="40"/>
                    <a:pt x="85" y="40"/>
                  </a:cubicBezTo>
                </a:path>
              </a:pathLst>
            </a:custGeom>
            <a:solidFill>
              <a:srgbClr val="BF0000"/>
            </a:solidFill>
            <a:ln>
              <a:noFill/>
            </a:ln>
          </p:spPr>
          <p:txBody>
            <a:bodyPr vert="horz" wrap="square" lIns="91440" tIns="45720" rIns="91440" bIns="45720" numCol="1" anchor="t" anchorCtr="0" compatLnSpc="1"/>
            <a:lstStyle/>
            <a:p>
              <a:endParaRPr lang="th-TH"/>
            </a:p>
          </p:txBody>
        </p:sp>
        <p:sp>
          <p:nvSpPr>
            <p:cNvPr id="74" name="Freeform 8"/>
            <p:cNvSpPr>
              <a:spLocks noEditPoints="1"/>
            </p:cNvSpPr>
            <p:nvPr/>
          </p:nvSpPr>
          <p:spPr bwMode="auto">
            <a:xfrm>
              <a:off x="10653244" y="1679583"/>
              <a:ext cx="524061" cy="192857"/>
            </a:xfrm>
            <a:custGeom>
              <a:avLst/>
              <a:gdLst>
                <a:gd name="T0" fmla="*/ 93 w 94"/>
                <a:gd name="T1" fmla="*/ 26 h 52"/>
                <a:gd name="T2" fmla="*/ 93 w 94"/>
                <a:gd name="T3" fmla="*/ 26 h 52"/>
                <a:gd name="T4" fmla="*/ 93 w 94"/>
                <a:gd name="T5" fmla="*/ 26 h 52"/>
                <a:gd name="T6" fmla="*/ 81 w 94"/>
                <a:gd name="T7" fmla="*/ 44 h 52"/>
                <a:gd name="T8" fmla="*/ 82 w 94"/>
                <a:gd name="T9" fmla="*/ 43 h 52"/>
                <a:gd name="T10" fmla="*/ 81 w 94"/>
                <a:gd name="T11" fmla="*/ 44 h 52"/>
                <a:gd name="T12" fmla="*/ 82 w 94"/>
                <a:gd name="T13" fmla="*/ 43 h 52"/>
                <a:gd name="T14" fmla="*/ 84 w 94"/>
                <a:gd name="T15" fmla="*/ 42 h 52"/>
                <a:gd name="T16" fmla="*/ 82 w 94"/>
                <a:gd name="T17" fmla="*/ 43 h 52"/>
                <a:gd name="T18" fmla="*/ 84 w 94"/>
                <a:gd name="T19" fmla="*/ 42 h 52"/>
                <a:gd name="T20" fmla="*/ 85 w 94"/>
                <a:gd name="T21" fmla="*/ 41 h 52"/>
                <a:gd name="T22" fmla="*/ 84 w 94"/>
                <a:gd name="T23" fmla="*/ 42 h 52"/>
                <a:gd name="T24" fmla="*/ 85 w 94"/>
                <a:gd name="T25" fmla="*/ 41 h 52"/>
                <a:gd name="T26" fmla="*/ 86 w 94"/>
                <a:gd name="T27" fmla="*/ 40 h 52"/>
                <a:gd name="T28" fmla="*/ 85 w 94"/>
                <a:gd name="T29" fmla="*/ 41 h 52"/>
                <a:gd name="T30" fmla="*/ 87 w 94"/>
                <a:gd name="T31" fmla="*/ 40 h 52"/>
                <a:gd name="T32" fmla="*/ 87 w 94"/>
                <a:gd name="T33" fmla="*/ 39 h 52"/>
                <a:gd name="T34" fmla="*/ 87 w 94"/>
                <a:gd name="T35" fmla="*/ 40 h 52"/>
                <a:gd name="T36" fmla="*/ 88 w 94"/>
                <a:gd name="T37" fmla="*/ 39 h 52"/>
                <a:gd name="T38" fmla="*/ 88 w 94"/>
                <a:gd name="T39" fmla="*/ 38 h 52"/>
                <a:gd name="T40" fmla="*/ 88 w 94"/>
                <a:gd name="T41" fmla="*/ 39 h 52"/>
                <a:gd name="T42" fmla="*/ 89 w 94"/>
                <a:gd name="T43" fmla="*/ 37 h 52"/>
                <a:gd name="T44" fmla="*/ 89 w 94"/>
                <a:gd name="T45" fmla="*/ 37 h 52"/>
                <a:gd name="T46" fmla="*/ 89 w 94"/>
                <a:gd name="T47" fmla="*/ 37 h 52"/>
                <a:gd name="T48" fmla="*/ 90 w 94"/>
                <a:gd name="T49" fmla="*/ 36 h 52"/>
                <a:gd name="T50" fmla="*/ 90 w 94"/>
                <a:gd name="T51" fmla="*/ 36 h 52"/>
                <a:gd name="T52" fmla="*/ 90 w 94"/>
                <a:gd name="T53" fmla="*/ 36 h 52"/>
                <a:gd name="T54" fmla="*/ 91 w 94"/>
                <a:gd name="T55" fmla="*/ 35 h 52"/>
                <a:gd name="T56" fmla="*/ 91 w 94"/>
                <a:gd name="T57" fmla="*/ 34 h 52"/>
                <a:gd name="T58" fmla="*/ 91 w 94"/>
                <a:gd name="T59" fmla="*/ 35 h 52"/>
                <a:gd name="T60" fmla="*/ 91 w 94"/>
                <a:gd name="T61" fmla="*/ 34 h 52"/>
                <a:gd name="T62" fmla="*/ 92 w 94"/>
                <a:gd name="T63" fmla="*/ 33 h 52"/>
                <a:gd name="T64" fmla="*/ 91 w 94"/>
                <a:gd name="T65" fmla="*/ 34 h 52"/>
                <a:gd name="T66" fmla="*/ 92 w 94"/>
                <a:gd name="T67" fmla="*/ 33 h 52"/>
                <a:gd name="T68" fmla="*/ 92 w 94"/>
                <a:gd name="T69" fmla="*/ 32 h 52"/>
                <a:gd name="T70" fmla="*/ 92 w 94"/>
                <a:gd name="T71" fmla="*/ 33 h 52"/>
                <a:gd name="T72" fmla="*/ 92 w 94"/>
                <a:gd name="T73" fmla="*/ 32 h 52"/>
                <a:gd name="T74" fmla="*/ 93 w 94"/>
                <a:gd name="T75" fmla="*/ 31 h 52"/>
                <a:gd name="T76" fmla="*/ 92 w 94"/>
                <a:gd name="T77" fmla="*/ 32 h 52"/>
                <a:gd name="T78" fmla="*/ 93 w 94"/>
                <a:gd name="T79" fmla="*/ 30 h 52"/>
                <a:gd name="T80" fmla="*/ 93 w 94"/>
                <a:gd name="T81" fmla="*/ 30 h 52"/>
                <a:gd name="T82" fmla="*/ 93 w 94"/>
                <a:gd name="T83" fmla="*/ 30 h 52"/>
                <a:gd name="T84" fmla="*/ 93 w 94"/>
                <a:gd name="T85" fmla="*/ 29 h 52"/>
                <a:gd name="T86" fmla="*/ 93 w 94"/>
                <a:gd name="T87" fmla="*/ 28 h 52"/>
                <a:gd name="T88" fmla="*/ 93 w 94"/>
                <a:gd name="T89" fmla="*/ 29 h 52"/>
                <a:gd name="T90" fmla="*/ 93 w 94"/>
                <a:gd name="T91" fmla="*/ 28 h 52"/>
                <a:gd name="T92" fmla="*/ 93 w 94"/>
                <a:gd name="T93" fmla="*/ 27 h 52"/>
                <a:gd name="T94" fmla="*/ 93 w 94"/>
                <a:gd name="T95" fmla="*/ 28 h 52"/>
                <a:gd name="T96" fmla="*/ 49 w 94"/>
                <a:gd name="T97" fmla="*/ 0 h 52"/>
                <a:gd name="T98" fmla="*/ 18 w 94"/>
                <a:gd name="T99" fmla="*/ 8 h 52"/>
                <a:gd name="T100" fmla="*/ 18 w 94"/>
                <a:gd name="T101" fmla="*/ 44 h 52"/>
                <a:gd name="T102" fmla="*/ 49 w 94"/>
                <a:gd name="T103" fmla="*/ 52 h 52"/>
                <a:gd name="T104" fmla="*/ 81 w 94"/>
                <a:gd name="T105" fmla="*/ 44 h 52"/>
                <a:gd name="T106" fmla="*/ 93 w 94"/>
                <a:gd name="T107" fmla="*/ 28 h 52"/>
                <a:gd name="T108" fmla="*/ 93 w 94"/>
                <a:gd name="T109" fmla="*/ 26 h 52"/>
                <a:gd name="T110" fmla="*/ 93 w 94"/>
                <a:gd name="T111" fmla="*/ 27 h 52"/>
                <a:gd name="T112" fmla="*/ 80 w 94"/>
                <a:gd name="T113" fmla="*/ 8 h 52"/>
                <a:gd name="T114" fmla="*/ 63 w 94"/>
                <a:gd name="T115" fmla="*/ 1 h 52"/>
                <a:gd name="T116" fmla="*/ 49 w 94"/>
                <a:gd name="T1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 h="52">
                  <a:moveTo>
                    <a:pt x="93" y="26"/>
                  </a:moveTo>
                  <a:cubicBezTo>
                    <a:pt x="93" y="26"/>
                    <a:pt x="93" y="26"/>
                    <a:pt x="93" y="26"/>
                  </a:cubicBezTo>
                  <a:cubicBezTo>
                    <a:pt x="93" y="26"/>
                    <a:pt x="93" y="26"/>
                    <a:pt x="93" y="26"/>
                  </a:cubicBezTo>
                  <a:moveTo>
                    <a:pt x="81" y="44"/>
                  </a:moveTo>
                  <a:cubicBezTo>
                    <a:pt x="81" y="44"/>
                    <a:pt x="82" y="43"/>
                    <a:pt x="82" y="43"/>
                  </a:cubicBezTo>
                  <a:cubicBezTo>
                    <a:pt x="82" y="43"/>
                    <a:pt x="81" y="44"/>
                    <a:pt x="81" y="44"/>
                  </a:cubicBezTo>
                  <a:moveTo>
                    <a:pt x="82" y="43"/>
                  </a:moveTo>
                  <a:cubicBezTo>
                    <a:pt x="83" y="43"/>
                    <a:pt x="83" y="42"/>
                    <a:pt x="84" y="42"/>
                  </a:cubicBezTo>
                  <a:cubicBezTo>
                    <a:pt x="83" y="42"/>
                    <a:pt x="83" y="43"/>
                    <a:pt x="82" y="43"/>
                  </a:cubicBezTo>
                  <a:moveTo>
                    <a:pt x="84" y="42"/>
                  </a:moveTo>
                  <a:cubicBezTo>
                    <a:pt x="84" y="42"/>
                    <a:pt x="85" y="41"/>
                    <a:pt x="85" y="41"/>
                  </a:cubicBezTo>
                  <a:cubicBezTo>
                    <a:pt x="85" y="41"/>
                    <a:pt x="84" y="42"/>
                    <a:pt x="84" y="42"/>
                  </a:cubicBezTo>
                  <a:moveTo>
                    <a:pt x="85" y="41"/>
                  </a:moveTo>
                  <a:cubicBezTo>
                    <a:pt x="86" y="41"/>
                    <a:pt x="86" y="40"/>
                    <a:pt x="86" y="40"/>
                  </a:cubicBezTo>
                  <a:cubicBezTo>
                    <a:pt x="86" y="40"/>
                    <a:pt x="86" y="41"/>
                    <a:pt x="85" y="41"/>
                  </a:cubicBezTo>
                  <a:moveTo>
                    <a:pt x="87" y="40"/>
                  </a:moveTo>
                  <a:cubicBezTo>
                    <a:pt x="87" y="39"/>
                    <a:pt x="87" y="39"/>
                    <a:pt x="87" y="39"/>
                  </a:cubicBezTo>
                  <a:cubicBezTo>
                    <a:pt x="87" y="39"/>
                    <a:pt x="87" y="39"/>
                    <a:pt x="87" y="40"/>
                  </a:cubicBezTo>
                  <a:moveTo>
                    <a:pt x="88" y="39"/>
                  </a:moveTo>
                  <a:cubicBezTo>
                    <a:pt x="88" y="38"/>
                    <a:pt x="88" y="38"/>
                    <a:pt x="88" y="38"/>
                  </a:cubicBezTo>
                  <a:cubicBezTo>
                    <a:pt x="88" y="38"/>
                    <a:pt x="88" y="38"/>
                    <a:pt x="88" y="39"/>
                  </a:cubicBezTo>
                  <a:moveTo>
                    <a:pt x="89" y="37"/>
                  </a:moveTo>
                  <a:cubicBezTo>
                    <a:pt x="89" y="37"/>
                    <a:pt x="89" y="37"/>
                    <a:pt x="89" y="37"/>
                  </a:cubicBezTo>
                  <a:cubicBezTo>
                    <a:pt x="89" y="37"/>
                    <a:pt x="89" y="37"/>
                    <a:pt x="89" y="37"/>
                  </a:cubicBezTo>
                  <a:moveTo>
                    <a:pt x="90" y="36"/>
                  </a:moveTo>
                  <a:cubicBezTo>
                    <a:pt x="90" y="36"/>
                    <a:pt x="90" y="36"/>
                    <a:pt x="90" y="36"/>
                  </a:cubicBezTo>
                  <a:cubicBezTo>
                    <a:pt x="90" y="36"/>
                    <a:pt x="90" y="36"/>
                    <a:pt x="90" y="36"/>
                  </a:cubicBezTo>
                  <a:moveTo>
                    <a:pt x="91" y="35"/>
                  </a:moveTo>
                  <a:cubicBezTo>
                    <a:pt x="91" y="35"/>
                    <a:pt x="91" y="35"/>
                    <a:pt x="91" y="34"/>
                  </a:cubicBezTo>
                  <a:cubicBezTo>
                    <a:pt x="91" y="35"/>
                    <a:pt x="91" y="35"/>
                    <a:pt x="91" y="35"/>
                  </a:cubicBezTo>
                  <a:moveTo>
                    <a:pt x="91" y="34"/>
                  </a:moveTo>
                  <a:cubicBezTo>
                    <a:pt x="91" y="34"/>
                    <a:pt x="92" y="33"/>
                    <a:pt x="92" y="33"/>
                  </a:cubicBezTo>
                  <a:cubicBezTo>
                    <a:pt x="92" y="33"/>
                    <a:pt x="91" y="34"/>
                    <a:pt x="91" y="34"/>
                  </a:cubicBezTo>
                  <a:moveTo>
                    <a:pt x="92" y="33"/>
                  </a:moveTo>
                  <a:cubicBezTo>
                    <a:pt x="92" y="33"/>
                    <a:pt x="92" y="32"/>
                    <a:pt x="92" y="32"/>
                  </a:cubicBezTo>
                  <a:cubicBezTo>
                    <a:pt x="92" y="32"/>
                    <a:pt x="92" y="33"/>
                    <a:pt x="92" y="33"/>
                  </a:cubicBezTo>
                  <a:moveTo>
                    <a:pt x="92" y="32"/>
                  </a:moveTo>
                  <a:cubicBezTo>
                    <a:pt x="93" y="31"/>
                    <a:pt x="93" y="31"/>
                    <a:pt x="93" y="31"/>
                  </a:cubicBezTo>
                  <a:cubicBezTo>
                    <a:pt x="93" y="31"/>
                    <a:pt x="93" y="31"/>
                    <a:pt x="92" y="32"/>
                  </a:cubicBezTo>
                  <a:moveTo>
                    <a:pt x="93" y="30"/>
                  </a:moveTo>
                  <a:cubicBezTo>
                    <a:pt x="93" y="30"/>
                    <a:pt x="93" y="30"/>
                    <a:pt x="93" y="30"/>
                  </a:cubicBezTo>
                  <a:cubicBezTo>
                    <a:pt x="93" y="30"/>
                    <a:pt x="93" y="30"/>
                    <a:pt x="93" y="30"/>
                  </a:cubicBezTo>
                  <a:moveTo>
                    <a:pt x="93" y="29"/>
                  </a:moveTo>
                  <a:cubicBezTo>
                    <a:pt x="93" y="29"/>
                    <a:pt x="93" y="29"/>
                    <a:pt x="93" y="28"/>
                  </a:cubicBezTo>
                  <a:cubicBezTo>
                    <a:pt x="93" y="29"/>
                    <a:pt x="93" y="29"/>
                    <a:pt x="93" y="29"/>
                  </a:cubicBezTo>
                  <a:moveTo>
                    <a:pt x="93" y="28"/>
                  </a:moveTo>
                  <a:cubicBezTo>
                    <a:pt x="93" y="28"/>
                    <a:pt x="93" y="27"/>
                    <a:pt x="93" y="27"/>
                  </a:cubicBezTo>
                  <a:cubicBezTo>
                    <a:pt x="93" y="27"/>
                    <a:pt x="93" y="28"/>
                    <a:pt x="93" y="28"/>
                  </a:cubicBezTo>
                  <a:moveTo>
                    <a:pt x="49" y="0"/>
                  </a:moveTo>
                  <a:cubicBezTo>
                    <a:pt x="38" y="0"/>
                    <a:pt x="26" y="3"/>
                    <a:pt x="18" y="8"/>
                  </a:cubicBezTo>
                  <a:cubicBezTo>
                    <a:pt x="0" y="18"/>
                    <a:pt x="0" y="34"/>
                    <a:pt x="18" y="44"/>
                  </a:cubicBezTo>
                  <a:cubicBezTo>
                    <a:pt x="26" y="49"/>
                    <a:pt x="38" y="52"/>
                    <a:pt x="49" y="52"/>
                  </a:cubicBezTo>
                  <a:cubicBezTo>
                    <a:pt x="61" y="52"/>
                    <a:pt x="72" y="49"/>
                    <a:pt x="81" y="44"/>
                  </a:cubicBezTo>
                  <a:cubicBezTo>
                    <a:pt x="88" y="40"/>
                    <a:pt x="93" y="34"/>
                    <a:pt x="93" y="28"/>
                  </a:cubicBezTo>
                  <a:cubicBezTo>
                    <a:pt x="93" y="26"/>
                    <a:pt x="93" y="26"/>
                    <a:pt x="93" y="26"/>
                  </a:cubicBezTo>
                  <a:cubicBezTo>
                    <a:pt x="93" y="26"/>
                    <a:pt x="93" y="26"/>
                    <a:pt x="93" y="27"/>
                  </a:cubicBezTo>
                  <a:cubicBezTo>
                    <a:pt x="94" y="20"/>
                    <a:pt x="89" y="13"/>
                    <a:pt x="80" y="8"/>
                  </a:cubicBezTo>
                  <a:cubicBezTo>
                    <a:pt x="75" y="5"/>
                    <a:pt x="69" y="3"/>
                    <a:pt x="63" y="1"/>
                  </a:cubicBezTo>
                  <a:cubicBezTo>
                    <a:pt x="58" y="1"/>
                    <a:pt x="54" y="0"/>
                    <a:pt x="49" y="0"/>
                  </a:cubicBezTo>
                </a:path>
              </a:pathLst>
            </a:custGeom>
            <a:solidFill>
              <a:srgbClr val="F58F8F"/>
            </a:solidFill>
            <a:ln>
              <a:noFill/>
            </a:ln>
          </p:spPr>
          <p:txBody>
            <a:bodyPr vert="horz" wrap="square" lIns="91440" tIns="45720" rIns="91440" bIns="45720" numCol="1" anchor="t" anchorCtr="0" compatLnSpc="1"/>
            <a:lstStyle/>
            <a:p>
              <a:endParaRPr lang="th-TH"/>
            </a:p>
          </p:txBody>
        </p:sp>
        <p:sp>
          <p:nvSpPr>
            <p:cNvPr id="75" name="文本框 75808"/>
            <p:cNvSpPr txBox="1">
              <a:spLocks noChangeArrowheads="1"/>
            </p:cNvSpPr>
            <p:nvPr/>
          </p:nvSpPr>
          <p:spPr bwMode="auto">
            <a:xfrm>
              <a:off x="10464790" y="1408930"/>
              <a:ext cx="900968" cy="338554"/>
            </a:xfrm>
            <a:prstGeom prst="rect">
              <a:avLst/>
            </a:prstGeom>
            <a:noFill/>
            <a:ln>
              <a:noFill/>
            </a:ln>
          </p:spPr>
          <p:txBody>
            <a:bodyPr wrap="square">
              <a:spAutoFit/>
            </a:bodyPr>
            <a:lstStyle>
              <a:lvl1pPr algn="ctr">
                <a:defRPr>
                  <a:solidFill>
                    <a:schemeClr val="tx1"/>
                  </a:solidFill>
                  <a:latin typeface="Arial" panose="020B0604020202020204" pitchFamily="34" charset="0"/>
                </a:defRPr>
              </a:lvl1pPr>
              <a:lvl2pPr algn="ctr">
                <a:defRPr>
                  <a:solidFill>
                    <a:schemeClr val="tx1"/>
                  </a:solidFill>
                  <a:latin typeface="Arial" panose="020B0604020202020204" pitchFamily="34" charset="0"/>
                </a:defRPr>
              </a:lvl2pPr>
              <a:lvl3pPr algn="ctr">
                <a:defRPr>
                  <a:solidFill>
                    <a:schemeClr val="tx1"/>
                  </a:solidFill>
                  <a:latin typeface="Arial" panose="020B0604020202020204" pitchFamily="34" charset="0"/>
                </a:defRPr>
              </a:lvl3pPr>
              <a:lvl4pPr algn="ctr">
                <a:defRPr>
                  <a:solidFill>
                    <a:schemeClr val="tx1"/>
                  </a:solidFill>
                  <a:latin typeface="Arial" panose="020B0604020202020204" pitchFamily="34" charset="0"/>
                </a:defRPr>
              </a:lvl4pPr>
              <a:lvl5pPr algn="ctr">
                <a:defRPr>
                  <a:solidFill>
                    <a:schemeClr val="tx1"/>
                  </a:solidFill>
                  <a:latin typeface="Arial" panose="020B0604020202020204" pitchFamily="34" charset="0"/>
                </a:defRPr>
              </a:lvl5pPr>
              <a:lvl6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spcBef>
                  <a:spcPct val="50000"/>
                </a:spcBef>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约</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900</a:t>
              </a:r>
            </a:p>
          </p:txBody>
        </p:sp>
        <p:sp>
          <p:nvSpPr>
            <p:cNvPr id="76" name="文本框 75781"/>
            <p:cNvSpPr txBox="1">
              <a:spLocks noChangeArrowheads="1"/>
            </p:cNvSpPr>
            <p:nvPr/>
          </p:nvSpPr>
          <p:spPr bwMode="auto">
            <a:xfrm>
              <a:off x="10501740" y="3860206"/>
              <a:ext cx="870751" cy="338554"/>
            </a:xfrm>
            <a:prstGeom prst="rect">
              <a:avLst/>
            </a:prstGeom>
            <a:noFill/>
            <a:ln>
              <a:noFill/>
            </a:ln>
          </p:spPr>
          <p:txBody>
            <a:bodyPr wrap="none">
              <a:spAutoFit/>
            </a:bodyPr>
            <a:lstStyle>
              <a:lvl1pPr algn="ctr">
                <a:defRPr>
                  <a:solidFill>
                    <a:schemeClr val="tx1"/>
                  </a:solidFill>
                  <a:latin typeface="Arial" panose="020B0604020202020204" pitchFamily="34" charset="0"/>
                </a:defRPr>
              </a:lvl1pPr>
              <a:lvl2pPr algn="ctr">
                <a:defRPr>
                  <a:solidFill>
                    <a:schemeClr val="tx1"/>
                  </a:solidFill>
                  <a:latin typeface="Arial" panose="020B0604020202020204" pitchFamily="34" charset="0"/>
                </a:defRPr>
              </a:lvl2pPr>
              <a:lvl3pPr algn="ctr">
                <a:defRPr>
                  <a:solidFill>
                    <a:schemeClr val="tx1"/>
                  </a:solidFill>
                  <a:latin typeface="Arial" panose="020B0604020202020204" pitchFamily="34" charset="0"/>
                </a:defRPr>
              </a:lvl3pPr>
              <a:lvl4pPr algn="ctr">
                <a:defRPr>
                  <a:solidFill>
                    <a:schemeClr val="tx1"/>
                  </a:solidFill>
                  <a:latin typeface="Arial" panose="020B0604020202020204" pitchFamily="34" charset="0"/>
                </a:defRPr>
              </a:lvl4pPr>
              <a:lvl5pPr algn="ctr">
                <a:defRPr>
                  <a:solidFill>
                    <a:schemeClr val="tx1"/>
                  </a:solidFill>
                  <a:latin typeface="Arial" panose="020B0604020202020204" pitchFamily="34" charset="0"/>
                </a:defRPr>
              </a:lvl5pPr>
              <a:lvl6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2019</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7" name="文本框 75807"/>
            <p:cNvSpPr txBox="1">
              <a:spLocks noChangeArrowheads="1"/>
            </p:cNvSpPr>
            <p:nvPr/>
          </p:nvSpPr>
          <p:spPr bwMode="auto">
            <a:xfrm>
              <a:off x="9666494" y="2587444"/>
              <a:ext cx="556686" cy="349124"/>
            </a:xfrm>
            <a:prstGeom prst="rect">
              <a:avLst/>
            </a:prstGeom>
            <a:noFill/>
            <a:ln>
              <a:noFill/>
            </a:ln>
          </p:spPr>
          <p:txBody>
            <a:bodyPr wrap="square">
              <a:spAutoFit/>
            </a:bodyPr>
            <a:lstStyle>
              <a:lvl1pPr algn="ctr">
                <a:defRPr>
                  <a:solidFill>
                    <a:schemeClr val="tx1"/>
                  </a:solidFill>
                  <a:latin typeface="Arial" panose="020B0604020202020204" pitchFamily="34" charset="0"/>
                </a:defRPr>
              </a:lvl1pPr>
              <a:lvl2pPr algn="ctr">
                <a:defRPr>
                  <a:solidFill>
                    <a:schemeClr val="tx1"/>
                  </a:solidFill>
                  <a:latin typeface="Arial" panose="020B0604020202020204" pitchFamily="34" charset="0"/>
                </a:defRPr>
              </a:lvl2pPr>
              <a:lvl3pPr algn="ctr">
                <a:defRPr>
                  <a:solidFill>
                    <a:schemeClr val="tx1"/>
                  </a:solidFill>
                  <a:latin typeface="Arial" panose="020B0604020202020204" pitchFamily="34" charset="0"/>
                </a:defRPr>
              </a:lvl3pPr>
              <a:lvl4pPr algn="ctr">
                <a:defRPr>
                  <a:solidFill>
                    <a:schemeClr val="tx1"/>
                  </a:solidFill>
                  <a:latin typeface="Arial" panose="020B0604020202020204" pitchFamily="34" charset="0"/>
                </a:defRPr>
              </a:lvl4pPr>
              <a:lvl5pPr algn="ctr">
                <a:defRPr>
                  <a:solidFill>
                    <a:schemeClr val="tx1"/>
                  </a:solidFill>
                  <a:latin typeface="Arial" panose="020B0604020202020204" pitchFamily="34" charset="0"/>
                </a:defRPr>
              </a:lvl5pPr>
              <a:lvl6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spcBef>
                  <a:spcPct val="50000"/>
                </a:spcBef>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5</a:t>
              </a:r>
            </a:p>
          </p:txBody>
        </p:sp>
        <p:sp>
          <p:nvSpPr>
            <p:cNvPr id="78" name="Freeform 16"/>
            <p:cNvSpPr>
              <a:spLocks noEditPoints="1"/>
            </p:cNvSpPr>
            <p:nvPr/>
          </p:nvSpPr>
          <p:spPr bwMode="auto">
            <a:xfrm>
              <a:off x="9698630" y="2952733"/>
              <a:ext cx="524550" cy="130922"/>
            </a:xfrm>
            <a:custGeom>
              <a:avLst/>
              <a:gdLst>
                <a:gd name="T0" fmla="*/ 93 w 94"/>
                <a:gd name="T1" fmla="*/ 26 h 51"/>
                <a:gd name="T2" fmla="*/ 93 w 94"/>
                <a:gd name="T3" fmla="*/ 26 h 51"/>
                <a:gd name="T4" fmla="*/ 93 w 94"/>
                <a:gd name="T5" fmla="*/ 26 h 51"/>
                <a:gd name="T6" fmla="*/ 80 w 94"/>
                <a:gd name="T7" fmla="*/ 44 h 51"/>
                <a:gd name="T8" fmla="*/ 82 w 94"/>
                <a:gd name="T9" fmla="*/ 43 h 51"/>
                <a:gd name="T10" fmla="*/ 80 w 94"/>
                <a:gd name="T11" fmla="*/ 44 h 51"/>
                <a:gd name="T12" fmla="*/ 82 w 94"/>
                <a:gd name="T13" fmla="*/ 43 h 51"/>
                <a:gd name="T14" fmla="*/ 83 w 94"/>
                <a:gd name="T15" fmla="*/ 42 h 51"/>
                <a:gd name="T16" fmla="*/ 82 w 94"/>
                <a:gd name="T17" fmla="*/ 43 h 51"/>
                <a:gd name="T18" fmla="*/ 84 w 94"/>
                <a:gd name="T19" fmla="*/ 41 h 51"/>
                <a:gd name="T20" fmla="*/ 85 w 94"/>
                <a:gd name="T21" fmla="*/ 41 h 51"/>
                <a:gd name="T22" fmla="*/ 84 w 94"/>
                <a:gd name="T23" fmla="*/ 41 h 51"/>
                <a:gd name="T24" fmla="*/ 85 w 94"/>
                <a:gd name="T25" fmla="*/ 40 h 51"/>
                <a:gd name="T26" fmla="*/ 86 w 94"/>
                <a:gd name="T27" fmla="*/ 40 h 51"/>
                <a:gd name="T28" fmla="*/ 85 w 94"/>
                <a:gd name="T29" fmla="*/ 40 h 51"/>
                <a:gd name="T30" fmla="*/ 87 w 94"/>
                <a:gd name="T31" fmla="*/ 39 h 51"/>
                <a:gd name="T32" fmla="*/ 87 w 94"/>
                <a:gd name="T33" fmla="*/ 39 h 51"/>
                <a:gd name="T34" fmla="*/ 87 w 94"/>
                <a:gd name="T35" fmla="*/ 39 h 51"/>
                <a:gd name="T36" fmla="*/ 88 w 94"/>
                <a:gd name="T37" fmla="*/ 38 h 51"/>
                <a:gd name="T38" fmla="*/ 88 w 94"/>
                <a:gd name="T39" fmla="*/ 38 h 51"/>
                <a:gd name="T40" fmla="*/ 88 w 94"/>
                <a:gd name="T41" fmla="*/ 38 h 51"/>
                <a:gd name="T42" fmla="*/ 89 w 94"/>
                <a:gd name="T43" fmla="*/ 37 h 51"/>
                <a:gd name="T44" fmla="*/ 89 w 94"/>
                <a:gd name="T45" fmla="*/ 36 h 51"/>
                <a:gd name="T46" fmla="*/ 89 w 94"/>
                <a:gd name="T47" fmla="*/ 37 h 51"/>
                <a:gd name="T48" fmla="*/ 90 w 94"/>
                <a:gd name="T49" fmla="*/ 36 h 51"/>
                <a:gd name="T50" fmla="*/ 90 w 94"/>
                <a:gd name="T51" fmla="*/ 35 h 51"/>
                <a:gd name="T52" fmla="*/ 90 w 94"/>
                <a:gd name="T53" fmla="*/ 36 h 51"/>
                <a:gd name="T54" fmla="*/ 90 w 94"/>
                <a:gd name="T55" fmla="*/ 35 h 51"/>
                <a:gd name="T56" fmla="*/ 91 w 94"/>
                <a:gd name="T57" fmla="*/ 34 h 51"/>
                <a:gd name="T58" fmla="*/ 90 w 94"/>
                <a:gd name="T59" fmla="*/ 35 h 51"/>
                <a:gd name="T60" fmla="*/ 91 w 94"/>
                <a:gd name="T61" fmla="*/ 34 h 51"/>
                <a:gd name="T62" fmla="*/ 92 w 94"/>
                <a:gd name="T63" fmla="*/ 33 h 51"/>
                <a:gd name="T64" fmla="*/ 91 w 94"/>
                <a:gd name="T65" fmla="*/ 34 h 51"/>
                <a:gd name="T66" fmla="*/ 92 w 94"/>
                <a:gd name="T67" fmla="*/ 32 h 51"/>
                <a:gd name="T68" fmla="*/ 92 w 94"/>
                <a:gd name="T69" fmla="*/ 32 h 51"/>
                <a:gd name="T70" fmla="*/ 92 w 94"/>
                <a:gd name="T71" fmla="*/ 32 h 51"/>
                <a:gd name="T72" fmla="*/ 92 w 94"/>
                <a:gd name="T73" fmla="*/ 31 h 51"/>
                <a:gd name="T74" fmla="*/ 93 w 94"/>
                <a:gd name="T75" fmla="*/ 31 h 51"/>
                <a:gd name="T76" fmla="*/ 92 w 94"/>
                <a:gd name="T77" fmla="*/ 31 h 51"/>
                <a:gd name="T78" fmla="*/ 93 w 94"/>
                <a:gd name="T79" fmla="*/ 30 h 51"/>
                <a:gd name="T80" fmla="*/ 93 w 94"/>
                <a:gd name="T81" fmla="*/ 29 h 51"/>
                <a:gd name="T82" fmla="*/ 93 w 94"/>
                <a:gd name="T83" fmla="*/ 30 h 51"/>
                <a:gd name="T84" fmla="*/ 93 w 94"/>
                <a:gd name="T85" fmla="*/ 29 h 51"/>
                <a:gd name="T86" fmla="*/ 93 w 94"/>
                <a:gd name="T87" fmla="*/ 28 h 51"/>
                <a:gd name="T88" fmla="*/ 93 w 94"/>
                <a:gd name="T89" fmla="*/ 29 h 51"/>
                <a:gd name="T90" fmla="*/ 93 w 94"/>
                <a:gd name="T91" fmla="*/ 28 h 51"/>
                <a:gd name="T92" fmla="*/ 93 w 94"/>
                <a:gd name="T93" fmla="*/ 27 h 51"/>
                <a:gd name="T94" fmla="*/ 93 w 94"/>
                <a:gd name="T95" fmla="*/ 28 h 51"/>
                <a:gd name="T96" fmla="*/ 49 w 94"/>
                <a:gd name="T97" fmla="*/ 0 h 51"/>
                <a:gd name="T98" fmla="*/ 17 w 94"/>
                <a:gd name="T99" fmla="*/ 7 h 51"/>
                <a:gd name="T100" fmla="*/ 18 w 94"/>
                <a:gd name="T101" fmla="*/ 44 h 51"/>
                <a:gd name="T102" fmla="*/ 49 w 94"/>
                <a:gd name="T103" fmla="*/ 51 h 51"/>
                <a:gd name="T104" fmla="*/ 81 w 94"/>
                <a:gd name="T105" fmla="*/ 44 h 51"/>
                <a:gd name="T106" fmla="*/ 93 w 94"/>
                <a:gd name="T107" fmla="*/ 28 h 51"/>
                <a:gd name="T108" fmla="*/ 93 w 94"/>
                <a:gd name="T109" fmla="*/ 26 h 51"/>
                <a:gd name="T110" fmla="*/ 93 w 94"/>
                <a:gd name="T111" fmla="*/ 26 h 51"/>
                <a:gd name="T112" fmla="*/ 80 w 94"/>
                <a:gd name="T113" fmla="*/ 7 h 51"/>
                <a:gd name="T114" fmla="*/ 74 w 94"/>
                <a:gd name="T115" fmla="*/ 4 h 51"/>
                <a:gd name="T116" fmla="*/ 62 w 94"/>
                <a:gd name="T117" fmla="*/ 1 h 51"/>
                <a:gd name="T118" fmla="*/ 49 w 94"/>
                <a:gd name="T11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4" h="51">
                  <a:moveTo>
                    <a:pt x="93" y="26"/>
                  </a:moveTo>
                  <a:cubicBezTo>
                    <a:pt x="93" y="26"/>
                    <a:pt x="93" y="26"/>
                    <a:pt x="93" y="26"/>
                  </a:cubicBezTo>
                  <a:cubicBezTo>
                    <a:pt x="93" y="26"/>
                    <a:pt x="93" y="26"/>
                    <a:pt x="93" y="26"/>
                  </a:cubicBezTo>
                  <a:moveTo>
                    <a:pt x="80" y="44"/>
                  </a:moveTo>
                  <a:cubicBezTo>
                    <a:pt x="81" y="43"/>
                    <a:pt x="81" y="43"/>
                    <a:pt x="82" y="43"/>
                  </a:cubicBezTo>
                  <a:cubicBezTo>
                    <a:pt x="81" y="43"/>
                    <a:pt x="81" y="43"/>
                    <a:pt x="80" y="44"/>
                  </a:cubicBezTo>
                  <a:moveTo>
                    <a:pt x="82" y="43"/>
                  </a:moveTo>
                  <a:cubicBezTo>
                    <a:pt x="83" y="42"/>
                    <a:pt x="83" y="42"/>
                    <a:pt x="83" y="42"/>
                  </a:cubicBezTo>
                  <a:cubicBezTo>
                    <a:pt x="83" y="42"/>
                    <a:pt x="83" y="42"/>
                    <a:pt x="82" y="43"/>
                  </a:cubicBezTo>
                  <a:moveTo>
                    <a:pt x="84" y="41"/>
                  </a:moveTo>
                  <a:cubicBezTo>
                    <a:pt x="84" y="41"/>
                    <a:pt x="85" y="41"/>
                    <a:pt x="85" y="41"/>
                  </a:cubicBezTo>
                  <a:cubicBezTo>
                    <a:pt x="85" y="41"/>
                    <a:pt x="84" y="41"/>
                    <a:pt x="84" y="41"/>
                  </a:cubicBezTo>
                  <a:moveTo>
                    <a:pt x="85" y="40"/>
                  </a:moveTo>
                  <a:cubicBezTo>
                    <a:pt x="86" y="40"/>
                    <a:pt x="86" y="40"/>
                    <a:pt x="86" y="40"/>
                  </a:cubicBezTo>
                  <a:cubicBezTo>
                    <a:pt x="86" y="40"/>
                    <a:pt x="86" y="40"/>
                    <a:pt x="85" y="40"/>
                  </a:cubicBezTo>
                  <a:moveTo>
                    <a:pt x="87" y="39"/>
                  </a:moveTo>
                  <a:cubicBezTo>
                    <a:pt x="87" y="39"/>
                    <a:pt x="87" y="39"/>
                    <a:pt x="87" y="39"/>
                  </a:cubicBezTo>
                  <a:cubicBezTo>
                    <a:pt x="87" y="39"/>
                    <a:pt x="87" y="39"/>
                    <a:pt x="87" y="39"/>
                  </a:cubicBezTo>
                  <a:moveTo>
                    <a:pt x="88" y="38"/>
                  </a:moveTo>
                  <a:cubicBezTo>
                    <a:pt x="88" y="38"/>
                    <a:pt x="88" y="38"/>
                    <a:pt x="88" y="38"/>
                  </a:cubicBezTo>
                  <a:cubicBezTo>
                    <a:pt x="88" y="38"/>
                    <a:pt x="88" y="38"/>
                    <a:pt x="88" y="38"/>
                  </a:cubicBezTo>
                  <a:moveTo>
                    <a:pt x="89" y="37"/>
                  </a:moveTo>
                  <a:cubicBezTo>
                    <a:pt x="89" y="37"/>
                    <a:pt x="89" y="37"/>
                    <a:pt x="89" y="36"/>
                  </a:cubicBezTo>
                  <a:cubicBezTo>
                    <a:pt x="89" y="37"/>
                    <a:pt x="89" y="37"/>
                    <a:pt x="89" y="37"/>
                  </a:cubicBezTo>
                  <a:moveTo>
                    <a:pt x="90" y="36"/>
                  </a:moveTo>
                  <a:cubicBezTo>
                    <a:pt x="90" y="36"/>
                    <a:pt x="90" y="36"/>
                    <a:pt x="90" y="35"/>
                  </a:cubicBezTo>
                  <a:cubicBezTo>
                    <a:pt x="90" y="36"/>
                    <a:pt x="90" y="36"/>
                    <a:pt x="90" y="36"/>
                  </a:cubicBezTo>
                  <a:moveTo>
                    <a:pt x="90" y="35"/>
                  </a:moveTo>
                  <a:cubicBezTo>
                    <a:pt x="91" y="35"/>
                    <a:pt x="91" y="34"/>
                    <a:pt x="91" y="34"/>
                  </a:cubicBezTo>
                  <a:cubicBezTo>
                    <a:pt x="91" y="34"/>
                    <a:pt x="91" y="35"/>
                    <a:pt x="90" y="35"/>
                  </a:cubicBezTo>
                  <a:moveTo>
                    <a:pt x="91" y="34"/>
                  </a:moveTo>
                  <a:cubicBezTo>
                    <a:pt x="91" y="33"/>
                    <a:pt x="91" y="33"/>
                    <a:pt x="92" y="33"/>
                  </a:cubicBezTo>
                  <a:cubicBezTo>
                    <a:pt x="91" y="33"/>
                    <a:pt x="91" y="33"/>
                    <a:pt x="91" y="34"/>
                  </a:cubicBezTo>
                  <a:moveTo>
                    <a:pt x="92" y="32"/>
                  </a:moveTo>
                  <a:cubicBezTo>
                    <a:pt x="92" y="32"/>
                    <a:pt x="92" y="32"/>
                    <a:pt x="92" y="32"/>
                  </a:cubicBezTo>
                  <a:cubicBezTo>
                    <a:pt x="92" y="32"/>
                    <a:pt x="92" y="32"/>
                    <a:pt x="92" y="32"/>
                  </a:cubicBezTo>
                  <a:moveTo>
                    <a:pt x="92" y="31"/>
                  </a:moveTo>
                  <a:cubicBezTo>
                    <a:pt x="92" y="31"/>
                    <a:pt x="92" y="31"/>
                    <a:pt x="93" y="31"/>
                  </a:cubicBezTo>
                  <a:cubicBezTo>
                    <a:pt x="92" y="31"/>
                    <a:pt x="92" y="31"/>
                    <a:pt x="92" y="31"/>
                  </a:cubicBezTo>
                  <a:moveTo>
                    <a:pt x="93" y="30"/>
                  </a:moveTo>
                  <a:cubicBezTo>
                    <a:pt x="93" y="30"/>
                    <a:pt x="93" y="30"/>
                    <a:pt x="93" y="29"/>
                  </a:cubicBezTo>
                  <a:cubicBezTo>
                    <a:pt x="93" y="30"/>
                    <a:pt x="93" y="30"/>
                    <a:pt x="93" y="30"/>
                  </a:cubicBezTo>
                  <a:moveTo>
                    <a:pt x="93" y="29"/>
                  </a:moveTo>
                  <a:cubicBezTo>
                    <a:pt x="93" y="29"/>
                    <a:pt x="93" y="28"/>
                    <a:pt x="93" y="28"/>
                  </a:cubicBezTo>
                  <a:cubicBezTo>
                    <a:pt x="93" y="28"/>
                    <a:pt x="93" y="29"/>
                    <a:pt x="93" y="29"/>
                  </a:cubicBezTo>
                  <a:moveTo>
                    <a:pt x="93" y="28"/>
                  </a:moveTo>
                  <a:cubicBezTo>
                    <a:pt x="93" y="27"/>
                    <a:pt x="93" y="27"/>
                    <a:pt x="93" y="27"/>
                  </a:cubicBezTo>
                  <a:cubicBezTo>
                    <a:pt x="93" y="27"/>
                    <a:pt x="93" y="27"/>
                    <a:pt x="93" y="28"/>
                  </a:cubicBezTo>
                  <a:moveTo>
                    <a:pt x="49" y="0"/>
                  </a:moveTo>
                  <a:cubicBezTo>
                    <a:pt x="37" y="0"/>
                    <a:pt x="26" y="2"/>
                    <a:pt x="17" y="7"/>
                  </a:cubicBezTo>
                  <a:cubicBezTo>
                    <a:pt x="0" y="17"/>
                    <a:pt x="0" y="34"/>
                    <a:pt x="18" y="44"/>
                  </a:cubicBezTo>
                  <a:cubicBezTo>
                    <a:pt x="26" y="49"/>
                    <a:pt x="38" y="51"/>
                    <a:pt x="49" y="51"/>
                  </a:cubicBezTo>
                  <a:cubicBezTo>
                    <a:pt x="61" y="51"/>
                    <a:pt x="72" y="49"/>
                    <a:pt x="81" y="44"/>
                  </a:cubicBezTo>
                  <a:cubicBezTo>
                    <a:pt x="88" y="39"/>
                    <a:pt x="92" y="34"/>
                    <a:pt x="93" y="28"/>
                  </a:cubicBezTo>
                  <a:cubicBezTo>
                    <a:pt x="93" y="26"/>
                    <a:pt x="93" y="26"/>
                    <a:pt x="93" y="26"/>
                  </a:cubicBezTo>
                  <a:cubicBezTo>
                    <a:pt x="93" y="26"/>
                    <a:pt x="93" y="26"/>
                    <a:pt x="93" y="26"/>
                  </a:cubicBezTo>
                  <a:cubicBezTo>
                    <a:pt x="94" y="19"/>
                    <a:pt x="89" y="13"/>
                    <a:pt x="80" y="7"/>
                  </a:cubicBezTo>
                  <a:cubicBezTo>
                    <a:pt x="78" y="6"/>
                    <a:pt x="76" y="5"/>
                    <a:pt x="74" y="4"/>
                  </a:cubicBezTo>
                  <a:cubicBezTo>
                    <a:pt x="70" y="3"/>
                    <a:pt x="66" y="2"/>
                    <a:pt x="62" y="1"/>
                  </a:cubicBezTo>
                  <a:cubicBezTo>
                    <a:pt x="58" y="0"/>
                    <a:pt x="53" y="0"/>
                    <a:pt x="49" y="0"/>
                  </a:cubicBezTo>
                </a:path>
              </a:pathLst>
            </a:custGeom>
            <a:solidFill>
              <a:schemeClr val="bg1">
                <a:lumMod val="85000"/>
              </a:schemeClr>
            </a:solidFill>
            <a:ln>
              <a:noFill/>
            </a:ln>
          </p:spPr>
          <p:txBody>
            <a:bodyPr vert="horz" wrap="square" lIns="91440" tIns="45720" rIns="91440" bIns="45720" numCol="1" anchor="t" anchorCtr="0" compatLnSpc="1"/>
            <a:lstStyle/>
            <a:p>
              <a:endParaRPr lang="th-TH"/>
            </a:p>
          </p:txBody>
        </p:sp>
        <p:sp>
          <p:nvSpPr>
            <p:cNvPr id="79" name="文本框 75781"/>
            <p:cNvSpPr txBox="1">
              <a:spLocks noChangeArrowheads="1"/>
            </p:cNvSpPr>
            <p:nvPr/>
          </p:nvSpPr>
          <p:spPr bwMode="auto">
            <a:xfrm>
              <a:off x="9535506" y="3860206"/>
              <a:ext cx="870752" cy="338554"/>
            </a:xfrm>
            <a:prstGeom prst="rect">
              <a:avLst/>
            </a:prstGeom>
            <a:noFill/>
            <a:ln>
              <a:noFill/>
            </a:ln>
          </p:spPr>
          <p:txBody>
            <a:bodyPr wrap="none">
              <a:spAutoFit/>
            </a:bodyPr>
            <a:lstStyle>
              <a:lvl1pPr algn="ctr">
                <a:defRPr>
                  <a:solidFill>
                    <a:schemeClr val="tx1"/>
                  </a:solidFill>
                  <a:latin typeface="Arial" panose="020B0604020202020204" pitchFamily="34" charset="0"/>
                </a:defRPr>
              </a:lvl1pPr>
              <a:lvl2pPr algn="ctr">
                <a:defRPr>
                  <a:solidFill>
                    <a:schemeClr val="tx1"/>
                  </a:solidFill>
                  <a:latin typeface="Arial" panose="020B0604020202020204" pitchFamily="34" charset="0"/>
                </a:defRPr>
              </a:lvl2pPr>
              <a:lvl3pPr algn="ctr">
                <a:defRPr>
                  <a:solidFill>
                    <a:schemeClr val="tx1"/>
                  </a:solidFill>
                  <a:latin typeface="Arial" panose="020B0604020202020204" pitchFamily="34" charset="0"/>
                </a:defRPr>
              </a:lvl3pPr>
              <a:lvl4pPr algn="ctr">
                <a:defRPr>
                  <a:solidFill>
                    <a:schemeClr val="tx1"/>
                  </a:solidFill>
                  <a:latin typeface="Arial" panose="020B0604020202020204" pitchFamily="34" charset="0"/>
                </a:defRPr>
              </a:lvl4pPr>
              <a:lvl5pPr algn="ctr">
                <a:defRPr>
                  <a:solidFill>
                    <a:schemeClr val="tx1"/>
                  </a:solidFill>
                  <a:latin typeface="Arial" panose="020B0604020202020204" pitchFamily="34" charset="0"/>
                </a:defRPr>
              </a:lvl5pPr>
              <a:lvl6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algn="ct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1987</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5698683" y="1659272"/>
            <a:ext cx="6151878" cy="4511595"/>
          </a:xfrm>
          <a:prstGeom prst="rect">
            <a:avLst/>
          </a:prstGeom>
          <a:solidFill>
            <a:srgbClr val="B00000"/>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41440" y="1659272"/>
            <a:ext cx="5559552" cy="4511595"/>
          </a:xfrm>
          <a:prstGeom prst="rect">
            <a:avLst/>
          </a:prstGeom>
          <a:solidFill>
            <a:schemeClr val="bg1"/>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对角圆角矩形 21"/>
          <p:cNvSpPr/>
          <p:nvPr/>
        </p:nvSpPr>
        <p:spPr>
          <a:xfrm>
            <a:off x="2646913" y="936000"/>
            <a:ext cx="6898175"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秉持“两岸一家亲”，出台一系列惠及广大台胞的政策</a:t>
            </a:r>
          </a:p>
        </p:txBody>
      </p:sp>
      <p:sp>
        <p:nvSpPr>
          <p:cNvPr id="18" name="文本框 17"/>
          <p:cNvSpPr txBox="1"/>
          <p:nvPr/>
        </p:nvSpPr>
        <p:spPr>
          <a:xfrm>
            <a:off x="6399465" y="1920125"/>
            <a:ext cx="4952623" cy="3782895"/>
          </a:xfrm>
          <a:prstGeom prst="rect">
            <a:avLst/>
          </a:prstGeom>
          <a:noFill/>
        </p:spPr>
        <p:txBody>
          <a:bodyPr wrap="square">
            <a:spAutoFit/>
          </a:bodyPr>
          <a:lstStyle/>
          <a:p>
            <a:pPr indent="539750" algn="just">
              <a:lnSpc>
                <a:spcPct val="150000"/>
              </a:lnSpc>
            </a:pPr>
            <a:r>
              <a:rPr lang="zh-CN"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从《关于促进两岸经济文化交流合作的若干措施》到《关于进一步促进两岸经济文化交流合作的若干措施》，从《关于应对疫情统筹做好支持台资企业发展和推进台资项目有关工作的通知》到《关于支持台湾同胞台资企业在大陆农业林业领域发展的若干措施</a:t>
            </a: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Times New Roman" panose="02020603050405020304" pitchFamily="18" charset="0"/>
              </a:rPr>
              <a:t>……</a:t>
            </a:r>
            <a:r>
              <a:rPr lang="zh-CN"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大陆种种举措给予台胞生活、学习、就业及创业同等待遇，使广大台胞积极融入祖国发展新格局，在两岸融合发展中画出最大同心圆</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p>
        </p:txBody>
      </p:sp>
      <p:sp>
        <p:nvSpPr>
          <p:cNvPr id="10" name="矩形 9">
            <a:extLst>
              <a:ext uri="{FF2B5EF4-FFF2-40B4-BE49-F238E27FC236}">
                <a16:creationId xmlns:a16="http://schemas.microsoft.com/office/drawing/2014/main" id="{70BD5861-74E4-4FFB-8BE1-938BCC23C430}"/>
              </a:ext>
            </a:extLst>
          </p:cNvPr>
          <p:cNvSpPr/>
          <p:nvPr/>
        </p:nvSpPr>
        <p:spPr>
          <a:xfrm>
            <a:off x="933832" y="5181344"/>
            <a:ext cx="4374769" cy="369332"/>
          </a:xfrm>
          <a:prstGeom prst="rect">
            <a:avLst/>
          </a:prstGeom>
        </p:spPr>
        <p:txBody>
          <a:bodyPr wrap="square">
            <a:spAutoFit/>
          </a:bodyPr>
          <a:lstStyle/>
          <a:p>
            <a:pPr indent="288290" algn="ctr">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“两岸一家亲  共圆中国梦”京剧汇演</a:t>
            </a:r>
          </a:p>
        </p:txBody>
      </p:sp>
      <p:pic>
        <p:nvPicPr>
          <p:cNvPr id="11" name="Picture 4">
            <a:extLst>
              <a:ext uri="{FF2B5EF4-FFF2-40B4-BE49-F238E27FC236}">
                <a16:creationId xmlns:a16="http://schemas.microsoft.com/office/drawing/2014/main" id="{56286C8A-E550-4379-8FA4-5E3E92469E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9699" y="2163234"/>
            <a:ext cx="5143034" cy="2762838"/>
          </a:xfrm>
          <a:prstGeom prst="rect">
            <a:avLst/>
          </a:prstGeom>
          <a:ln>
            <a:noFill/>
          </a:ln>
          <a:effectLst>
            <a:outerShdw blurRad="292100" dist="139700" dir="2700000" algn="tl" rotWithShape="0">
              <a:srgbClr val="333333">
                <a:alpha val="3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49488" y="1519957"/>
            <a:ext cx="10293024" cy="4783306"/>
            <a:chOff x="1064709" y="1638632"/>
            <a:chExt cx="10293024" cy="4783306"/>
          </a:xfrm>
        </p:grpSpPr>
        <p:sp>
          <p:nvSpPr>
            <p:cNvPr id="10" name="图文框 9"/>
            <p:cNvSpPr/>
            <p:nvPr/>
          </p:nvSpPr>
          <p:spPr>
            <a:xfrm>
              <a:off x="1064709" y="1638632"/>
              <a:ext cx="10080000" cy="4542387"/>
            </a:xfrm>
            <a:prstGeom prst="frame">
              <a:avLst>
                <a:gd name="adj1" fmla="val 3688"/>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352709" y="1923091"/>
              <a:ext cx="10005024" cy="4498847"/>
              <a:chOff x="1352709" y="1923091"/>
              <a:chExt cx="10005024" cy="4498847"/>
            </a:xfrm>
          </p:grpSpPr>
          <p:sp>
            <p:nvSpPr>
              <p:cNvPr id="14" name="矩形 13"/>
              <p:cNvSpPr/>
              <p:nvPr/>
            </p:nvSpPr>
            <p:spPr>
              <a:xfrm>
                <a:off x="1352709" y="1923091"/>
                <a:ext cx="10005024" cy="4498847"/>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77733" y="5161938"/>
                <a:ext cx="7380000" cy="1260000"/>
              </a:xfrm>
              <a:prstGeom prst="rect">
                <a:avLst/>
              </a:prstGeom>
            </p:spPr>
          </p:pic>
        </p:grpSp>
      </p:grpSp>
      <p:sp>
        <p:nvSpPr>
          <p:cNvPr id="12" name="矩形 11"/>
          <p:cNvSpPr/>
          <p:nvPr/>
        </p:nvSpPr>
        <p:spPr>
          <a:xfrm>
            <a:off x="1625600" y="2197888"/>
            <a:ext cx="8940800" cy="3629263"/>
          </a:xfrm>
          <a:prstGeom prst="rect">
            <a:avLst/>
          </a:prstGeom>
        </p:spPr>
        <p:txBody>
          <a:bodyPr wrap="square">
            <a:spAutoFit/>
          </a:bodyPr>
          <a:lstStyle/>
          <a:p>
            <a:pPr indent="539750" algn="just">
              <a:lnSpc>
                <a:spcPct val="150000"/>
              </a:lnSpc>
              <a:spcAft>
                <a:spcPts val="1200"/>
              </a:spcAft>
            </a:pPr>
            <a:r>
              <a:rPr lang="zh-CN" altLang="en-US" sz="2200" b="1" dirty="0">
                <a:latin typeface="楷体" panose="02010609060101010101" pitchFamily="49" charset="-122"/>
                <a:ea typeface="楷体" panose="02010609060101010101" pitchFamily="49" charset="-122"/>
              </a:rPr>
              <a:t>我们坚决维护国家主权和领土完整，绝不容忍国家分裂的历史悲剧重演。一切分裂祖国的活动都必将遭到全体中国人坚决反对。我们有坚定的意志、充分的信心、足够的能力挫败任何形式的“台独”分裂图谋。我们绝不允许任何人、任何组织、任何政党、在任何时候、以任何形式、把任何一块中国领土从中国分裂出去！</a:t>
            </a:r>
            <a:endParaRPr lang="en-US" altLang="zh-CN" sz="2200" b="1" dirty="0">
              <a:latin typeface="楷体" panose="02010609060101010101" pitchFamily="49" charset="-122"/>
              <a:ea typeface="楷体" panose="02010609060101010101" pitchFamily="49" charset="-122"/>
            </a:endParaRPr>
          </a:p>
          <a:p>
            <a:pPr indent="457200" algn="r">
              <a:lnSpc>
                <a:spcPct val="120000"/>
              </a:lnSpc>
              <a:spcBef>
                <a:spcPts val="800"/>
              </a:spcBef>
            </a:pPr>
            <a:r>
              <a:rPr lang="zh-CN" altLang="en-US" b="1" dirty="0">
                <a:latin typeface="楷体" panose="02010609060101010101" pitchFamily="49" charset="-122"/>
                <a:ea typeface="楷体" panose="02010609060101010101" pitchFamily="49" charset="-122"/>
              </a:rPr>
              <a:t>——习近平在中国共产党第十九次全国代表大会上的报告</a:t>
            </a:r>
            <a:endParaRPr lang="en-US" altLang="zh-CN" b="1" dirty="0">
              <a:latin typeface="楷体" panose="02010609060101010101" pitchFamily="49" charset="-122"/>
              <a:ea typeface="楷体" panose="02010609060101010101" pitchFamily="49" charset="-122"/>
            </a:endParaRPr>
          </a:p>
          <a:p>
            <a:pPr indent="457200" algn="r">
              <a:lnSpc>
                <a:spcPct val="120000"/>
              </a:lnSpc>
              <a:spcBef>
                <a:spcPts val="800"/>
              </a:spcBef>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2017</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10</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18</a:t>
            </a:r>
            <a:r>
              <a:rPr lang="zh-CN" altLang="en-US" b="1" dirty="0">
                <a:latin typeface="楷体" panose="02010609060101010101" pitchFamily="49" charset="-122"/>
                <a:ea typeface="楷体" panose="02010609060101010101" pitchFamily="49" charset="-122"/>
              </a:rPr>
              <a:t>日</a:t>
            </a:r>
            <a:r>
              <a:rPr lang="zh-CN" altLang="en-US" dirty="0"/>
              <a:t>）</a:t>
            </a:r>
            <a:endParaRPr lang="zh-CN" altLang="en-US" b="1" dirty="0">
              <a:solidFill>
                <a:schemeClr val="tx1"/>
              </a:solidFill>
              <a:effectLst/>
              <a:latin typeface="楷体" panose="02010609060101010101" pitchFamily="49" charset="-122"/>
              <a:ea typeface="楷体" panose="02010609060101010101" pitchFamily="49" charset="-122"/>
            </a:endParaRPr>
          </a:p>
        </p:txBody>
      </p:sp>
      <p:sp>
        <p:nvSpPr>
          <p:cNvPr id="13" name="文本框 12"/>
          <p:cNvSpPr txBox="1"/>
          <p:nvPr/>
        </p:nvSpPr>
        <p:spPr>
          <a:xfrm>
            <a:off x="2671341" y="803616"/>
            <a:ext cx="6849319" cy="464166"/>
          </a:xfrm>
          <a:prstGeom prst="rect">
            <a:avLst/>
          </a:prstGeom>
          <a:noFill/>
        </p:spPr>
        <p:txBody>
          <a:bodyPr wrap="square">
            <a:spAutoFit/>
          </a:bodyPr>
          <a:lstStyle/>
          <a:p>
            <a:pPr lvl="0" algn="ctr">
              <a:lnSpc>
                <a:spcPct val="120000"/>
              </a:lnSpc>
              <a:buClr>
                <a:srgbClr val="C00000"/>
              </a:buClr>
              <a:buSzPct val="80000"/>
            </a:pP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rPr>
              <a:t>（三）绝不允许把任何一块中国领土从中国分裂出去</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接连接符 22"/>
          <p:cNvCxnSpPr/>
          <p:nvPr/>
        </p:nvCxnSpPr>
        <p:spPr>
          <a:xfrm>
            <a:off x="3239709" y="2691002"/>
            <a:ext cx="7560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3239709" y="3804144"/>
            <a:ext cx="7560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31" name="矩形 30"/>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p:nvGrpSpPr>
        <p:grpSpPr>
          <a:xfrm>
            <a:off x="-1741059" y="877543"/>
            <a:ext cx="16200000" cy="5112635"/>
            <a:chOff x="-1656000" y="560041"/>
            <a:chExt cx="16200000" cy="5112635"/>
          </a:xfrm>
        </p:grpSpPr>
        <p:sp>
          <p:nvSpPr>
            <p:cNvPr id="33" name="平行四边形 32"/>
            <p:cNvSpPr/>
            <p:nvPr/>
          </p:nvSpPr>
          <p:spPr>
            <a:xfrm>
              <a:off x="-1656000" y="4160676"/>
              <a:ext cx="16200000" cy="1512000"/>
            </a:xfrm>
            <a:prstGeom prst="parallelogram">
              <a:avLst>
                <a:gd name="adj" fmla="val 147228"/>
              </a:avLst>
            </a:prstGeom>
            <a:solidFill>
              <a:schemeClr val="bg1">
                <a:lumMod val="95000"/>
              </a:schemeClr>
            </a:solidFill>
            <a:ln>
              <a:noFill/>
            </a:ln>
            <a:effectLst>
              <a:outerShdw dist="63500" dir="5400000" algn="t"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立方体 33"/>
            <p:cNvSpPr/>
            <p:nvPr/>
          </p:nvSpPr>
          <p:spPr>
            <a:xfrm>
              <a:off x="10433261" y="560041"/>
              <a:ext cx="1872000" cy="4320000"/>
            </a:xfrm>
            <a:prstGeom prst="cube">
              <a:avLst>
                <a:gd name="adj" fmla="val 4716"/>
              </a:avLst>
            </a:prstGeom>
            <a:gradFill>
              <a:gsLst>
                <a:gs pos="0">
                  <a:srgbClr val="F0BC7C"/>
                </a:gs>
                <a:gs pos="100000">
                  <a:schemeClr val="bg1">
                    <a:alpha val="0"/>
                  </a:schemeClr>
                </a:gs>
              </a:gsLst>
              <a:lin ang="54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34"/>
            <p:cNvGrpSpPr/>
            <p:nvPr/>
          </p:nvGrpSpPr>
          <p:grpSpPr>
            <a:xfrm>
              <a:off x="0" y="1764000"/>
              <a:ext cx="1800000" cy="624176"/>
              <a:chOff x="11762383" y="4254174"/>
              <a:chExt cx="1800000" cy="624176"/>
            </a:xfrm>
          </p:grpSpPr>
          <p:sp>
            <p:nvSpPr>
              <p:cNvPr id="36" name="矩形 35"/>
              <p:cNvSpPr/>
              <p:nvPr/>
            </p:nvSpPr>
            <p:spPr>
              <a:xfrm>
                <a:off x="11762383" y="4254174"/>
                <a:ext cx="1800000" cy="144000"/>
              </a:xfrm>
              <a:prstGeom prst="rect">
                <a:avLst/>
              </a:prstGeom>
              <a:gradFill>
                <a:gsLst>
                  <a:gs pos="0">
                    <a:srgbClr val="FF9000"/>
                  </a:gs>
                  <a:gs pos="100000">
                    <a:srgbClr val="F7C973">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7" name="矩形 36"/>
              <p:cNvSpPr/>
              <p:nvPr/>
            </p:nvSpPr>
            <p:spPr>
              <a:xfrm>
                <a:off x="11762383" y="4494262"/>
                <a:ext cx="1800000" cy="144000"/>
              </a:xfrm>
              <a:prstGeom prst="rect">
                <a:avLst/>
              </a:prstGeom>
              <a:gradFill>
                <a:gsLst>
                  <a:gs pos="0">
                    <a:srgbClr val="D49A78"/>
                  </a:gs>
                  <a:gs pos="100000">
                    <a:srgbClr val="FFFDFD"/>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8" name="矩形 37"/>
              <p:cNvSpPr/>
              <p:nvPr/>
            </p:nvSpPr>
            <p:spPr>
              <a:xfrm>
                <a:off x="11762383" y="4734350"/>
                <a:ext cx="1800000" cy="144000"/>
              </a:xfrm>
              <a:prstGeom prst="rect">
                <a:avLst/>
              </a:prstGeom>
              <a:gradFill>
                <a:gsLst>
                  <a:gs pos="0">
                    <a:srgbClr val="B00000"/>
                  </a:gs>
                  <a:gs pos="100000">
                    <a:srgbClr val="B00000">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39" name="立方体 38"/>
            <p:cNvSpPr/>
            <p:nvPr/>
          </p:nvSpPr>
          <p:spPr>
            <a:xfrm>
              <a:off x="876000" y="930240"/>
              <a:ext cx="10440000" cy="4320000"/>
            </a:xfrm>
            <a:prstGeom prst="cube">
              <a:avLst>
                <a:gd name="adj" fmla="val 1590"/>
              </a:avLst>
            </a:prstGeom>
            <a:gradFill>
              <a:gsLst>
                <a:gs pos="0">
                  <a:srgbClr val="9E0406"/>
                </a:gs>
                <a:gs pos="100000">
                  <a:schemeClr val="accent2"/>
                </a:gs>
              </a:gsLst>
              <a:lin ang="1200000" scaled="0"/>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0" name="组合 79"/>
          <p:cNvGrpSpPr/>
          <p:nvPr/>
        </p:nvGrpSpPr>
        <p:grpSpPr>
          <a:xfrm>
            <a:off x="1774761" y="2275840"/>
            <a:ext cx="9364980" cy="2392680"/>
            <a:chOff x="10526" y="2651"/>
            <a:chExt cx="14748" cy="3768"/>
          </a:xfrm>
        </p:grpSpPr>
        <p:grpSp>
          <p:nvGrpSpPr>
            <p:cNvPr id="50" name="组合 49"/>
            <p:cNvGrpSpPr/>
            <p:nvPr/>
          </p:nvGrpSpPr>
          <p:grpSpPr>
            <a:xfrm>
              <a:off x="10526" y="2651"/>
              <a:ext cx="14748" cy="896"/>
              <a:chOff x="1416000" y="1780152"/>
              <a:chExt cx="9365113" cy="568907"/>
            </a:xfrm>
          </p:grpSpPr>
          <p:cxnSp>
            <p:nvCxnSpPr>
              <p:cNvPr id="16" name="直接连接符 15"/>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（一）“一国两制”是中国特色社会主义的一个伟大创举</a:t>
                </a:r>
              </a:p>
            </p:txBody>
          </p:sp>
        </p:grpSp>
        <p:grpSp>
          <p:nvGrpSpPr>
            <p:cNvPr id="51" name="组合 50"/>
            <p:cNvGrpSpPr/>
            <p:nvPr/>
          </p:nvGrpSpPr>
          <p:grpSpPr>
            <a:xfrm>
              <a:off x="10526" y="4087"/>
              <a:ext cx="14748" cy="896"/>
              <a:chOff x="1416000" y="1780152"/>
              <a:chExt cx="9365113" cy="568907"/>
            </a:xfrm>
          </p:grpSpPr>
          <p:cxnSp>
            <p:nvCxnSpPr>
              <p:cNvPr id="52" name="直接连接符 51"/>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53" name="文本框 52"/>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（二）全面准确贯彻“一国两制”方针</a:t>
                </a:r>
              </a:p>
            </p:txBody>
          </p:sp>
        </p:grpSp>
        <p:grpSp>
          <p:nvGrpSpPr>
            <p:cNvPr id="54" name="组合 53"/>
            <p:cNvGrpSpPr/>
            <p:nvPr/>
          </p:nvGrpSpPr>
          <p:grpSpPr>
            <a:xfrm>
              <a:off x="10526" y="5523"/>
              <a:ext cx="14748" cy="896"/>
              <a:chOff x="1416000" y="1780152"/>
              <a:chExt cx="9365113" cy="568907"/>
            </a:xfrm>
          </p:grpSpPr>
          <p:cxnSp>
            <p:nvCxnSpPr>
              <p:cNvPr id="55" name="直接连接符 54"/>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56" name="文本框 55"/>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（三）坚定不移贯彻“一国两制”方针</a:t>
                </a: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8613" y="1689767"/>
            <a:ext cx="6239941" cy="4465123"/>
          </a:xfrm>
          <a:prstGeom prst="rect">
            <a:avLst/>
          </a:prstGeom>
          <a:solidFill>
            <a:schemeClr val="bg1"/>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对角圆角矩形 21"/>
          <p:cNvSpPr/>
          <p:nvPr/>
        </p:nvSpPr>
        <p:spPr>
          <a:xfrm>
            <a:off x="3530600" y="936000"/>
            <a:ext cx="513080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坚决反对任何形式的“台独”分裂行径</a:t>
            </a:r>
          </a:p>
        </p:txBody>
      </p:sp>
      <p:sp>
        <p:nvSpPr>
          <p:cNvPr id="27" name="文本框 26"/>
          <p:cNvSpPr txBox="1"/>
          <p:nvPr/>
        </p:nvSpPr>
        <p:spPr>
          <a:xfrm>
            <a:off x="723163" y="2056433"/>
            <a:ext cx="5450840" cy="3731791"/>
          </a:xfrm>
          <a:prstGeom prst="rect">
            <a:avLst/>
          </a:prstGeom>
          <a:noFill/>
        </p:spPr>
        <p:txBody>
          <a:bodyPr wrap="square">
            <a:spAutoFit/>
          </a:bodyPr>
          <a:lstStyle/>
          <a:p>
            <a:pPr indent="539750" algn="just">
              <a:lnSpc>
                <a:spcPct val="150000"/>
              </a:lnSpc>
            </a:pPr>
            <a:r>
              <a:rPr lang="en-US" altLang="zh-CN" sz="200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2016</a:t>
            </a:r>
            <a:r>
              <a:rPr lang="zh-CN" altLang="en-US" sz="200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年以来，台湾当局加紧进行“台独”分裂活动，致使两岸关系和平发展势头受到严重冲击。</a:t>
            </a:r>
            <a:r>
              <a:rPr lang="zh-CN" altLang="zh-CN" sz="200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当前，对两岸关系和平发展的最大现实威胁是“台独”势力及其分裂活动。“台独”煽动两岸同胞敌意和对立，损害国家主权和领土</a:t>
            </a:r>
            <a:r>
              <a:rPr lang="zh-CN" altLang="zh-CN" sz="20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完整，破坏台海和平稳定，阻挠两岸关系发展，只会给两岸同胞带来深重祸害</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，是走不通的绝路。</a:t>
            </a:r>
          </a:p>
        </p:txBody>
      </p:sp>
      <p:sp>
        <p:nvSpPr>
          <p:cNvPr id="3" name="矩形 2"/>
          <p:cNvSpPr/>
          <p:nvPr/>
        </p:nvSpPr>
        <p:spPr>
          <a:xfrm flipH="1">
            <a:off x="535101" y="1880486"/>
            <a:ext cx="5826965" cy="4083685"/>
          </a:xfrm>
          <a:prstGeom prst="rect">
            <a:avLst/>
          </a:prstGeom>
          <a:no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84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18261"/>
          <a:stretch/>
        </p:blipFill>
        <p:spPr>
          <a:xfrm>
            <a:off x="6478716" y="1847912"/>
            <a:ext cx="5383033" cy="4148832"/>
          </a:xfrm>
          <a:prstGeom prst="rect">
            <a:avLst/>
          </a:prstGeom>
          <a:noFill/>
          <a:ln w="38100">
            <a:solidFill>
              <a:srgbClr val="FFFFFF"/>
            </a:solid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807042" y="5669325"/>
            <a:ext cx="2537874" cy="276999"/>
          </a:xfrm>
          <a:prstGeom prst="rect">
            <a:avLst/>
          </a:prstGeom>
        </p:spPr>
        <p:txBody>
          <a:bodyPr wrap="none">
            <a:spAutoFit/>
          </a:body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台湾民众：两岸和平 不要“台独”</a:t>
            </a:r>
          </a:p>
        </p:txBody>
      </p:sp>
      <p:sp>
        <p:nvSpPr>
          <p:cNvPr id="5" name="矩形 4"/>
          <p:cNvSpPr/>
          <p:nvPr/>
        </p:nvSpPr>
        <p:spPr>
          <a:xfrm>
            <a:off x="5441950" y="639000"/>
            <a:ext cx="6480000" cy="5580000"/>
          </a:xfrm>
          <a:prstGeom prst="rect">
            <a:avLst/>
          </a:prstGeom>
          <a:solidFill>
            <a:schemeClr val="bg1"/>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文本框 3"/>
          <p:cNvSpPr txBox="1"/>
          <p:nvPr/>
        </p:nvSpPr>
        <p:spPr>
          <a:xfrm>
            <a:off x="5861128" y="911676"/>
            <a:ext cx="5641645" cy="5034648"/>
          </a:xfrm>
          <a:prstGeom prst="rect">
            <a:avLst/>
          </a:prstGeom>
          <a:noFill/>
        </p:spPr>
        <p:txBody>
          <a:bodyPr wrap="square">
            <a:spAutoFit/>
          </a:bodyPr>
          <a:lstStyle/>
          <a:p>
            <a:pPr algn="just">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       民进党当局坚持“台独”分裂立场，勾连外部势力不断进行谋“独”挑衅。他们拒不接受一个中国原则，歪曲否定“九二共识”，妄称“中华民国与中华人民共和国互不隶属”，公然抛出“新两国论”；在岛内推行“去中国化”“渐进台独”，纵容“急独”势力鼓噪推动“修宪修法”，欺骗台湾民众，煽动仇视大陆，阻挠破坏两岸交流合作和融合发展，加紧“以武谋独”“以武拒统”；勾结外部势力，在国际上竭力制造“两个中国”“一中一台”。民进党当局的谋“独”行径导致两岸关系紧张，危害台海和平稳定，破坏和平统一前景、挤压和平统一空间，是争取和平统一进程中必须清除的障碍。</a:t>
            </a:r>
            <a:endParaRPr lang="zh-CN" altLang="en-US" dirty="0"/>
          </a:p>
        </p:txBody>
      </p:sp>
      <p:pic>
        <p:nvPicPr>
          <p:cNvPr id="1026" name="Picture 2" descr="台民众：两岸和平 不要“台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08" y="1309479"/>
            <a:ext cx="5301326" cy="4118289"/>
          </a:xfrm>
          <a:prstGeom prst="rect">
            <a:avLst/>
          </a:prstGeom>
          <a:noFill/>
          <a:ln w="38100">
            <a:solidFill>
              <a:schemeClr val="bg1"/>
            </a:solidFill>
          </a:ln>
          <a:effectLst>
            <a:outerShdw blurRad="190500" dist="63500" dir="2700000" algn="tl" rotWithShape="0">
              <a:prstClr val="black">
                <a:alpha val="25000"/>
              </a:prstClr>
            </a:outerShdw>
          </a:effectLst>
          <a:extLst>
            <a:ext uri="{909E8E84-426E-40DD-AFC4-6F175D3DCCD1}">
              <a14:hiddenFill xmlns:a14="http://schemas.microsoft.com/office/drawing/2010/main">
                <a:solidFill>
                  <a:srgbClr val="FFFFFF"/>
                </a:solidFill>
              </a14:hiddenFill>
            </a:ext>
          </a:extLst>
        </p:spPr>
      </p:pic>
      <p:sp>
        <p:nvSpPr>
          <p:cNvPr id="6" name="矩形 5"/>
          <p:cNvSpPr/>
          <p:nvPr/>
        </p:nvSpPr>
        <p:spPr>
          <a:xfrm>
            <a:off x="5680692" y="825343"/>
            <a:ext cx="6002517" cy="5207314"/>
          </a:xfrm>
          <a:prstGeom prst="rect">
            <a:avLst/>
          </a:prstGeom>
          <a:no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4938" y="1719216"/>
            <a:ext cx="6516712" cy="4560934"/>
          </a:xfrm>
          <a:prstGeom prst="rect">
            <a:avLst/>
          </a:prstGeom>
          <a:solidFill>
            <a:schemeClr val="bg1"/>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对角圆角矩形 21"/>
          <p:cNvSpPr/>
          <p:nvPr/>
        </p:nvSpPr>
        <p:spPr>
          <a:xfrm>
            <a:off x="3530600" y="936000"/>
            <a:ext cx="513080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“台独”分裂势力抗拒统一不会得逞</a:t>
            </a:r>
          </a:p>
        </p:txBody>
      </p:sp>
      <p:sp>
        <p:nvSpPr>
          <p:cNvPr id="27" name="文本框 26"/>
          <p:cNvSpPr txBox="1"/>
          <p:nvPr/>
        </p:nvSpPr>
        <p:spPr>
          <a:xfrm>
            <a:off x="867874" y="2134044"/>
            <a:ext cx="5450840" cy="3731278"/>
          </a:xfrm>
          <a:prstGeom prst="rect">
            <a:avLst/>
          </a:prstGeom>
          <a:noFill/>
        </p:spPr>
        <p:txBody>
          <a:bodyPr wrap="square">
            <a:spAutoFit/>
          </a:bodyPr>
          <a:lstStyle/>
          <a:p>
            <a:pPr indent="539750"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台湾是包括</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2300</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万台湾同胞在内的全体中国人民的台湾，中国人民捍卫国家主权和领土完整、维护中华民族根本利益的决心不可动摇、意志坚如磐石，这是挫败一切“台独”分裂图谋的根本力量。搞“台独”分裂抗拒统一，根本过不了中华民族的历史和文化这一关，也根本过不了</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14</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亿多中国人民的决心和意志这一关，是绝对不可能得逞的。</a:t>
            </a:r>
          </a:p>
        </p:txBody>
      </p:sp>
      <p:sp>
        <p:nvSpPr>
          <p:cNvPr id="3" name="矩形 2"/>
          <p:cNvSpPr/>
          <p:nvPr/>
        </p:nvSpPr>
        <p:spPr>
          <a:xfrm flipH="1">
            <a:off x="647537" y="1957841"/>
            <a:ext cx="5891514" cy="4083685"/>
          </a:xfrm>
          <a:prstGeom prst="rect">
            <a:avLst/>
          </a:prstGeom>
          <a:no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84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134A268D-25A3-43C8-BD6A-ECA6D7AEC1BA}"/>
              </a:ext>
            </a:extLst>
          </p:cNvPr>
          <p:cNvSpPr/>
          <p:nvPr/>
        </p:nvSpPr>
        <p:spPr>
          <a:xfrm>
            <a:off x="8145848" y="5790285"/>
            <a:ext cx="2800767" cy="276999"/>
          </a:xfrm>
          <a:prstGeom prst="rect">
            <a:avLst/>
          </a:prstGeom>
        </p:spPr>
        <p:txBody>
          <a:bodyPr wrap="none">
            <a:spAutoFit/>
          </a:body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台北数千人游行反“台独”促“统一”</a:t>
            </a:r>
          </a:p>
        </p:txBody>
      </p:sp>
      <p:pic>
        <p:nvPicPr>
          <p:cNvPr id="8" name="Picture 4" descr="游行队伍集合。中华统一促进党总裁张安乐（左二）在游行队伍中。">
            <a:extLst>
              <a:ext uri="{FF2B5EF4-FFF2-40B4-BE49-F238E27FC236}">
                <a16:creationId xmlns:a16="http://schemas.microsoft.com/office/drawing/2014/main" id="{B2831852-B17D-4715-88C1-002B5E0B5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9388" y="2134044"/>
            <a:ext cx="5168292" cy="3443375"/>
          </a:xfrm>
          <a:prstGeom prst="rect">
            <a:avLst/>
          </a:prstGeom>
          <a:noFill/>
          <a:ln w="38100">
            <a:solidFill>
              <a:schemeClr val="bg1"/>
            </a:solidFill>
          </a:ln>
          <a:effectLst>
            <a:outerShdw blurRad="190500" dist="63500" dir="2700000" algn="tl" rotWithShape="0">
              <a:prstClr val="black">
                <a:alpha val="2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63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096000" y="1092200"/>
            <a:ext cx="5765800" cy="4845050"/>
          </a:xfrm>
          <a:prstGeom prst="rect">
            <a:avLst/>
          </a:prstGeom>
          <a:solidFill>
            <a:schemeClr val="bg1"/>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823986" y="2110751"/>
            <a:ext cx="4309829" cy="2807948"/>
          </a:xfrm>
          <a:prstGeom prst="rect">
            <a:avLst/>
          </a:prstGeom>
        </p:spPr>
        <p:txBody>
          <a:bodyPr wrap="square">
            <a:spAutoFit/>
          </a:bodyPr>
          <a:lstStyle/>
          <a:p>
            <a:pPr indent="539750"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当前，美国一些势力图谋“以台制华”，处心积虑打“台湾牌”，刺激“台独”分裂势力冒险挑衅，不仅严重危害台海和平稳定，妨碍中国政府争取和平统一的努力，也严重影响中美关系健康稳定发展。</a:t>
            </a:r>
            <a:endParaRPr lang="zh-CN" altLang="zh-CN" sz="20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9218" name="Picture 2" descr="https://nimg.ws.126.net/?url=http%3A%2F%2Fdingyue.ws.126.net%2F2022%2F0803%2F28174f89j00rg0x9k0046c000xc00irg.jpg&amp;thumbnail=660x2147483647&amp;quality=80&amp;typ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211" y="1380127"/>
            <a:ext cx="5995377" cy="3782593"/>
          </a:xfrm>
          <a:prstGeom prst="rect">
            <a:avLst/>
          </a:prstGeom>
          <a:noFill/>
          <a:ln w="38100">
            <a:solidFill>
              <a:schemeClr val="bg1"/>
            </a:solidFill>
          </a:ln>
          <a:effectLst>
            <a:outerShdw blurRad="190500" dist="63500" dir="2700000" algn="tl" rotWithShape="0">
              <a:prstClr val="black">
                <a:alpha val="25000"/>
              </a:prstClr>
            </a:outerShdw>
          </a:effectLst>
          <a:extLst>
            <a:ext uri="{909E8E84-426E-40DD-AFC4-6F175D3DCCD1}">
              <a14:hiddenFill xmlns:a14="http://schemas.microsoft.com/office/drawing/2010/main">
                <a:solidFill>
                  <a:srgbClr val="FFFFFF"/>
                </a:solidFill>
              </a14:hiddenFill>
            </a:ext>
          </a:extLst>
        </p:spPr>
      </p:pic>
      <p:sp>
        <p:nvSpPr>
          <p:cNvPr id="3" name="矩形 2"/>
          <p:cNvSpPr/>
          <p:nvPr/>
        </p:nvSpPr>
        <p:spPr>
          <a:xfrm>
            <a:off x="546100" y="5233455"/>
            <a:ext cx="5626100" cy="613694"/>
          </a:xfrm>
          <a:prstGeom prst="rect">
            <a:avLst/>
          </a:prstGeom>
        </p:spPr>
        <p:txBody>
          <a:bodyPr wrap="square">
            <a:spAutoFit/>
          </a:bodyPr>
          <a:lstStyle/>
          <a:p>
            <a:pPr indent="288290" algn="just">
              <a:lnSpc>
                <a:spcPct val="150000"/>
              </a:lnSpc>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2022</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8</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日，美国众议院议长南希</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佩洛西不顾中方强烈反对和严正交涉，窜访中国台湾地区。图为台湾新党在台立法机构外抗议</a:t>
            </a:r>
          </a:p>
        </p:txBody>
      </p:sp>
      <p:sp>
        <p:nvSpPr>
          <p:cNvPr id="5" name="矩形 4"/>
          <p:cNvSpPr/>
          <p:nvPr/>
        </p:nvSpPr>
        <p:spPr>
          <a:xfrm flipH="1">
            <a:off x="6583339" y="1380126"/>
            <a:ext cx="4903811" cy="4309473"/>
          </a:xfrm>
          <a:prstGeom prst="rect">
            <a:avLst/>
          </a:prstGeom>
          <a:no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huaxia.com/upload/resources/image/2021/11/18/223127_700x700.jpeg">
            <a:extLst>
              <a:ext uri="{FF2B5EF4-FFF2-40B4-BE49-F238E27FC236}">
                <a16:creationId xmlns:a16="http://schemas.microsoft.com/office/drawing/2014/main" id="{0998CDBF-2FB0-4C14-976D-272B6B10A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29" y="1770479"/>
            <a:ext cx="5428855" cy="3838976"/>
          </a:xfrm>
          <a:prstGeom prst="rect">
            <a:avLst/>
          </a:prstGeom>
          <a:noFill/>
          <a:ln w="38100">
            <a:solidFill>
              <a:schemeClr val="bg1"/>
            </a:solidFill>
          </a:ln>
          <a:effectLst>
            <a:outerShdw blurRad="190500" dist="63500" dir="2700000" algn="tl" rotWithShape="0">
              <a:prstClr val="black">
                <a:alpha val="25000"/>
              </a:prstClr>
            </a:outerShdw>
          </a:effectLst>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661F653D-EF92-4783-B6CA-A4A300058603}"/>
              </a:ext>
            </a:extLst>
          </p:cNvPr>
          <p:cNvSpPr/>
          <p:nvPr/>
        </p:nvSpPr>
        <p:spPr>
          <a:xfrm>
            <a:off x="6382251" y="5774427"/>
            <a:ext cx="5100209" cy="295145"/>
          </a:xfrm>
          <a:prstGeom prst="rect">
            <a:avLst/>
          </a:prstGeom>
        </p:spPr>
        <p:txBody>
          <a:bodyPr wrap="square">
            <a:spAutoFit/>
          </a:bodyPr>
          <a:lstStyle/>
          <a:p>
            <a:pPr algn="just">
              <a:lnSpc>
                <a:spcPct val="12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台湾民间团体集会抗议美国对台售武，压榨台湾民脂民膏，破坏两岸和平</a:t>
            </a:r>
          </a:p>
        </p:txBody>
      </p:sp>
      <p:sp>
        <p:nvSpPr>
          <p:cNvPr id="4" name="对角圆角矩形 21">
            <a:extLst>
              <a:ext uri="{FF2B5EF4-FFF2-40B4-BE49-F238E27FC236}">
                <a16:creationId xmlns:a16="http://schemas.microsoft.com/office/drawing/2014/main" id="{30D69CE7-4891-424B-AD8B-96310977832F}"/>
              </a:ext>
            </a:extLst>
          </p:cNvPr>
          <p:cNvSpPr/>
          <p:nvPr/>
        </p:nvSpPr>
        <p:spPr>
          <a:xfrm>
            <a:off x="3530600" y="936000"/>
            <a:ext cx="513080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外部势力阻碍中国完全统一必遭失败</a:t>
            </a:r>
          </a:p>
        </p:txBody>
      </p:sp>
      <p:sp>
        <p:nvSpPr>
          <p:cNvPr id="3" name="矩形 2">
            <a:extLst>
              <a:ext uri="{FF2B5EF4-FFF2-40B4-BE49-F238E27FC236}">
                <a16:creationId xmlns:a16="http://schemas.microsoft.com/office/drawing/2014/main" id="{9E232B3D-695C-49B4-9B56-8FCCBB533A7B}"/>
              </a:ext>
            </a:extLst>
          </p:cNvPr>
          <p:cNvSpPr/>
          <p:nvPr/>
        </p:nvSpPr>
        <p:spPr>
          <a:xfrm>
            <a:off x="699770" y="2253039"/>
            <a:ext cx="5059679" cy="2807948"/>
          </a:xfrm>
          <a:prstGeom prst="rect">
            <a:avLst/>
          </a:prstGeom>
        </p:spPr>
        <p:txBody>
          <a:bodyPr wrap="square">
            <a:spAutoFit/>
          </a:bodyPr>
          <a:lstStyle/>
          <a:p>
            <a:pPr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　　中国坚定不移走和平发展道路，同时决不会在任何外来干涉的压力面前退缩，决不会容忍国家主权、安全、发展利益受到任何损害。“挟洋谋独”没有出路，“以台制华”注定失败。祖国统一的历史车轮滚滚向前，任何人任何势力都无法阻挡。</a:t>
            </a:r>
          </a:p>
        </p:txBody>
      </p:sp>
      <p:sp>
        <p:nvSpPr>
          <p:cNvPr id="6" name="矩形 5">
            <a:extLst>
              <a:ext uri="{FF2B5EF4-FFF2-40B4-BE49-F238E27FC236}">
                <a16:creationId xmlns:a16="http://schemas.microsoft.com/office/drawing/2014/main" id="{D4851935-14E5-4B15-BE27-EF664322C2A3}"/>
              </a:ext>
            </a:extLst>
          </p:cNvPr>
          <p:cNvSpPr/>
          <p:nvPr/>
        </p:nvSpPr>
        <p:spPr>
          <a:xfrm>
            <a:off x="342900" y="1770478"/>
            <a:ext cx="5683250" cy="3773071"/>
          </a:xfrm>
          <a:prstGeom prst="rect">
            <a:avLst/>
          </a:prstGeom>
          <a:no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301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preferRelativeResize="0"/>
          <p:nvPr/>
        </p:nvPicPr>
        <p:blipFill rotWithShape="1">
          <a:blip r:embed="rId3" cstate="print">
            <a:extLst>
              <a:ext uri="{28A0092B-C50C-407E-A947-70E740481C1C}">
                <a14:useLocalDpi xmlns:a14="http://schemas.microsoft.com/office/drawing/2010/main" val="0"/>
              </a:ext>
            </a:extLst>
          </a:blip>
          <a:srcRect t="29937" b="29938"/>
          <a:stretch>
            <a:fillRect/>
          </a:stretch>
        </p:blipFill>
        <p:spPr>
          <a:xfrm>
            <a:off x="-1" y="1058347"/>
            <a:ext cx="12192001" cy="4741306"/>
          </a:xfrm>
          <a:prstGeom prst="cube">
            <a:avLst>
              <a:gd name="adj" fmla="val 0"/>
            </a:avLst>
          </a:prstGeom>
          <a:noFill/>
          <a:effectLst>
            <a:outerShdw blurRad="381000" dist="127000" dir="5400000" algn="t" rotWithShape="0">
              <a:prstClr val="black">
                <a:alpha val="15000"/>
              </a:prstClr>
            </a:outerShdw>
          </a:effectLst>
        </p:spPr>
      </p:pic>
      <p:sp>
        <p:nvSpPr>
          <p:cNvPr id="7" name="矩形 6"/>
          <p:cNvSpPr/>
          <p:nvPr/>
        </p:nvSpPr>
        <p:spPr>
          <a:xfrm>
            <a:off x="0" y="1358556"/>
            <a:ext cx="12192000" cy="4140888"/>
          </a:xfrm>
          <a:prstGeom prst="rect">
            <a:avLst/>
          </a:prstGeom>
          <a:solidFill>
            <a:schemeClr val="bg1"/>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556176" y="1755000"/>
            <a:ext cx="5940000" cy="3348000"/>
          </a:xfrm>
          <a:prstGeom prst="rect">
            <a:avLst/>
          </a:prstGeom>
        </p:spPr>
        <p:txBody>
          <a:bodyPr wrap="square">
            <a:spAutoFit/>
          </a:bodyPr>
          <a:lstStyle/>
          <a:p>
            <a:pPr indent="539750"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我们愿继续以最大诚意、尽最大努力争取和平统一。我们不承诺放弃使用武力，保留采取一切必要措施的选项，针对的是外部势力干涉和极少数“台独”分裂分子及其分裂活动，绝非针对台湾同胞，非和平方式将是不得已情况下做出的最后选择。如果“台独”分裂势力或外部干涉势力挑衅逼迫，甚至突破红线，我们将不得不采取断然措施。</a:t>
            </a:r>
          </a:p>
        </p:txBody>
      </p:sp>
      <p:grpSp>
        <p:nvGrpSpPr>
          <p:cNvPr id="9" name="组合 8">
            <a:extLst>
              <a:ext uri="{FF2B5EF4-FFF2-40B4-BE49-F238E27FC236}">
                <a16:creationId xmlns:a16="http://schemas.microsoft.com/office/drawing/2014/main" id="{0059C3DA-406B-4CE4-B396-8B7F6A2BD241}"/>
              </a:ext>
            </a:extLst>
          </p:cNvPr>
          <p:cNvGrpSpPr/>
          <p:nvPr/>
        </p:nvGrpSpPr>
        <p:grpSpPr>
          <a:xfrm>
            <a:off x="6821990" y="628127"/>
            <a:ext cx="4813834" cy="5315474"/>
            <a:chOff x="6466390" y="726984"/>
            <a:chExt cx="4813834" cy="5315474"/>
          </a:xfrm>
        </p:grpSpPr>
        <p:sp>
          <p:nvSpPr>
            <p:cNvPr id="6" name="矩形 5"/>
            <p:cNvSpPr/>
            <p:nvPr/>
          </p:nvSpPr>
          <p:spPr>
            <a:xfrm>
              <a:off x="6466390" y="726984"/>
              <a:ext cx="4813834" cy="5315474"/>
            </a:xfrm>
            <a:prstGeom prst="rect">
              <a:avLst/>
            </a:prstGeom>
            <a:solidFill>
              <a:schemeClr val="bg1"/>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6648068" y="4505066"/>
              <a:ext cx="4471957" cy="1444691"/>
            </a:xfrm>
            <a:prstGeom prst="rect">
              <a:avLst/>
            </a:prstGeom>
          </p:spPr>
          <p:txBody>
            <a:bodyPr wrap="square">
              <a:spAutoFit/>
            </a:bodyPr>
            <a:lstStyle/>
            <a:p>
              <a:pPr indent="288290" algn="just">
                <a:lnSpc>
                  <a:spcPct val="150000"/>
                </a:lnSpc>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2022</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8</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4</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日</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12</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时起至</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7</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日</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12</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时，中国人民解放军宣布在台湾附近海空域划出</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6</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个演习区进行军事演训。图为</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8</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5</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日，中国人民解放军东部战区海军抵近台湾海岸线，继续在台岛周边海域展开实战化训练。此为海军某舰官兵瞭望观察，并从我舰拍摄台舰近景</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8069" y="1358556"/>
              <a:ext cx="4471957" cy="2981305"/>
            </a:xfrm>
            <a:prstGeom prst="rect">
              <a:avLst/>
            </a:prstGeom>
            <a:solidFill>
              <a:schemeClr val="bg1"/>
            </a:solidFill>
            <a:ln w="12700">
              <a:noFill/>
            </a:ln>
            <a:effectLst>
              <a:outerShdw blurRad="152400" sx="102000" sy="102000" algn="ctr" rotWithShape="0">
                <a:prstClr val="black">
                  <a:alpha val="30000"/>
                </a:prstClr>
              </a:outerShdw>
            </a:effec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0"/>
            <a:ext cx="12192001" cy="6858000"/>
            <a:chOff x="0" y="0"/>
            <a:chExt cx="12192001" cy="6858000"/>
          </a:xfrm>
        </p:grpSpPr>
        <p:pic>
          <p:nvPicPr>
            <p:cNvPr id="9" name="图片 8"/>
            <p:cNvPicPr>
              <a:picLocks noChangeAspect="1"/>
            </p:cNvPicPr>
            <p:nvPr/>
          </p:nvPicPr>
          <p:blipFill>
            <a:blip r:embed="rId2"/>
            <a:stretch>
              <a:fillRect/>
            </a:stretch>
          </p:blipFill>
          <p:spPr>
            <a:xfrm>
              <a:off x="1" y="0"/>
              <a:ext cx="12192000" cy="6858000"/>
            </a:xfrm>
            <a:prstGeom prst="rect">
              <a:avLst/>
            </a:prstGeom>
            <a:noFill/>
          </p:spPr>
        </p:pic>
        <p:pic>
          <p:nvPicPr>
            <p:cNvPr id="4098" name="Picture 2" descr="查看图片"/>
            <p:cNvPicPr>
              <a:picLocks noChangeAspect="1" noChangeArrowheads="1"/>
            </p:cNvPicPr>
            <p:nvPr/>
          </p:nvPicPr>
          <p:blipFill rotWithShape="1">
            <a:blip r:embed="rId3">
              <a:extLst>
                <a:ext uri="{28A0092B-C50C-407E-A947-70E740481C1C}">
                  <a14:useLocalDpi xmlns:a14="http://schemas.microsoft.com/office/drawing/2010/main" val="0"/>
                </a:ext>
              </a:extLst>
            </a:blip>
            <a:srcRect r="44062" b="37229"/>
            <a:stretch>
              <a:fillRect/>
            </a:stretch>
          </p:blipFill>
          <p:spPr bwMode="auto">
            <a:xfrm>
              <a:off x="0" y="4680000"/>
              <a:ext cx="6819900" cy="217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1056000" y="1270950"/>
              <a:ext cx="10080000" cy="4585840"/>
              <a:chOff x="1056000" y="1404300"/>
              <a:chExt cx="10080000" cy="4585840"/>
            </a:xfrm>
          </p:grpSpPr>
          <p:sp>
            <p:nvSpPr>
              <p:cNvPr id="8" name="Rectangle 10"/>
              <p:cNvSpPr/>
              <p:nvPr/>
            </p:nvSpPr>
            <p:spPr>
              <a:xfrm>
                <a:off x="1056000" y="1404300"/>
                <a:ext cx="10080000" cy="4320000"/>
              </a:xfrm>
              <a:prstGeom prst="rect">
                <a:avLst/>
              </a:prstGeom>
              <a:pattFill prst="pct25">
                <a:fgClr>
                  <a:srgbClr val="FAE7D0"/>
                </a:fgClr>
                <a:bgClr>
                  <a:srgbClr val="FFFDFD"/>
                </a:bgClr>
              </a:pattFill>
              <a:ln w="6350">
                <a:noFill/>
              </a:ln>
              <a:effectLst>
                <a:outerShdw blurRad="5080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lt1"/>
                  </a:solidFill>
                </a:endParaRPr>
              </a:p>
            </p:txBody>
          </p:sp>
          <p:sp>
            <p:nvSpPr>
              <p:cNvPr id="15" name="Rectangle 10"/>
              <p:cNvSpPr/>
              <p:nvPr/>
            </p:nvSpPr>
            <p:spPr>
              <a:xfrm>
                <a:off x="1056000" y="1404300"/>
                <a:ext cx="10080000" cy="4585840"/>
              </a:xfrm>
              <a:prstGeom prst="frame">
                <a:avLst>
                  <a:gd name="adj1" fmla="val 5696"/>
                </a:avLst>
              </a:prstGeom>
              <a:gradFill>
                <a:gsLst>
                  <a:gs pos="0">
                    <a:srgbClr val="9E0406"/>
                  </a:gs>
                  <a:gs pos="100000">
                    <a:srgbClr val="D49A78"/>
                  </a:gs>
                </a:gsLst>
                <a:lin ang="0" scaled="0"/>
              </a:gradFill>
              <a:ln w="12700">
                <a:gradFill>
                  <a:gsLst>
                    <a:gs pos="0">
                      <a:srgbClr val="FFFDEB"/>
                    </a:gs>
                    <a:gs pos="100000">
                      <a:srgbClr val="FAE7D0"/>
                    </a:gs>
                    <a:gs pos="65000">
                      <a:srgbClr val="FFFDFD">
                        <a:alpha val="0"/>
                      </a:srgbClr>
                    </a:gs>
                    <a:gs pos="35000">
                      <a:srgbClr val="FFFDFD">
                        <a:alpha val="0"/>
                      </a:srgbClr>
                    </a:gs>
                  </a:gsLst>
                  <a:lin ang="1800000" scaled="0"/>
                </a:gradFill>
              </a:ln>
              <a:effectLst>
                <a:outerShdw blurRad="3810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lt1"/>
                  </a:solidFill>
                </a:endParaRPr>
              </a:p>
            </p:txBody>
          </p:sp>
        </p:grpSp>
        <p:grpSp>
          <p:nvGrpSpPr>
            <p:cNvPr id="2" name="组合 1"/>
            <p:cNvGrpSpPr/>
            <p:nvPr/>
          </p:nvGrpSpPr>
          <p:grpSpPr>
            <a:xfrm>
              <a:off x="4476000" y="715325"/>
              <a:ext cx="3240000" cy="873963"/>
              <a:chOff x="4667248" y="188999"/>
              <a:chExt cx="3240000" cy="873963"/>
            </a:xfrm>
          </p:grpSpPr>
          <p:sp>
            <p:nvSpPr>
              <p:cNvPr id="13" name="缺角矩形 12"/>
              <p:cNvSpPr/>
              <p:nvPr/>
            </p:nvSpPr>
            <p:spPr>
              <a:xfrm>
                <a:off x="4667248" y="342962"/>
                <a:ext cx="3240000" cy="720000"/>
              </a:xfrm>
              <a:prstGeom prst="plaque">
                <a:avLst>
                  <a:gd name="adj" fmla="val 0"/>
                </a:avLst>
              </a:prstGeom>
              <a:gradFill>
                <a:gsLst>
                  <a:gs pos="0">
                    <a:srgbClr val="BA5140"/>
                  </a:gs>
                  <a:gs pos="100000">
                    <a:srgbClr val="BA5140">
                      <a:alpha val="0"/>
                    </a:srgbClr>
                  </a:gs>
                </a:gsLst>
                <a:lin ang="5400000" scaled="0"/>
              </a:gradFill>
              <a:ln w="19050">
                <a:gradFill>
                  <a:gsLst>
                    <a:gs pos="0">
                      <a:schemeClr val="accent4">
                        <a:lumMod val="20000"/>
                        <a:lumOff val="80000"/>
                      </a:schemeClr>
                    </a:gs>
                    <a:gs pos="92400">
                      <a:srgbClr val="FFEBBC">
                        <a:alpha val="0"/>
                      </a:srgbClr>
                    </a:gs>
                    <a:gs pos="100000">
                      <a:schemeClr val="accent4">
                        <a:lumMod val="20000"/>
                        <a:lumOff val="80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矩形 11"/>
              <p:cNvSpPr/>
              <p:nvPr/>
            </p:nvSpPr>
            <p:spPr>
              <a:xfrm>
                <a:off x="4847248" y="188999"/>
                <a:ext cx="2880000" cy="792000"/>
              </a:xfrm>
              <a:prstGeom prst="rect">
                <a:avLst/>
              </a:prstGeom>
              <a:gradFill>
                <a:gsLst>
                  <a:gs pos="60000">
                    <a:srgbClr val="9E0406"/>
                  </a:gs>
                  <a:gs pos="100000">
                    <a:srgbClr val="B00000">
                      <a:alpha val="0"/>
                    </a:srgbClr>
                  </a:gs>
                </a:gsLst>
                <a:lin ang="5400000" scaled="0"/>
              </a:gradFill>
              <a:ln w="12700">
                <a:gradFill>
                  <a:gsLst>
                    <a:gs pos="0">
                      <a:schemeClr val="accent4">
                        <a:lumMod val="20000"/>
                        <a:lumOff val="80000"/>
                      </a:schemeClr>
                    </a:gs>
                    <a:gs pos="92400">
                      <a:srgbClr val="FFEBBC">
                        <a:alpha val="0"/>
                      </a:srgbClr>
                    </a:gs>
                    <a:gs pos="100000">
                      <a:schemeClr val="accent4">
                        <a:lumMod val="20000"/>
                        <a:lumOff val="80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6" name="文本框 15"/>
              <p:cNvSpPr txBox="1"/>
              <p:nvPr/>
            </p:nvSpPr>
            <p:spPr>
              <a:xfrm>
                <a:off x="5302243" y="359866"/>
                <a:ext cx="1970010" cy="450266"/>
              </a:xfrm>
              <a:custGeom>
                <a:avLst/>
                <a:gdLst/>
                <a:ahLst/>
                <a:cxnLst/>
                <a:rect l="l" t="t" r="r" b="b"/>
                <a:pathLst>
                  <a:path w="1971973" h="450266">
                    <a:moveTo>
                      <a:pt x="1706249" y="321431"/>
                    </a:moveTo>
                    <a:cubicBezTo>
                      <a:pt x="1709207" y="321431"/>
                      <a:pt x="1711672" y="322088"/>
                      <a:pt x="1713644" y="323403"/>
                    </a:cubicBezTo>
                    <a:cubicBezTo>
                      <a:pt x="1716273" y="326032"/>
                      <a:pt x="1712329" y="330634"/>
                      <a:pt x="1701812" y="337207"/>
                    </a:cubicBezTo>
                    <a:cubicBezTo>
                      <a:pt x="1691295" y="342466"/>
                      <a:pt x="1674862" y="351668"/>
                      <a:pt x="1652513" y="364815"/>
                    </a:cubicBezTo>
                    <a:cubicBezTo>
                      <a:pt x="1634108" y="376646"/>
                      <a:pt x="1618989" y="385849"/>
                      <a:pt x="1607158" y="392422"/>
                    </a:cubicBezTo>
                    <a:cubicBezTo>
                      <a:pt x="1600584" y="396366"/>
                      <a:pt x="1591382" y="403597"/>
                      <a:pt x="1579550" y="414114"/>
                    </a:cubicBezTo>
                    <a:cubicBezTo>
                      <a:pt x="1578235" y="415429"/>
                      <a:pt x="1575606" y="417401"/>
                      <a:pt x="1571662" y="420030"/>
                    </a:cubicBezTo>
                    <a:cubicBezTo>
                      <a:pt x="1569033" y="421344"/>
                      <a:pt x="1567061" y="422659"/>
                      <a:pt x="1565746" y="423974"/>
                    </a:cubicBezTo>
                    <a:cubicBezTo>
                      <a:pt x="1561802" y="423974"/>
                      <a:pt x="1557858" y="421344"/>
                      <a:pt x="1553914" y="416086"/>
                    </a:cubicBezTo>
                    <a:cubicBezTo>
                      <a:pt x="1548656" y="409513"/>
                      <a:pt x="1540768" y="395709"/>
                      <a:pt x="1530251" y="374674"/>
                    </a:cubicBezTo>
                    <a:cubicBezTo>
                      <a:pt x="1569690" y="365472"/>
                      <a:pt x="1624905" y="348381"/>
                      <a:pt x="1695896" y="323403"/>
                    </a:cubicBezTo>
                    <a:cubicBezTo>
                      <a:pt x="1699840" y="322088"/>
                      <a:pt x="1703291" y="321431"/>
                      <a:pt x="1706249" y="321431"/>
                    </a:cubicBezTo>
                    <a:close/>
                    <a:moveTo>
                      <a:pt x="1861542" y="285936"/>
                    </a:moveTo>
                    <a:cubicBezTo>
                      <a:pt x="1840508" y="287250"/>
                      <a:pt x="1808956" y="289222"/>
                      <a:pt x="1766887" y="291852"/>
                    </a:cubicBezTo>
                    <a:cubicBezTo>
                      <a:pt x="1766887" y="301054"/>
                      <a:pt x="1767545" y="319459"/>
                      <a:pt x="1768859" y="347067"/>
                    </a:cubicBezTo>
                    <a:cubicBezTo>
                      <a:pt x="1770174" y="360213"/>
                      <a:pt x="1770831" y="370730"/>
                      <a:pt x="1770831" y="378618"/>
                    </a:cubicBezTo>
                    <a:cubicBezTo>
                      <a:pt x="1785292" y="377304"/>
                      <a:pt x="1804355" y="375989"/>
                      <a:pt x="1828019" y="374674"/>
                    </a:cubicBezTo>
                    <a:cubicBezTo>
                      <a:pt x="1842480" y="373360"/>
                      <a:pt x="1852339" y="372702"/>
                      <a:pt x="1857598" y="372702"/>
                    </a:cubicBezTo>
                    <a:cubicBezTo>
                      <a:pt x="1857598" y="363500"/>
                      <a:pt x="1858255" y="351011"/>
                      <a:pt x="1859570" y="335235"/>
                    </a:cubicBezTo>
                    <a:cubicBezTo>
                      <a:pt x="1860885" y="319459"/>
                      <a:pt x="1861542" y="303026"/>
                      <a:pt x="1861542" y="285936"/>
                    </a:cubicBezTo>
                    <a:close/>
                    <a:moveTo>
                      <a:pt x="1881262" y="244524"/>
                    </a:moveTo>
                    <a:cubicBezTo>
                      <a:pt x="1883891" y="247154"/>
                      <a:pt x="1889150" y="251098"/>
                      <a:pt x="1897038" y="256356"/>
                    </a:cubicBezTo>
                    <a:cubicBezTo>
                      <a:pt x="1904925" y="261615"/>
                      <a:pt x="1910841" y="265559"/>
                      <a:pt x="1914785" y="268188"/>
                    </a:cubicBezTo>
                    <a:cubicBezTo>
                      <a:pt x="1923988" y="274761"/>
                      <a:pt x="1928589" y="280020"/>
                      <a:pt x="1928589" y="283964"/>
                    </a:cubicBezTo>
                    <a:cubicBezTo>
                      <a:pt x="1928589" y="289222"/>
                      <a:pt x="1922016" y="295796"/>
                      <a:pt x="1908869" y="303683"/>
                    </a:cubicBezTo>
                    <a:lnTo>
                      <a:pt x="1906897" y="362843"/>
                    </a:lnTo>
                    <a:lnTo>
                      <a:pt x="1912813" y="366787"/>
                    </a:lnTo>
                    <a:cubicBezTo>
                      <a:pt x="1920701" y="373360"/>
                      <a:pt x="1923988" y="378618"/>
                      <a:pt x="1922673" y="382562"/>
                    </a:cubicBezTo>
                    <a:cubicBezTo>
                      <a:pt x="1922673" y="385192"/>
                      <a:pt x="1920701" y="386506"/>
                      <a:pt x="1916757" y="386506"/>
                    </a:cubicBezTo>
                    <a:cubicBezTo>
                      <a:pt x="1912813" y="387821"/>
                      <a:pt x="1908212" y="388478"/>
                      <a:pt x="1902953" y="388478"/>
                    </a:cubicBezTo>
                    <a:cubicBezTo>
                      <a:pt x="1889807" y="388478"/>
                      <a:pt x="1877975" y="389136"/>
                      <a:pt x="1867458" y="390450"/>
                    </a:cubicBezTo>
                    <a:cubicBezTo>
                      <a:pt x="1859570" y="390450"/>
                      <a:pt x="1840508" y="391108"/>
                      <a:pt x="1810271" y="392422"/>
                    </a:cubicBezTo>
                    <a:cubicBezTo>
                      <a:pt x="1793180" y="393737"/>
                      <a:pt x="1780034" y="394394"/>
                      <a:pt x="1770831" y="394394"/>
                    </a:cubicBezTo>
                    <a:cubicBezTo>
                      <a:pt x="1770831" y="412799"/>
                      <a:pt x="1770174" y="422659"/>
                      <a:pt x="1768859" y="423974"/>
                    </a:cubicBezTo>
                    <a:cubicBezTo>
                      <a:pt x="1766230" y="429232"/>
                      <a:pt x="1760314" y="434491"/>
                      <a:pt x="1751112" y="439750"/>
                    </a:cubicBezTo>
                    <a:cubicBezTo>
                      <a:pt x="1740594" y="446323"/>
                      <a:pt x="1733364" y="448295"/>
                      <a:pt x="1729420" y="445665"/>
                    </a:cubicBezTo>
                    <a:cubicBezTo>
                      <a:pt x="1726791" y="444351"/>
                      <a:pt x="1725476" y="439092"/>
                      <a:pt x="1725476" y="429890"/>
                    </a:cubicBezTo>
                    <a:lnTo>
                      <a:pt x="1725476" y="416086"/>
                    </a:lnTo>
                    <a:cubicBezTo>
                      <a:pt x="1726791" y="409513"/>
                      <a:pt x="1727448" y="406226"/>
                      <a:pt x="1727448" y="406226"/>
                    </a:cubicBezTo>
                    <a:cubicBezTo>
                      <a:pt x="1727448" y="362843"/>
                      <a:pt x="1726133" y="326690"/>
                      <a:pt x="1723504" y="297768"/>
                    </a:cubicBezTo>
                    <a:cubicBezTo>
                      <a:pt x="1723504" y="295138"/>
                      <a:pt x="1722847" y="287908"/>
                      <a:pt x="1721532" y="276076"/>
                    </a:cubicBezTo>
                    <a:cubicBezTo>
                      <a:pt x="1720217" y="265559"/>
                      <a:pt x="1719560" y="256356"/>
                      <a:pt x="1719560" y="248468"/>
                    </a:cubicBezTo>
                    <a:cubicBezTo>
                      <a:pt x="1723504" y="249783"/>
                      <a:pt x="1730735" y="252412"/>
                      <a:pt x="1741252" y="256356"/>
                    </a:cubicBezTo>
                    <a:cubicBezTo>
                      <a:pt x="1746510" y="258985"/>
                      <a:pt x="1750454" y="260957"/>
                      <a:pt x="1753084" y="262272"/>
                    </a:cubicBezTo>
                    <a:cubicBezTo>
                      <a:pt x="1754398" y="263587"/>
                      <a:pt x="1757027" y="264901"/>
                      <a:pt x="1760971" y="266216"/>
                    </a:cubicBezTo>
                    <a:cubicBezTo>
                      <a:pt x="1768859" y="270160"/>
                      <a:pt x="1774775" y="273447"/>
                      <a:pt x="1778719" y="276076"/>
                    </a:cubicBezTo>
                    <a:lnTo>
                      <a:pt x="1861542" y="270160"/>
                    </a:lnTo>
                    <a:close/>
                    <a:moveTo>
                      <a:pt x="774985" y="185365"/>
                    </a:moveTo>
                    <a:cubicBezTo>
                      <a:pt x="753951" y="186680"/>
                      <a:pt x="721742" y="188652"/>
                      <a:pt x="678358" y="191281"/>
                    </a:cubicBezTo>
                    <a:cubicBezTo>
                      <a:pt x="680988" y="211001"/>
                      <a:pt x="682302" y="230063"/>
                      <a:pt x="682302" y="248468"/>
                    </a:cubicBezTo>
                    <a:lnTo>
                      <a:pt x="771041" y="242552"/>
                    </a:lnTo>
                    <a:cubicBezTo>
                      <a:pt x="771041" y="234664"/>
                      <a:pt x="771698" y="224805"/>
                      <a:pt x="773013" y="212973"/>
                    </a:cubicBezTo>
                    <a:cubicBezTo>
                      <a:pt x="773013" y="202455"/>
                      <a:pt x="773670" y="193253"/>
                      <a:pt x="774985" y="185365"/>
                    </a:cubicBezTo>
                    <a:close/>
                    <a:moveTo>
                      <a:pt x="82823" y="149870"/>
                    </a:moveTo>
                    <a:cubicBezTo>
                      <a:pt x="85452" y="151184"/>
                      <a:pt x="90053" y="154471"/>
                      <a:pt x="96626" y="159729"/>
                    </a:cubicBezTo>
                    <a:cubicBezTo>
                      <a:pt x="104514" y="163673"/>
                      <a:pt x="110430" y="167617"/>
                      <a:pt x="114374" y="171561"/>
                    </a:cubicBezTo>
                    <a:cubicBezTo>
                      <a:pt x="124891" y="180764"/>
                      <a:pt x="129493" y="186680"/>
                      <a:pt x="128178" y="189309"/>
                    </a:cubicBezTo>
                    <a:cubicBezTo>
                      <a:pt x="128178" y="194568"/>
                      <a:pt x="122262" y="199826"/>
                      <a:pt x="110430" y="205085"/>
                    </a:cubicBezTo>
                    <a:lnTo>
                      <a:pt x="108458" y="333263"/>
                    </a:lnTo>
                    <a:cubicBezTo>
                      <a:pt x="111088" y="331948"/>
                      <a:pt x="116346" y="328662"/>
                      <a:pt x="124234" y="323403"/>
                    </a:cubicBezTo>
                    <a:cubicBezTo>
                      <a:pt x="137381" y="314201"/>
                      <a:pt x="146583" y="308285"/>
                      <a:pt x="151842" y="305655"/>
                    </a:cubicBezTo>
                    <a:cubicBezTo>
                      <a:pt x="159730" y="299082"/>
                      <a:pt x="164331" y="297768"/>
                      <a:pt x="165646" y="301711"/>
                    </a:cubicBezTo>
                    <a:cubicBezTo>
                      <a:pt x="169589" y="304341"/>
                      <a:pt x="167617" y="308942"/>
                      <a:pt x="159730" y="315515"/>
                    </a:cubicBezTo>
                    <a:cubicBezTo>
                      <a:pt x="138695" y="344437"/>
                      <a:pt x="122262" y="367444"/>
                      <a:pt x="110430" y="384534"/>
                    </a:cubicBezTo>
                    <a:cubicBezTo>
                      <a:pt x="107801" y="387164"/>
                      <a:pt x="104514" y="391765"/>
                      <a:pt x="100570" y="398338"/>
                    </a:cubicBezTo>
                    <a:cubicBezTo>
                      <a:pt x="99256" y="402282"/>
                      <a:pt x="97941" y="404911"/>
                      <a:pt x="96626" y="406226"/>
                    </a:cubicBezTo>
                    <a:cubicBezTo>
                      <a:pt x="96626" y="406226"/>
                      <a:pt x="96626" y="406883"/>
                      <a:pt x="96626" y="408198"/>
                    </a:cubicBezTo>
                    <a:cubicBezTo>
                      <a:pt x="93997" y="413457"/>
                      <a:pt x="91368" y="416086"/>
                      <a:pt x="88739" y="416086"/>
                    </a:cubicBezTo>
                    <a:cubicBezTo>
                      <a:pt x="86109" y="417401"/>
                      <a:pt x="81508" y="414771"/>
                      <a:pt x="74935" y="408198"/>
                    </a:cubicBezTo>
                    <a:cubicBezTo>
                      <a:pt x="76249" y="409513"/>
                      <a:pt x="74935" y="408855"/>
                      <a:pt x="70991" y="406226"/>
                    </a:cubicBezTo>
                    <a:cubicBezTo>
                      <a:pt x="68361" y="403597"/>
                      <a:pt x="64418" y="398995"/>
                      <a:pt x="59159" y="392422"/>
                    </a:cubicBezTo>
                    <a:cubicBezTo>
                      <a:pt x="49956" y="384534"/>
                      <a:pt x="45355" y="379276"/>
                      <a:pt x="45355" y="376646"/>
                    </a:cubicBezTo>
                    <a:cubicBezTo>
                      <a:pt x="59816" y="367444"/>
                      <a:pt x="66390" y="354297"/>
                      <a:pt x="65075" y="337207"/>
                    </a:cubicBezTo>
                    <a:lnTo>
                      <a:pt x="67047" y="189309"/>
                    </a:lnTo>
                    <a:cubicBezTo>
                      <a:pt x="57844" y="190624"/>
                      <a:pt x="46012" y="191938"/>
                      <a:pt x="31551" y="193253"/>
                    </a:cubicBezTo>
                    <a:cubicBezTo>
                      <a:pt x="22349" y="195882"/>
                      <a:pt x="15118" y="197197"/>
                      <a:pt x="9860" y="197197"/>
                    </a:cubicBezTo>
                    <a:cubicBezTo>
                      <a:pt x="8545" y="195882"/>
                      <a:pt x="5916" y="191938"/>
                      <a:pt x="1972" y="185365"/>
                    </a:cubicBezTo>
                    <a:cubicBezTo>
                      <a:pt x="1972" y="182736"/>
                      <a:pt x="1314" y="180764"/>
                      <a:pt x="0" y="179449"/>
                    </a:cubicBezTo>
                    <a:cubicBezTo>
                      <a:pt x="19720" y="179449"/>
                      <a:pt x="41411" y="178135"/>
                      <a:pt x="65075" y="175505"/>
                    </a:cubicBezTo>
                    <a:close/>
                    <a:moveTo>
                      <a:pt x="788789" y="143954"/>
                    </a:moveTo>
                    <a:cubicBezTo>
                      <a:pt x="791418" y="145268"/>
                      <a:pt x="795362" y="147898"/>
                      <a:pt x="800621" y="151842"/>
                    </a:cubicBezTo>
                    <a:cubicBezTo>
                      <a:pt x="807194" y="155785"/>
                      <a:pt x="815082" y="161701"/>
                      <a:pt x="824284" y="169589"/>
                    </a:cubicBezTo>
                    <a:cubicBezTo>
                      <a:pt x="825599" y="170904"/>
                      <a:pt x="827571" y="172876"/>
                      <a:pt x="830200" y="175505"/>
                    </a:cubicBezTo>
                    <a:cubicBezTo>
                      <a:pt x="835459" y="178135"/>
                      <a:pt x="838088" y="181421"/>
                      <a:pt x="838088" y="185365"/>
                    </a:cubicBezTo>
                    <a:cubicBezTo>
                      <a:pt x="838088" y="190624"/>
                      <a:pt x="832172" y="195225"/>
                      <a:pt x="820340" y="199169"/>
                    </a:cubicBezTo>
                    <a:cubicBezTo>
                      <a:pt x="820340" y="200484"/>
                      <a:pt x="820340" y="203113"/>
                      <a:pt x="820340" y="207057"/>
                    </a:cubicBezTo>
                    <a:cubicBezTo>
                      <a:pt x="819026" y="216259"/>
                      <a:pt x="818368" y="223490"/>
                      <a:pt x="818368" y="228748"/>
                    </a:cubicBezTo>
                    <a:cubicBezTo>
                      <a:pt x="831515" y="240580"/>
                      <a:pt x="838088" y="248468"/>
                      <a:pt x="838088" y="252412"/>
                    </a:cubicBezTo>
                    <a:cubicBezTo>
                      <a:pt x="836773" y="255041"/>
                      <a:pt x="830200" y="256356"/>
                      <a:pt x="818368" y="256356"/>
                    </a:cubicBezTo>
                    <a:cubicBezTo>
                      <a:pt x="809166" y="257671"/>
                      <a:pt x="797334" y="258328"/>
                      <a:pt x="782873" y="258328"/>
                    </a:cubicBezTo>
                    <a:cubicBezTo>
                      <a:pt x="777614" y="258328"/>
                      <a:pt x="769726" y="258328"/>
                      <a:pt x="759209" y="258328"/>
                    </a:cubicBezTo>
                    <a:cubicBezTo>
                      <a:pt x="742119" y="259643"/>
                      <a:pt x="728972" y="260300"/>
                      <a:pt x="719770" y="260300"/>
                    </a:cubicBezTo>
                    <a:cubicBezTo>
                      <a:pt x="722399" y="261615"/>
                      <a:pt x="726343" y="262929"/>
                      <a:pt x="731602" y="264244"/>
                    </a:cubicBezTo>
                    <a:cubicBezTo>
                      <a:pt x="736860" y="266873"/>
                      <a:pt x="740804" y="268845"/>
                      <a:pt x="743433" y="270160"/>
                    </a:cubicBezTo>
                    <a:cubicBezTo>
                      <a:pt x="759209" y="276733"/>
                      <a:pt x="767097" y="281992"/>
                      <a:pt x="767097" y="285936"/>
                    </a:cubicBezTo>
                    <a:cubicBezTo>
                      <a:pt x="767097" y="289880"/>
                      <a:pt x="763153" y="294481"/>
                      <a:pt x="755265" y="299739"/>
                    </a:cubicBezTo>
                    <a:lnTo>
                      <a:pt x="755265" y="321431"/>
                    </a:lnTo>
                    <a:lnTo>
                      <a:pt x="804565" y="319459"/>
                    </a:lnTo>
                    <a:cubicBezTo>
                      <a:pt x="812452" y="303683"/>
                      <a:pt x="820340" y="291194"/>
                      <a:pt x="828228" y="281992"/>
                    </a:cubicBezTo>
                    <a:cubicBezTo>
                      <a:pt x="830858" y="283306"/>
                      <a:pt x="834801" y="286593"/>
                      <a:pt x="840060" y="291852"/>
                    </a:cubicBezTo>
                    <a:cubicBezTo>
                      <a:pt x="849263" y="298425"/>
                      <a:pt x="857151" y="304341"/>
                      <a:pt x="863724" y="309599"/>
                    </a:cubicBezTo>
                    <a:cubicBezTo>
                      <a:pt x="872926" y="317487"/>
                      <a:pt x="877528" y="323403"/>
                      <a:pt x="877528" y="327347"/>
                    </a:cubicBezTo>
                    <a:cubicBezTo>
                      <a:pt x="877528" y="331291"/>
                      <a:pt x="870954" y="333263"/>
                      <a:pt x="857808" y="333263"/>
                    </a:cubicBezTo>
                    <a:cubicBezTo>
                      <a:pt x="832830" y="333263"/>
                      <a:pt x="815082" y="333920"/>
                      <a:pt x="804565" y="335235"/>
                    </a:cubicBezTo>
                    <a:lnTo>
                      <a:pt x="755265" y="337207"/>
                    </a:lnTo>
                    <a:lnTo>
                      <a:pt x="755265" y="398338"/>
                    </a:lnTo>
                    <a:cubicBezTo>
                      <a:pt x="785502" y="398338"/>
                      <a:pt x="820340" y="397023"/>
                      <a:pt x="859780" y="394394"/>
                    </a:cubicBezTo>
                    <a:cubicBezTo>
                      <a:pt x="862409" y="390450"/>
                      <a:pt x="867010" y="384534"/>
                      <a:pt x="873584" y="376646"/>
                    </a:cubicBezTo>
                    <a:cubicBezTo>
                      <a:pt x="881472" y="366129"/>
                      <a:pt x="887387" y="358241"/>
                      <a:pt x="891331" y="352983"/>
                    </a:cubicBezTo>
                    <a:cubicBezTo>
                      <a:pt x="899219" y="359556"/>
                      <a:pt x="910394" y="370073"/>
                      <a:pt x="924855" y="384534"/>
                    </a:cubicBezTo>
                    <a:cubicBezTo>
                      <a:pt x="928799" y="388478"/>
                      <a:pt x="932743" y="392422"/>
                      <a:pt x="936687" y="396366"/>
                    </a:cubicBezTo>
                    <a:cubicBezTo>
                      <a:pt x="939316" y="400310"/>
                      <a:pt x="940631" y="404254"/>
                      <a:pt x="940631" y="408198"/>
                    </a:cubicBezTo>
                    <a:cubicBezTo>
                      <a:pt x="939316" y="412142"/>
                      <a:pt x="936030" y="413457"/>
                      <a:pt x="930771" y="412142"/>
                    </a:cubicBezTo>
                    <a:cubicBezTo>
                      <a:pt x="928142" y="412142"/>
                      <a:pt x="924198" y="412142"/>
                      <a:pt x="918939" y="412142"/>
                    </a:cubicBezTo>
                    <a:cubicBezTo>
                      <a:pt x="901849" y="410827"/>
                      <a:pt x="882129" y="410827"/>
                      <a:pt x="859780" y="412142"/>
                    </a:cubicBezTo>
                    <a:cubicBezTo>
                      <a:pt x="784845" y="412142"/>
                      <a:pt x="698078" y="416743"/>
                      <a:pt x="599480" y="425946"/>
                    </a:cubicBezTo>
                    <a:cubicBezTo>
                      <a:pt x="596850" y="425946"/>
                      <a:pt x="592249" y="426603"/>
                      <a:pt x="585676" y="427918"/>
                    </a:cubicBezTo>
                    <a:cubicBezTo>
                      <a:pt x="579102" y="427918"/>
                      <a:pt x="563327" y="429890"/>
                      <a:pt x="538348" y="433834"/>
                    </a:cubicBezTo>
                    <a:lnTo>
                      <a:pt x="524545" y="408198"/>
                    </a:lnTo>
                    <a:cubicBezTo>
                      <a:pt x="544264" y="408198"/>
                      <a:pt x="569243" y="408198"/>
                      <a:pt x="599480" y="408198"/>
                    </a:cubicBezTo>
                    <a:lnTo>
                      <a:pt x="705966" y="402282"/>
                    </a:lnTo>
                    <a:cubicBezTo>
                      <a:pt x="705966" y="393080"/>
                      <a:pt x="705966" y="372045"/>
                      <a:pt x="705966" y="339179"/>
                    </a:cubicBezTo>
                    <a:cubicBezTo>
                      <a:pt x="704651" y="339179"/>
                      <a:pt x="702679" y="339179"/>
                      <a:pt x="700050" y="339179"/>
                    </a:cubicBezTo>
                    <a:cubicBezTo>
                      <a:pt x="682960" y="341808"/>
                      <a:pt x="664555" y="343123"/>
                      <a:pt x="644835" y="343123"/>
                    </a:cubicBezTo>
                    <a:cubicBezTo>
                      <a:pt x="627744" y="344437"/>
                      <a:pt x="612626" y="346409"/>
                      <a:pt x="599480" y="349039"/>
                    </a:cubicBezTo>
                    <a:lnTo>
                      <a:pt x="589620" y="329319"/>
                    </a:lnTo>
                    <a:cubicBezTo>
                      <a:pt x="614598" y="329319"/>
                      <a:pt x="631031" y="328662"/>
                      <a:pt x="638919" y="327347"/>
                    </a:cubicBezTo>
                    <a:cubicBezTo>
                      <a:pt x="644177" y="327347"/>
                      <a:pt x="666527" y="326690"/>
                      <a:pt x="705966" y="325375"/>
                    </a:cubicBezTo>
                    <a:lnTo>
                      <a:pt x="705966" y="291852"/>
                    </a:lnTo>
                    <a:cubicBezTo>
                      <a:pt x="705966" y="287908"/>
                      <a:pt x="705966" y="278048"/>
                      <a:pt x="705966" y="262272"/>
                    </a:cubicBezTo>
                    <a:lnTo>
                      <a:pt x="682302" y="262272"/>
                    </a:lnTo>
                    <a:cubicBezTo>
                      <a:pt x="680988" y="270160"/>
                      <a:pt x="677044" y="277390"/>
                      <a:pt x="670470" y="283964"/>
                    </a:cubicBezTo>
                    <a:cubicBezTo>
                      <a:pt x="659953" y="291852"/>
                      <a:pt x="652723" y="295138"/>
                      <a:pt x="648779" y="293824"/>
                    </a:cubicBezTo>
                    <a:cubicBezTo>
                      <a:pt x="644835" y="292509"/>
                      <a:pt x="642863" y="287908"/>
                      <a:pt x="642863" y="280020"/>
                    </a:cubicBezTo>
                    <a:cubicBezTo>
                      <a:pt x="642863" y="277390"/>
                      <a:pt x="642863" y="270160"/>
                      <a:pt x="642863" y="258328"/>
                    </a:cubicBezTo>
                    <a:cubicBezTo>
                      <a:pt x="641548" y="251755"/>
                      <a:pt x="640891" y="240580"/>
                      <a:pt x="640891" y="224805"/>
                    </a:cubicBezTo>
                    <a:cubicBezTo>
                      <a:pt x="639576" y="211658"/>
                      <a:pt x="638919" y="201141"/>
                      <a:pt x="638919" y="193253"/>
                    </a:cubicBezTo>
                    <a:cubicBezTo>
                      <a:pt x="637604" y="180106"/>
                      <a:pt x="635632" y="167617"/>
                      <a:pt x="633003" y="155785"/>
                    </a:cubicBezTo>
                    <a:cubicBezTo>
                      <a:pt x="639576" y="158415"/>
                      <a:pt x="650751" y="161701"/>
                      <a:pt x="666527" y="165645"/>
                    </a:cubicBezTo>
                    <a:cubicBezTo>
                      <a:pt x="677044" y="169589"/>
                      <a:pt x="683617" y="172876"/>
                      <a:pt x="686246" y="175505"/>
                    </a:cubicBezTo>
                    <a:lnTo>
                      <a:pt x="771041" y="171561"/>
                    </a:lnTo>
                    <a:close/>
                    <a:moveTo>
                      <a:pt x="1105291" y="134094"/>
                    </a:moveTo>
                    <a:cubicBezTo>
                      <a:pt x="1105948" y="133436"/>
                      <a:pt x="1106934" y="133436"/>
                      <a:pt x="1108248" y="134094"/>
                    </a:cubicBezTo>
                    <a:cubicBezTo>
                      <a:pt x="1112192" y="132779"/>
                      <a:pt x="1114822" y="137380"/>
                      <a:pt x="1116136" y="147898"/>
                    </a:cubicBezTo>
                    <a:cubicBezTo>
                      <a:pt x="1118766" y="153156"/>
                      <a:pt x="1120080" y="163673"/>
                      <a:pt x="1120080" y="179449"/>
                    </a:cubicBezTo>
                    <a:cubicBezTo>
                      <a:pt x="1122710" y="200484"/>
                      <a:pt x="1122052" y="220203"/>
                      <a:pt x="1118108" y="238608"/>
                    </a:cubicBezTo>
                    <a:cubicBezTo>
                      <a:pt x="1111535" y="268845"/>
                      <a:pt x="1102333" y="289880"/>
                      <a:pt x="1090501" y="301711"/>
                    </a:cubicBezTo>
                    <a:cubicBezTo>
                      <a:pt x="1082613" y="310914"/>
                      <a:pt x="1073410" y="315515"/>
                      <a:pt x="1062893" y="315515"/>
                    </a:cubicBezTo>
                    <a:cubicBezTo>
                      <a:pt x="1051061" y="314201"/>
                      <a:pt x="1043831" y="307627"/>
                      <a:pt x="1041201" y="295796"/>
                    </a:cubicBezTo>
                    <a:cubicBezTo>
                      <a:pt x="1038572" y="283964"/>
                      <a:pt x="1039229" y="273447"/>
                      <a:pt x="1043173" y="264244"/>
                    </a:cubicBezTo>
                    <a:cubicBezTo>
                      <a:pt x="1047117" y="257671"/>
                      <a:pt x="1052376" y="250440"/>
                      <a:pt x="1058949" y="242552"/>
                    </a:cubicBezTo>
                    <a:cubicBezTo>
                      <a:pt x="1062893" y="238608"/>
                      <a:pt x="1067494" y="233350"/>
                      <a:pt x="1072753" y="226777"/>
                    </a:cubicBezTo>
                    <a:cubicBezTo>
                      <a:pt x="1074068" y="224147"/>
                      <a:pt x="1075382" y="222175"/>
                      <a:pt x="1076697" y="220861"/>
                    </a:cubicBezTo>
                    <a:cubicBezTo>
                      <a:pt x="1083270" y="209029"/>
                      <a:pt x="1089843" y="193253"/>
                      <a:pt x="1096417" y="173533"/>
                    </a:cubicBezTo>
                    <a:cubicBezTo>
                      <a:pt x="1100361" y="163016"/>
                      <a:pt x="1102333" y="153814"/>
                      <a:pt x="1102333" y="145926"/>
                    </a:cubicBezTo>
                    <a:cubicBezTo>
                      <a:pt x="1103647" y="140667"/>
                      <a:pt x="1104305" y="138038"/>
                      <a:pt x="1104305" y="138038"/>
                    </a:cubicBezTo>
                    <a:cubicBezTo>
                      <a:pt x="1104305" y="136066"/>
                      <a:pt x="1104633" y="134751"/>
                      <a:pt x="1105291" y="134094"/>
                    </a:cubicBezTo>
                    <a:close/>
                    <a:moveTo>
                      <a:pt x="1304460" y="125220"/>
                    </a:moveTo>
                    <a:cubicBezTo>
                      <a:pt x="1305775" y="125220"/>
                      <a:pt x="1307418" y="125549"/>
                      <a:pt x="1309390" y="126206"/>
                    </a:cubicBezTo>
                    <a:cubicBezTo>
                      <a:pt x="1312019" y="127521"/>
                      <a:pt x="1313991" y="128178"/>
                      <a:pt x="1315306" y="128178"/>
                    </a:cubicBezTo>
                    <a:cubicBezTo>
                      <a:pt x="1335025" y="138695"/>
                      <a:pt x="1356060" y="153156"/>
                      <a:pt x="1378409" y="171561"/>
                    </a:cubicBezTo>
                    <a:cubicBezTo>
                      <a:pt x="1423107" y="207057"/>
                      <a:pt x="1440855" y="240580"/>
                      <a:pt x="1431652" y="272132"/>
                    </a:cubicBezTo>
                    <a:cubicBezTo>
                      <a:pt x="1429023" y="281334"/>
                      <a:pt x="1424421" y="289222"/>
                      <a:pt x="1417848" y="295796"/>
                    </a:cubicBezTo>
                    <a:cubicBezTo>
                      <a:pt x="1409960" y="303683"/>
                      <a:pt x="1400758" y="306313"/>
                      <a:pt x="1390241" y="303683"/>
                    </a:cubicBezTo>
                    <a:cubicBezTo>
                      <a:pt x="1382353" y="301054"/>
                      <a:pt x="1377094" y="295138"/>
                      <a:pt x="1374465" y="285936"/>
                    </a:cubicBezTo>
                    <a:cubicBezTo>
                      <a:pt x="1373150" y="279362"/>
                      <a:pt x="1371178" y="268188"/>
                      <a:pt x="1368549" y="252412"/>
                    </a:cubicBezTo>
                    <a:cubicBezTo>
                      <a:pt x="1360661" y="220861"/>
                      <a:pt x="1348172" y="192596"/>
                      <a:pt x="1331081" y="167617"/>
                    </a:cubicBezTo>
                    <a:cubicBezTo>
                      <a:pt x="1329767" y="164988"/>
                      <a:pt x="1325823" y="160387"/>
                      <a:pt x="1319250" y="153814"/>
                    </a:cubicBezTo>
                    <a:cubicBezTo>
                      <a:pt x="1313991" y="148555"/>
                      <a:pt x="1310047" y="143954"/>
                      <a:pt x="1307418" y="140010"/>
                    </a:cubicBezTo>
                    <a:cubicBezTo>
                      <a:pt x="1302159" y="134751"/>
                      <a:pt x="1300187" y="130150"/>
                      <a:pt x="1301502" y="126206"/>
                    </a:cubicBezTo>
                    <a:cubicBezTo>
                      <a:pt x="1302159" y="125549"/>
                      <a:pt x="1303145" y="125220"/>
                      <a:pt x="1304460" y="125220"/>
                    </a:cubicBezTo>
                    <a:close/>
                    <a:moveTo>
                      <a:pt x="264244" y="61131"/>
                    </a:moveTo>
                    <a:lnTo>
                      <a:pt x="220861" y="65075"/>
                    </a:lnTo>
                    <a:cubicBezTo>
                      <a:pt x="220861" y="88738"/>
                      <a:pt x="222833" y="132122"/>
                      <a:pt x="226777" y="195225"/>
                    </a:cubicBezTo>
                    <a:lnTo>
                      <a:pt x="266216" y="193253"/>
                    </a:lnTo>
                    <a:lnTo>
                      <a:pt x="264244" y="138038"/>
                    </a:lnTo>
                    <a:cubicBezTo>
                      <a:pt x="261615" y="138038"/>
                      <a:pt x="258328" y="138038"/>
                      <a:pt x="254384" y="138038"/>
                    </a:cubicBezTo>
                    <a:cubicBezTo>
                      <a:pt x="249126" y="139352"/>
                      <a:pt x="245182" y="140010"/>
                      <a:pt x="242552" y="140010"/>
                    </a:cubicBezTo>
                    <a:cubicBezTo>
                      <a:pt x="241238" y="138695"/>
                      <a:pt x="238608" y="134751"/>
                      <a:pt x="234665" y="128178"/>
                    </a:cubicBezTo>
                    <a:cubicBezTo>
                      <a:pt x="234665" y="125549"/>
                      <a:pt x="234007" y="123577"/>
                      <a:pt x="232693" y="122262"/>
                    </a:cubicBezTo>
                    <a:cubicBezTo>
                      <a:pt x="236636" y="122262"/>
                      <a:pt x="242552" y="121605"/>
                      <a:pt x="250440" y="120290"/>
                    </a:cubicBezTo>
                    <a:cubicBezTo>
                      <a:pt x="257014" y="120290"/>
                      <a:pt x="261615" y="120290"/>
                      <a:pt x="264244" y="120290"/>
                    </a:cubicBezTo>
                    <a:close/>
                    <a:moveTo>
                      <a:pt x="335235" y="57187"/>
                    </a:moveTo>
                    <a:cubicBezTo>
                      <a:pt x="322089" y="58502"/>
                      <a:pt x="312229" y="59159"/>
                      <a:pt x="305656" y="59159"/>
                    </a:cubicBezTo>
                    <a:lnTo>
                      <a:pt x="305656" y="116346"/>
                    </a:lnTo>
                    <a:cubicBezTo>
                      <a:pt x="313543" y="116346"/>
                      <a:pt x="320117" y="115031"/>
                      <a:pt x="325375" y="112402"/>
                    </a:cubicBezTo>
                    <a:cubicBezTo>
                      <a:pt x="333263" y="120290"/>
                      <a:pt x="337207" y="126206"/>
                      <a:pt x="337207" y="130150"/>
                    </a:cubicBezTo>
                    <a:cubicBezTo>
                      <a:pt x="335892" y="131464"/>
                      <a:pt x="333263" y="132122"/>
                      <a:pt x="329319" y="132122"/>
                    </a:cubicBezTo>
                    <a:cubicBezTo>
                      <a:pt x="326690" y="133436"/>
                      <a:pt x="324718" y="134094"/>
                      <a:pt x="323403" y="134094"/>
                    </a:cubicBezTo>
                    <a:cubicBezTo>
                      <a:pt x="319459" y="134094"/>
                      <a:pt x="313543" y="134094"/>
                      <a:pt x="305656" y="134094"/>
                    </a:cubicBezTo>
                    <a:cubicBezTo>
                      <a:pt x="305656" y="148555"/>
                      <a:pt x="306313" y="167617"/>
                      <a:pt x="307628" y="191281"/>
                    </a:cubicBezTo>
                    <a:lnTo>
                      <a:pt x="349039" y="189309"/>
                    </a:lnTo>
                    <a:cubicBezTo>
                      <a:pt x="349039" y="145926"/>
                      <a:pt x="349039" y="101885"/>
                      <a:pt x="349039" y="57187"/>
                    </a:cubicBezTo>
                    <a:cubicBezTo>
                      <a:pt x="346410" y="57187"/>
                      <a:pt x="341808" y="57187"/>
                      <a:pt x="335235" y="57187"/>
                    </a:cubicBezTo>
                    <a:close/>
                    <a:moveTo>
                      <a:pt x="57187" y="29579"/>
                    </a:moveTo>
                    <a:cubicBezTo>
                      <a:pt x="63760" y="29579"/>
                      <a:pt x="69676" y="30237"/>
                      <a:pt x="74935" y="31551"/>
                    </a:cubicBezTo>
                    <a:cubicBezTo>
                      <a:pt x="86767" y="32866"/>
                      <a:pt x="95969" y="36152"/>
                      <a:pt x="102542" y="41411"/>
                    </a:cubicBezTo>
                    <a:cubicBezTo>
                      <a:pt x="118318" y="50614"/>
                      <a:pt x="126206" y="62445"/>
                      <a:pt x="126206" y="76907"/>
                    </a:cubicBezTo>
                    <a:cubicBezTo>
                      <a:pt x="127521" y="88738"/>
                      <a:pt x="124891" y="97284"/>
                      <a:pt x="118318" y="102542"/>
                    </a:cubicBezTo>
                    <a:cubicBezTo>
                      <a:pt x="111745" y="107801"/>
                      <a:pt x="104514" y="111745"/>
                      <a:pt x="96626" y="114374"/>
                    </a:cubicBezTo>
                    <a:cubicBezTo>
                      <a:pt x="87424" y="114374"/>
                      <a:pt x="80851" y="111087"/>
                      <a:pt x="76907" y="104514"/>
                    </a:cubicBezTo>
                    <a:cubicBezTo>
                      <a:pt x="72963" y="100570"/>
                      <a:pt x="70333" y="92682"/>
                      <a:pt x="69019" y="80851"/>
                    </a:cubicBezTo>
                    <a:cubicBezTo>
                      <a:pt x="67704" y="67704"/>
                      <a:pt x="64418" y="57187"/>
                      <a:pt x="59159" y="49299"/>
                    </a:cubicBezTo>
                    <a:cubicBezTo>
                      <a:pt x="57844" y="46670"/>
                      <a:pt x="55215" y="44040"/>
                      <a:pt x="51271" y="41411"/>
                    </a:cubicBezTo>
                    <a:cubicBezTo>
                      <a:pt x="49956" y="40096"/>
                      <a:pt x="49299" y="39439"/>
                      <a:pt x="49299" y="39439"/>
                    </a:cubicBezTo>
                    <a:cubicBezTo>
                      <a:pt x="45355" y="34180"/>
                      <a:pt x="44041" y="31551"/>
                      <a:pt x="45355" y="31551"/>
                    </a:cubicBezTo>
                    <a:cubicBezTo>
                      <a:pt x="45355" y="30237"/>
                      <a:pt x="49299" y="29579"/>
                      <a:pt x="57187" y="29579"/>
                    </a:cubicBezTo>
                    <a:close/>
                    <a:moveTo>
                      <a:pt x="606628" y="21691"/>
                    </a:moveTo>
                    <a:cubicBezTo>
                      <a:pt x="611065" y="20705"/>
                      <a:pt x="619199" y="22677"/>
                      <a:pt x="631031" y="27607"/>
                    </a:cubicBezTo>
                    <a:cubicBezTo>
                      <a:pt x="637604" y="28922"/>
                      <a:pt x="647464" y="32866"/>
                      <a:pt x="660611" y="39439"/>
                    </a:cubicBezTo>
                    <a:cubicBezTo>
                      <a:pt x="672443" y="48642"/>
                      <a:pt x="678358" y="60473"/>
                      <a:pt x="678358" y="74935"/>
                    </a:cubicBezTo>
                    <a:cubicBezTo>
                      <a:pt x="678358" y="92025"/>
                      <a:pt x="670470" y="101228"/>
                      <a:pt x="654695" y="102542"/>
                    </a:cubicBezTo>
                    <a:cubicBezTo>
                      <a:pt x="640234" y="103857"/>
                      <a:pt x="631688" y="94654"/>
                      <a:pt x="629059" y="74935"/>
                    </a:cubicBezTo>
                    <a:cubicBezTo>
                      <a:pt x="626430" y="60473"/>
                      <a:pt x="621829" y="48642"/>
                      <a:pt x="615255" y="39439"/>
                    </a:cubicBezTo>
                    <a:cubicBezTo>
                      <a:pt x="615255" y="39439"/>
                      <a:pt x="613941" y="38782"/>
                      <a:pt x="611311" y="37467"/>
                    </a:cubicBezTo>
                    <a:cubicBezTo>
                      <a:pt x="609997" y="34838"/>
                      <a:pt x="608025" y="32866"/>
                      <a:pt x="605395" y="31551"/>
                    </a:cubicBezTo>
                    <a:cubicBezTo>
                      <a:pt x="605395" y="31551"/>
                      <a:pt x="604738" y="30894"/>
                      <a:pt x="603423" y="29579"/>
                    </a:cubicBezTo>
                    <a:cubicBezTo>
                      <a:pt x="602109" y="26950"/>
                      <a:pt x="602109" y="24978"/>
                      <a:pt x="603423" y="23663"/>
                    </a:cubicBezTo>
                    <a:cubicBezTo>
                      <a:pt x="604081" y="22677"/>
                      <a:pt x="605149" y="22020"/>
                      <a:pt x="606628" y="21691"/>
                    </a:cubicBezTo>
                    <a:close/>
                    <a:moveTo>
                      <a:pt x="366787" y="19719"/>
                    </a:moveTo>
                    <a:cubicBezTo>
                      <a:pt x="369416" y="21034"/>
                      <a:pt x="373360" y="23663"/>
                      <a:pt x="378619" y="27607"/>
                    </a:cubicBezTo>
                    <a:cubicBezTo>
                      <a:pt x="386506" y="34180"/>
                      <a:pt x="393737" y="40096"/>
                      <a:pt x="400310" y="45355"/>
                    </a:cubicBezTo>
                    <a:cubicBezTo>
                      <a:pt x="406883" y="50614"/>
                      <a:pt x="410170" y="55215"/>
                      <a:pt x="410170" y="59159"/>
                    </a:cubicBezTo>
                    <a:cubicBezTo>
                      <a:pt x="410170" y="63103"/>
                      <a:pt x="407541" y="67704"/>
                      <a:pt x="402282" y="72963"/>
                    </a:cubicBezTo>
                    <a:cubicBezTo>
                      <a:pt x="400968" y="74277"/>
                      <a:pt x="398338" y="76249"/>
                      <a:pt x="394394" y="78879"/>
                    </a:cubicBezTo>
                    <a:lnTo>
                      <a:pt x="394394" y="110430"/>
                    </a:lnTo>
                    <a:cubicBezTo>
                      <a:pt x="394394" y="120947"/>
                      <a:pt x="394394" y="136723"/>
                      <a:pt x="394394" y="157757"/>
                    </a:cubicBezTo>
                    <a:cubicBezTo>
                      <a:pt x="395709" y="176163"/>
                      <a:pt x="396366" y="191281"/>
                      <a:pt x="396366" y="203113"/>
                    </a:cubicBezTo>
                    <a:cubicBezTo>
                      <a:pt x="396366" y="214945"/>
                      <a:pt x="393737" y="224147"/>
                      <a:pt x="388478" y="230720"/>
                    </a:cubicBezTo>
                    <a:cubicBezTo>
                      <a:pt x="383220" y="235979"/>
                      <a:pt x="374017" y="240580"/>
                      <a:pt x="360871" y="244524"/>
                    </a:cubicBezTo>
                    <a:cubicBezTo>
                      <a:pt x="355612" y="244524"/>
                      <a:pt x="351668" y="243867"/>
                      <a:pt x="349039" y="242552"/>
                    </a:cubicBezTo>
                    <a:cubicBezTo>
                      <a:pt x="347724" y="241238"/>
                      <a:pt x="347067" y="238608"/>
                      <a:pt x="347067" y="234664"/>
                    </a:cubicBezTo>
                    <a:cubicBezTo>
                      <a:pt x="347067" y="228091"/>
                      <a:pt x="347067" y="224805"/>
                      <a:pt x="347067" y="224805"/>
                    </a:cubicBezTo>
                    <a:cubicBezTo>
                      <a:pt x="348382" y="223490"/>
                      <a:pt x="349039" y="221518"/>
                      <a:pt x="349039" y="218889"/>
                    </a:cubicBezTo>
                    <a:cubicBezTo>
                      <a:pt x="349039" y="213630"/>
                      <a:pt x="349039" y="209029"/>
                      <a:pt x="349039" y="205085"/>
                    </a:cubicBezTo>
                    <a:lnTo>
                      <a:pt x="307628" y="207057"/>
                    </a:lnTo>
                    <a:lnTo>
                      <a:pt x="307628" y="264244"/>
                    </a:lnTo>
                    <a:lnTo>
                      <a:pt x="382562" y="260300"/>
                    </a:lnTo>
                    <a:cubicBezTo>
                      <a:pt x="386506" y="253727"/>
                      <a:pt x="393737" y="241238"/>
                      <a:pt x="404254" y="222833"/>
                    </a:cubicBezTo>
                    <a:cubicBezTo>
                      <a:pt x="409513" y="225462"/>
                      <a:pt x="419373" y="232692"/>
                      <a:pt x="433834" y="244524"/>
                    </a:cubicBezTo>
                    <a:cubicBezTo>
                      <a:pt x="440407" y="251098"/>
                      <a:pt x="445666" y="255699"/>
                      <a:pt x="449610" y="258328"/>
                    </a:cubicBezTo>
                    <a:cubicBezTo>
                      <a:pt x="453554" y="262272"/>
                      <a:pt x="455525" y="266216"/>
                      <a:pt x="455525" y="270160"/>
                    </a:cubicBezTo>
                    <a:cubicBezTo>
                      <a:pt x="454211" y="272789"/>
                      <a:pt x="448295" y="274104"/>
                      <a:pt x="437778" y="274104"/>
                    </a:cubicBezTo>
                    <a:cubicBezTo>
                      <a:pt x="422002" y="275418"/>
                      <a:pt x="402940" y="276076"/>
                      <a:pt x="380591" y="276076"/>
                    </a:cubicBezTo>
                    <a:cubicBezTo>
                      <a:pt x="375332" y="277390"/>
                      <a:pt x="364815" y="278048"/>
                      <a:pt x="349039" y="278048"/>
                    </a:cubicBezTo>
                    <a:cubicBezTo>
                      <a:pt x="335892" y="279362"/>
                      <a:pt x="325375" y="280020"/>
                      <a:pt x="317487" y="280020"/>
                    </a:cubicBezTo>
                    <a:cubicBezTo>
                      <a:pt x="354298" y="324718"/>
                      <a:pt x="400968" y="351668"/>
                      <a:pt x="457497" y="360871"/>
                    </a:cubicBezTo>
                    <a:cubicBezTo>
                      <a:pt x="462756" y="360871"/>
                      <a:pt x="465385" y="362843"/>
                      <a:pt x="465385" y="366787"/>
                    </a:cubicBezTo>
                    <a:cubicBezTo>
                      <a:pt x="465385" y="368101"/>
                      <a:pt x="462756" y="370073"/>
                      <a:pt x="457497" y="372702"/>
                    </a:cubicBezTo>
                    <a:cubicBezTo>
                      <a:pt x="445666" y="379276"/>
                      <a:pt x="435148" y="386506"/>
                      <a:pt x="425946" y="394394"/>
                    </a:cubicBezTo>
                    <a:cubicBezTo>
                      <a:pt x="424631" y="395709"/>
                      <a:pt x="423974" y="397023"/>
                      <a:pt x="423974" y="398338"/>
                    </a:cubicBezTo>
                    <a:cubicBezTo>
                      <a:pt x="421345" y="400967"/>
                      <a:pt x="420030" y="402939"/>
                      <a:pt x="420030" y="404254"/>
                    </a:cubicBezTo>
                    <a:cubicBezTo>
                      <a:pt x="416086" y="408198"/>
                      <a:pt x="413457" y="409513"/>
                      <a:pt x="412142" y="408198"/>
                    </a:cubicBezTo>
                    <a:cubicBezTo>
                      <a:pt x="408198" y="408198"/>
                      <a:pt x="401625" y="405569"/>
                      <a:pt x="392422" y="400310"/>
                    </a:cubicBezTo>
                    <a:cubicBezTo>
                      <a:pt x="356927" y="379276"/>
                      <a:pt x="328662" y="343780"/>
                      <a:pt x="307628" y="293824"/>
                    </a:cubicBezTo>
                    <a:cubicBezTo>
                      <a:pt x="307628" y="297768"/>
                      <a:pt x="307628" y="303683"/>
                      <a:pt x="307628" y="311571"/>
                    </a:cubicBezTo>
                    <a:cubicBezTo>
                      <a:pt x="308942" y="323403"/>
                      <a:pt x="309599" y="333263"/>
                      <a:pt x="309599" y="341151"/>
                    </a:cubicBezTo>
                    <a:cubicBezTo>
                      <a:pt x="310914" y="366129"/>
                      <a:pt x="311571" y="386506"/>
                      <a:pt x="311571" y="402282"/>
                    </a:cubicBezTo>
                    <a:cubicBezTo>
                      <a:pt x="311571" y="411485"/>
                      <a:pt x="310257" y="418058"/>
                      <a:pt x="307628" y="422002"/>
                    </a:cubicBezTo>
                    <a:cubicBezTo>
                      <a:pt x="303684" y="431204"/>
                      <a:pt x="295138" y="439750"/>
                      <a:pt x="281992" y="447637"/>
                    </a:cubicBezTo>
                    <a:cubicBezTo>
                      <a:pt x="275419" y="450267"/>
                      <a:pt x="270817" y="450924"/>
                      <a:pt x="268188" y="449609"/>
                    </a:cubicBezTo>
                    <a:cubicBezTo>
                      <a:pt x="262929" y="449609"/>
                      <a:pt x="260300" y="446980"/>
                      <a:pt x="260300" y="441722"/>
                    </a:cubicBezTo>
                    <a:cubicBezTo>
                      <a:pt x="260300" y="441722"/>
                      <a:pt x="260958" y="437778"/>
                      <a:pt x="262272" y="429890"/>
                    </a:cubicBezTo>
                    <a:cubicBezTo>
                      <a:pt x="262272" y="425946"/>
                      <a:pt x="262272" y="420030"/>
                      <a:pt x="262272" y="412142"/>
                    </a:cubicBezTo>
                    <a:cubicBezTo>
                      <a:pt x="263587" y="401625"/>
                      <a:pt x="264244" y="392422"/>
                      <a:pt x="264244" y="384534"/>
                    </a:cubicBezTo>
                    <a:cubicBezTo>
                      <a:pt x="265559" y="366129"/>
                      <a:pt x="266216" y="347067"/>
                      <a:pt x="266216" y="327347"/>
                    </a:cubicBezTo>
                    <a:cubicBezTo>
                      <a:pt x="238608" y="362843"/>
                      <a:pt x="196540" y="394394"/>
                      <a:pt x="140010" y="422002"/>
                    </a:cubicBezTo>
                    <a:cubicBezTo>
                      <a:pt x="132122" y="427260"/>
                      <a:pt x="126206" y="427918"/>
                      <a:pt x="122262" y="423974"/>
                    </a:cubicBezTo>
                    <a:cubicBezTo>
                      <a:pt x="122262" y="423974"/>
                      <a:pt x="122262" y="423316"/>
                      <a:pt x="122262" y="422002"/>
                    </a:cubicBezTo>
                    <a:cubicBezTo>
                      <a:pt x="122262" y="420687"/>
                      <a:pt x="123577" y="419372"/>
                      <a:pt x="126206" y="418058"/>
                    </a:cubicBezTo>
                    <a:cubicBezTo>
                      <a:pt x="128835" y="415429"/>
                      <a:pt x="130807" y="413457"/>
                      <a:pt x="132122" y="412142"/>
                    </a:cubicBezTo>
                    <a:cubicBezTo>
                      <a:pt x="182079" y="375332"/>
                      <a:pt x="221518" y="332606"/>
                      <a:pt x="250440" y="283964"/>
                    </a:cubicBezTo>
                    <a:lnTo>
                      <a:pt x="205085" y="285936"/>
                    </a:lnTo>
                    <a:cubicBezTo>
                      <a:pt x="190624" y="287250"/>
                      <a:pt x="173533" y="289222"/>
                      <a:pt x="153814" y="291852"/>
                    </a:cubicBezTo>
                    <a:lnTo>
                      <a:pt x="143954" y="272132"/>
                    </a:lnTo>
                    <a:cubicBezTo>
                      <a:pt x="147898" y="272132"/>
                      <a:pt x="154471" y="272132"/>
                      <a:pt x="163674" y="272132"/>
                    </a:cubicBezTo>
                    <a:cubicBezTo>
                      <a:pt x="180764" y="270817"/>
                      <a:pt x="194568" y="270160"/>
                      <a:pt x="205085" y="270160"/>
                    </a:cubicBezTo>
                    <a:cubicBezTo>
                      <a:pt x="231378" y="268845"/>
                      <a:pt x="251755" y="267531"/>
                      <a:pt x="266216" y="266216"/>
                    </a:cubicBezTo>
                    <a:lnTo>
                      <a:pt x="266216" y="211001"/>
                    </a:lnTo>
                    <a:lnTo>
                      <a:pt x="228749" y="212973"/>
                    </a:lnTo>
                    <a:cubicBezTo>
                      <a:pt x="228749" y="216917"/>
                      <a:pt x="228749" y="219546"/>
                      <a:pt x="228749" y="220861"/>
                    </a:cubicBezTo>
                    <a:cubicBezTo>
                      <a:pt x="228749" y="232692"/>
                      <a:pt x="222833" y="243210"/>
                      <a:pt x="211001" y="252412"/>
                    </a:cubicBezTo>
                    <a:cubicBezTo>
                      <a:pt x="199169" y="260300"/>
                      <a:pt x="191281" y="262272"/>
                      <a:pt x="187337" y="258328"/>
                    </a:cubicBezTo>
                    <a:cubicBezTo>
                      <a:pt x="186023" y="257013"/>
                      <a:pt x="185365" y="252412"/>
                      <a:pt x="185365" y="244524"/>
                    </a:cubicBezTo>
                    <a:cubicBezTo>
                      <a:pt x="185365" y="234007"/>
                      <a:pt x="186023" y="223490"/>
                      <a:pt x="187337" y="212973"/>
                    </a:cubicBezTo>
                    <a:cubicBezTo>
                      <a:pt x="187337" y="211658"/>
                      <a:pt x="187337" y="211001"/>
                      <a:pt x="187337" y="211001"/>
                    </a:cubicBezTo>
                    <a:cubicBezTo>
                      <a:pt x="186023" y="137380"/>
                      <a:pt x="181421" y="76907"/>
                      <a:pt x="173533" y="29579"/>
                    </a:cubicBezTo>
                    <a:cubicBezTo>
                      <a:pt x="174848" y="29579"/>
                      <a:pt x="177477" y="30237"/>
                      <a:pt x="181421" y="31551"/>
                    </a:cubicBezTo>
                    <a:cubicBezTo>
                      <a:pt x="184051" y="32866"/>
                      <a:pt x="194568" y="35495"/>
                      <a:pt x="212973" y="39439"/>
                    </a:cubicBezTo>
                    <a:cubicBezTo>
                      <a:pt x="214287" y="39439"/>
                      <a:pt x="215602" y="40096"/>
                      <a:pt x="216917" y="41411"/>
                    </a:cubicBezTo>
                    <a:cubicBezTo>
                      <a:pt x="218231" y="41411"/>
                      <a:pt x="222175" y="43383"/>
                      <a:pt x="228749" y="47327"/>
                    </a:cubicBezTo>
                    <a:lnTo>
                      <a:pt x="351011" y="39439"/>
                    </a:lnTo>
                    <a:close/>
                    <a:moveTo>
                      <a:pt x="1198959" y="13803"/>
                    </a:moveTo>
                    <a:cubicBezTo>
                      <a:pt x="1205532" y="13803"/>
                      <a:pt x="1218679" y="16433"/>
                      <a:pt x="1238399" y="21691"/>
                    </a:cubicBezTo>
                    <a:cubicBezTo>
                      <a:pt x="1259433" y="25635"/>
                      <a:pt x="1269950" y="30894"/>
                      <a:pt x="1269950" y="37467"/>
                    </a:cubicBezTo>
                    <a:cubicBezTo>
                      <a:pt x="1269950" y="41411"/>
                      <a:pt x="1268636" y="44698"/>
                      <a:pt x="1266006" y="47327"/>
                    </a:cubicBezTo>
                    <a:cubicBezTo>
                      <a:pt x="1264692" y="48642"/>
                      <a:pt x="1262720" y="49956"/>
                      <a:pt x="1260090" y="51271"/>
                    </a:cubicBezTo>
                    <a:cubicBezTo>
                      <a:pt x="1257461" y="53900"/>
                      <a:pt x="1255489" y="55872"/>
                      <a:pt x="1254174" y="57187"/>
                    </a:cubicBezTo>
                    <a:lnTo>
                      <a:pt x="1254174" y="120290"/>
                    </a:lnTo>
                    <a:cubicBezTo>
                      <a:pt x="1254174" y="164988"/>
                      <a:pt x="1254174" y="192596"/>
                      <a:pt x="1254174" y="203113"/>
                    </a:cubicBezTo>
                    <a:cubicBezTo>
                      <a:pt x="1254174" y="216259"/>
                      <a:pt x="1254832" y="240580"/>
                      <a:pt x="1256146" y="276076"/>
                    </a:cubicBezTo>
                    <a:cubicBezTo>
                      <a:pt x="1256146" y="290537"/>
                      <a:pt x="1256804" y="306970"/>
                      <a:pt x="1258118" y="325375"/>
                    </a:cubicBezTo>
                    <a:cubicBezTo>
                      <a:pt x="1258118" y="334578"/>
                      <a:pt x="1258118" y="340494"/>
                      <a:pt x="1258118" y="343123"/>
                    </a:cubicBezTo>
                    <a:cubicBezTo>
                      <a:pt x="1258118" y="358899"/>
                      <a:pt x="1256804" y="372702"/>
                      <a:pt x="1254174" y="384534"/>
                    </a:cubicBezTo>
                    <a:cubicBezTo>
                      <a:pt x="1250231" y="396366"/>
                      <a:pt x="1245629" y="407541"/>
                      <a:pt x="1240371" y="418058"/>
                    </a:cubicBezTo>
                    <a:cubicBezTo>
                      <a:pt x="1231168" y="432519"/>
                      <a:pt x="1220651" y="439750"/>
                      <a:pt x="1208819" y="439750"/>
                    </a:cubicBezTo>
                    <a:cubicBezTo>
                      <a:pt x="1200931" y="442379"/>
                      <a:pt x="1195015" y="436463"/>
                      <a:pt x="1191071" y="422002"/>
                    </a:cubicBezTo>
                    <a:cubicBezTo>
                      <a:pt x="1191071" y="420687"/>
                      <a:pt x="1190414" y="419372"/>
                      <a:pt x="1189099" y="418058"/>
                    </a:cubicBezTo>
                    <a:cubicBezTo>
                      <a:pt x="1189099" y="415429"/>
                      <a:pt x="1186470" y="408198"/>
                      <a:pt x="1181211" y="396366"/>
                    </a:cubicBezTo>
                    <a:cubicBezTo>
                      <a:pt x="1177268" y="387164"/>
                      <a:pt x="1168065" y="378618"/>
                      <a:pt x="1153604" y="370730"/>
                    </a:cubicBezTo>
                    <a:cubicBezTo>
                      <a:pt x="1145716" y="366787"/>
                      <a:pt x="1141772" y="362843"/>
                      <a:pt x="1141772" y="358899"/>
                    </a:cubicBezTo>
                    <a:cubicBezTo>
                      <a:pt x="1143087" y="357584"/>
                      <a:pt x="1147688" y="356927"/>
                      <a:pt x="1155576" y="356927"/>
                    </a:cubicBezTo>
                    <a:cubicBezTo>
                      <a:pt x="1166093" y="356927"/>
                      <a:pt x="1175953" y="357584"/>
                      <a:pt x="1185155" y="358899"/>
                    </a:cubicBezTo>
                    <a:cubicBezTo>
                      <a:pt x="1191729" y="358899"/>
                      <a:pt x="1195673" y="358241"/>
                      <a:pt x="1196987" y="356927"/>
                    </a:cubicBezTo>
                    <a:cubicBezTo>
                      <a:pt x="1200931" y="354297"/>
                      <a:pt x="1202903" y="351011"/>
                      <a:pt x="1202903" y="347067"/>
                    </a:cubicBezTo>
                    <a:cubicBezTo>
                      <a:pt x="1204218" y="341808"/>
                      <a:pt x="1204875" y="323403"/>
                      <a:pt x="1204875" y="291852"/>
                    </a:cubicBezTo>
                    <a:cubicBezTo>
                      <a:pt x="1204875" y="269503"/>
                      <a:pt x="1204875" y="239923"/>
                      <a:pt x="1204875" y="203113"/>
                    </a:cubicBezTo>
                    <a:cubicBezTo>
                      <a:pt x="1203560" y="176820"/>
                      <a:pt x="1202903" y="138695"/>
                      <a:pt x="1202903" y="88738"/>
                    </a:cubicBezTo>
                    <a:cubicBezTo>
                      <a:pt x="1202903" y="72963"/>
                      <a:pt x="1201588" y="49956"/>
                      <a:pt x="1198959" y="19719"/>
                    </a:cubicBezTo>
                    <a:cubicBezTo>
                      <a:pt x="1201588" y="40754"/>
                      <a:pt x="1201588" y="38782"/>
                      <a:pt x="1198959" y="13803"/>
                    </a:cubicBezTo>
                    <a:close/>
                    <a:moveTo>
                      <a:pt x="812452" y="7888"/>
                    </a:moveTo>
                    <a:cubicBezTo>
                      <a:pt x="816396" y="10517"/>
                      <a:pt x="822312" y="15775"/>
                      <a:pt x="830200" y="23663"/>
                    </a:cubicBezTo>
                    <a:cubicBezTo>
                      <a:pt x="836773" y="30237"/>
                      <a:pt x="842032" y="34838"/>
                      <a:pt x="845976" y="37467"/>
                    </a:cubicBezTo>
                    <a:cubicBezTo>
                      <a:pt x="857808" y="49299"/>
                      <a:pt x="863067" y="57844"/>
                      <a:pt x="861752" y="63103"/>
                    </a:cubicBezTo>
                    <a:cubicBezTo>
                      <a:pt x="861752" y="67047"/>
                      <a:pt x="854521" y="69019"/>
                      <a:pt x="840060" y="69019"/>
                    </a:cubicBezTo>
                    <a:cubicBezTo>
                      <a:pt x="826914" y="79536"/>
                      <a:pt x="813110" y="88081"/>
                      <a:pt x="798649" y="94654"/>
                    </a:cubicBezTo>
                    <a:cubicBezTo>
                      <a:pt x="789446" y="99913"/>
                      <a:pt x="783530" y="102542"/>
                      <a:pt x="780901" y="102542"/>
                    </a:cubicBezTo>
                    <a:cubicBezTo>
                      <a:pt x="778272" y="101228"/>
                      <a:pt x="776957" y="100570"/>
                      <a:pt x="776957" y="100570"/>
                    </a:cubicBezTo>
                    <a:cubicBezTo>
                      <a:pt x="776957" y="99256"/>
                      <a:pt x="778272" y="97284"/>
                      <a:pt x="780901" y="94654"/>
                    </a:cubicBezTo>
                    <a:cubicBezTo>
                      <a:pt x="783530" y="89396"/>
                      <a:pt x="785502" y="85452"/>
                      <a:pt x="786817" y="82822"/>
                    </a:cubicBezTo>
                    <a:cubicBezTo>
                      <a:pt x="789446" y="77564"/>
                      <a:pt x="792733" y="70333"/>
                      <a:pt x="796677" y="61131"/>
                    </a:cubicBezTo>
                    <a:cubicBezTo>
                      <a:pt x="800621" y="50614"/>
                      <a:pt x="803250" y="43383"/>
                      <a:pt x="804565" y="39439"/>
                    </a:cubicBezTo>
                    <a:cubicBezTo>
                      <a:pt x="805879" y="36810"/>
                      <a:pt x="807194" y="31551"/>
                      <a:pt x="808509" y="23663"/>
                    </a:cubicBezTo>
                    <a:cubicBezTo>
                      <a:pt x="809823" y="17090"/>
                      <a:pt x="811138" y="11831"/>
                      <a:pt x="812452" y="7888"/>
                    </a:cubicBezTo>
                    <a:close/>
                    <a:moveTo>
                      <a:pt x="1620961" y="3944"/>
                    </a:moveTo>
                    <a:cubicBezTo>
                      <a:pt x="1623591" y="5258"/>
                      <a:pt x="1626220" y="7230"/>
                      <a:pt x="1628849" y="9860"/>
                    </a:cubicBezTo>
                    <a:cubicBezTo>
                      <a:pt x="1644625" y="20377"/>
                      <a:pt x="1655142" y="28922"/>
                      <a:pt x="1660401" y="35495"/>
                    </a:cubicBezTo>
                    <a:cubicBezTo>
                      <a:pt x="1668289" y="42068"/>
                      <a:pt x="1672233" y="47327"/>
                      <a:pt x="1672233" y="51271"/>
                    </a:cubicBezTo>
                    <a:cubicBezTo>
                      <a:pt x="1672233" y="52586"/>
                      <a:pt x="1672233" y="54558"/>
                      <a:pt x="1672233" y="57187"/>
                    </a:cubicBezTo>
                    <a:cubicBezTo>
                      <a:pt x="1672233" y="59816"/>
                      <a:pt x="1665002" y="62445"/>
                      <a:pt x="1650541" y="65075"/>
                    </a:cubicBezTo>
                    <a:cubicBezTo>
                      <a:pt x="1618989" y="109773"/>
                      <a:pt x="1592697" y="142639"/>
                      <a:pt x="1571662" y="163673"/>
                    </a:cubicBezTo>
                    <a:cubicBezTo>
                      <a:pt x="1576921" y="163673"/>
                      <a:pt x="1585466" y="163016"/>
                      <a:pt x="1597298" y="161701"/>
                    </a:cubicBezTo>
                    <a:cubicBezTo>
                      <a:pt x="1615703" y="160387"/>
                      <a:pt x="1629507" y="159729"/>
                      <a:pt x="1638709" y="159729"/>
                    </a:cubicBezTo>
                    <a:cubicBezTo>
                      <a:pt x="1640024" y="155785"/>
                      <a:pt x="1642653" y="150527"/>
                      <a:pt x="1646597" y="143954"/>
                    </a:cubicBezTo>
                    <a:cubicBezTo>
                      <a:pt x="1647912" y="140010"/>
                      <a:pt x="1649226" y="137380"/>
                      <a:pt x="1650541" y="136066"/>
                    </a:cubicBezTo>
                    <a:cubicBezTo>
                      <a:pt x="1654485" y="128178"/>
                      <a:pt x="1659086" y="117003"/>
                      <a:pt x="1664345" y="102542"/>
                    </a:cubicBezTo>
                    <a:cubicBezTo>
                      <a:pt x="1665660" y="97284"/>
                      <a:pt x="1666974" y="93997"/>
                      <a:pt x="1668289" y="92682"/>
                    </a:cubicBezTo>
                    <a:cubicBezTo>
                      <a:pt x="1682750" y="100570"/>
                      <a:pt x="1694582" y="109773"/>
                      <a:pt x="1703784" y="120290"/>
                    </a:cubicBezTo>
                    <a:cubicBezTo>
                      <a:pt x="1703784" y="120290"/>
                      <a:pt x="1704441" y="120947"/>
                      <a:pt x="1705756" y="122262"/>
                    </a:cubicBezTo>
                    <a:cubicBezTo>
                      <a:pt x="1707071" y="122262"/>
                      <a:pt x="1707728" y="122919"/>
                      <a:pt x="1707728" y="124234"/>
                    </a:cubicBezTo>
                    <a:cubicBezTo>
                      <a:pt x="1720875" y="124234"/>
                      <a:pt x="1729420" y="123577"/>
                      <a:pt x="1733364" y="122262"/>
                    </a:cubicBezTo>
                    <a:lnTo>
                      <a:pt x="1792523" y="120290"/>
                    </a:lnTo>
                    <a:lnTo>
                      <a:pt x="1792523" y="72963"/>
                    </a:lnTo>
                    <a:cubicBezTo>
                      <a:pt x="1792523" y="58502"/>
                      <a:pt x="1791866" y="36152"/>
                      <a:pt x="1790551" y="5916"/>
                    </a:cubicBezTo>
                    <a:cubicBezTo>
                      <a:pt x="1793180" y="5916"/>
                      <a:pt x="1798439" y="7888"/>
                      <a:pt x="1806327" y="11831"/>
                    </a:cubicBezTo>
                    <a:cubicBezTo>
                      <a:pt x="1815529" y="14461"/>
                      <a:pt x="1822760" y="17090"/>
                      <a:pt x="1828019" y="19719"/>
                    </a:cubicBezTo>
                    <a:cubicBezTo>
                      <a:pt x="1845109" y="24978"/>
                      <a:pt x="1853654" y="30894"/>
                      <a:pt x="1853654" y="37467"/>
                    </a:cubicBezTo>
                    <a:cubicBezTo>
                      <a:pt x="1854969" y="42726"/>
                      <a:pt x="1849710" y="48642"/>
                      <a:pt x="1837878" y="55215"/>
                    </a:cubicBezTo>
                    <a:lnTo>
                      <a:pt x="1837878" y="118318"/>
                    </a:lnTo>
                    <a:lnTo>
                      <a:pt x="1897038" y="114374"/>
                    </a:lnTo>
                    <a:cubicBezTo>
                      <a:pt x="1902296" y="105172"/>
                      <a:pt x="1910841" y="92025"/>
                      <a:pt x="1922673" y="74935"/>
                    </a:cubicBezTo>
                    <a:cubicBezTo>
                      <a:pt x="1923988" y="76249"/>
                      <a:pt x="1927274" y="78879"/>
                      <a:pt x="1932533" y="82822"/>
                    </a:cubicBezTo>
                    <a:cubicBezTo>
                      <a:pt x="1941736" y="90710"/>
                      <a:pt x="1949624" y="96626"/>
                      <a:pt x="1956197" y="100570"/>
                    </a:cubicBezTo>
                    <a:cubicBezTo>
                      <a:pt x="1966714" y="109773"/>
                      <a:pt x="1971973" y="116346"/>
                      <a:pt x="1971973" y="120290"/>
                    </a:cubicBezTo>
                    <a:cubicBezTo>
                      <a:pt x="1971973" y="125549"/>
                      <a:pt x="1966057" y="128178"/>
                      <a:pt x="1954225" y="128178"/>
                    </a:cubicBezTo>
                    <a:cubicBezTo>
                      <a:pt x="1948966" y="128178"/>
                      <a:pt x="1941078" y="128178"/>
                      <a:pt x="1930561" y="128178"/>
                    </a:cubicBezTo>
                    <a:cubicBezTo>
                      <a:pt x="1917415" y="129493"/>
                      <a:pt x="1907555" y="130150"/>
                      <a:pt x="1900982" y="130150"/>
                    </a:cubicBezTo>
                    <a:cubicBezTo>
                      <a:pt x="1894408" y="131464"/>
                      <a:pt x="1883891" y="132122"/>
                      <a:pt x="1869430" y="132122"/>
                    </a:cubicBezTo>
                    <a:cubicBezTo>
                      <a:pt x="1856283" y="133436"/>
                      <a:pt x="1845766" y="134094"/>
                      <a:pt x="1837878" y="134094"/>
                    </a:cubicBezTo>
                    <a:lnTo>
                      <a:pt x="1837878" y="205085"/>
                    </a:lnTo>
                    <a:lnTo>
                      <a:pt x="1859570" y="203113"/>
                    </a:lnTo>
                    <a:cubicBezTo>
                      <a:pt x="1866143" y="195225"/>
                      <a:pt x="1874031" y="182736"/>
                      <a:pt x="1883234" y="165645"/>
                    </a:cubicBezTo>
                    <a:cubicBezTo>
                      <a:pt x="1885863" y="168275"/>
                      <a:pt x="1889150" y="171561"/>
                      <a:pt x="1893094" y="175505"/>
                    </a:cubicBezTo>
                    <a:cubicBezTo>
                      <a:pt x="1898352" y="179449"/>
                      <a:pt x="1905583" y="184708"/>
                      <a:pt x="1914785" y="191281"/>
                    </a:cubicBezTo>
                    <a:cubicBezTo>
                      <a:pt x="1925302" y="199169"/>
                      <a:pt x="1929904" y="205742"/>
                      <a:pt x="1928589" y="211001"/>
                    </a:cubicBezTo>
                    <a:cubicBezTo>
                      <a:pt x="1928589" y="214945"/>
                      <a:pt x="1922673" y="216917"/>
                      <a:pt x="1910841" y="216917"/>
                    </a:cubicBezTo>
                    <a:cubicBezTo>
                      <a:pt x="1902953" y="216917"/>
                      <a:pt x="1889807" y="217574"/>
                      <a:pt x="1871402" y="218889"/>
                    </a:cubicBezTo>
                    <a:cubicBezTo>
                      <a:pt x="1831962" y="221518"/>
                      <a:pt x="1797124" y="223490"/>
                      <a:pt x="1766887" y="224805"/>
                    </a:cubicBezTo>
                    <a:cubicBezTo>
                      <a:pt x="1755056" y="224805"/>
                      <a:pt x="1741252" y="226119"/>
                      <a:pt x="1725476" y="228748"/>
                    </a:cubicBezTo>
                    <a:lnTo>
                      <a:pt x="1715616" y="207057"/>
                    </a:lnTo>
                    <a:cubicBezTo>
                      <a:pt x="1735336" y="208371"/>
                      <a:pt x="1751769" y="208371"/>
                      <a:pt x="1764915" y="207057"/>
                    </a:cubicBezTo>
                    <a:cubicBezTo>
                      <a:pt x="1772803" y="207057"/>
                      <a:pt x="1782006" y="207057"/>
                      <a:pt x="1792523" y="207057"/>
                    </a:cubicBezTo>
                    <a:lnTo>
                      <a:pt x="1792523" y="136066"/>
                    </a:lnTo>
                    <a:cubicBezTo>
                      <a:pt x="1785950" y="137380"/>
                      <a:pt x="1769517" y="138695"/>
                      <a:pt x="1743224" y="140010"/>
                    </a:cubicBezTo>
                    <a:cubicBezTo>
                      <a:pt x="1730077" y="141324"/>
                      <a:pt x="1720875" y="141982"/>
                      <a:pt x="1715616" y="141982"/>
                    </a:cubicBezTo>
                    <a:cubicBezTo>
                      <a:pt x="1714301" y="145926"/>
                      <a:pt x="1707071" y="148555"/>
                      <a:pt x="1693924" y="149870"/>
                    </a:cubicBezTo>
                    <a:cubicBezTo>
                      <a:pt x="1659744" y="195882"/>
                      <a:pt x="1624248" y="234664"/>
                      <a:pt x="1587438" y="266216"/>
                    </a:cubicBezTo>
                    <a:cubicBezTo>
                      <a:pt x="1611102" y="263587"/>
                      <a:pt x="1641996" y="258985"/>
                      <a:pt x="1680121" y="252412"/>
                    </a:cubicBezTo>
                    <a:cubicBezTo>
                      <a:pt x="1691952" y="252412"/>
                      <a:pt x="1698526" y="253069"/>
                      <a:pt x="1699840" y="254384"/>
                    </a:cubicBezTo>
                    <a:cubicBezTo>
                      <a:pt x="1701155" y="258328"/>
                      <a:pt x="1695896" y="262272"/>
                      <a:pt x="1684065" y="266216"/>
                    </a:cubicBezTo>
                    <a:cubicBezTo>
                      <a:pt x="1681435" y="267531"/>
                      <a:pt x="1675519" y="270160"/>
                      <a:pt x="1666317" y="274104"/>
                    </a:cubicBezTo>
                    <a:cubicBezTo>
                      <a:pt x="1624248" y="289880"/>
                      <a:pt x="1597955" y="300397"/>
                      <a:pt x="1587438" y="305655"/>
                    </a:cubicBezTo>
                    <a:cubicBezTo>
                      <a:pt x="1586123" y="305655"/>
                      <a:pt x="1583494" y="306970"/>
                      <a:pt x="1579550" y="309599"/>
                    </a:cubicBezTo>
                    <a:cubicBezTo>
                      <a:pt x="1574291" y="313543"/>
                      <a:pt x="1569690" y="316173"/>
                      <a:pt x="1565746" y="317487"/>
                    </a:cubicBezTo>
                    <a:cubicBezTo>
                      <a:pt x="1560487" y="317487"/>
                      <a:pt x="1554572" y="312229"/>
                      <a:pt x="1547998" y="301711"/>
                    </a:cubicBezTo>
                    <a:cubicBezTo>
                      <a:pt x="1545369" y="293824"/>
                      <a:pt x="1540768" y="283964"/>
                      <a:pt x="1534195" y="272132"/>
                    </a:cubicBezTo>
                    <a:cubicBezTo>
                      <a:pt x="1549970" y="266873"/>
                      <a:pt x="1564431" y="256356"/>
                      <a:pt x="1577578" y="240580"/>
                    </a:cubicBezTo>
                    <a:cubicBezTo>
                      <a:pt x="1595983" y="220861"/>
                      <a:pt x="1611759" y="199826"/>
                      <a:pt x="1624905" y="177477"/>
                    </a:cubicBezTo>
                    <a:cubicBezTo>
                      <a:pt x="1618332" y="181421"/>
                      <a:pt x="1606500" y="186680"/>
                      <a:pt x="1589410" y="193253"/>
                    </a:cubicBezTo>
                    <a:cubicBezTo>
                      <a:pt x="1581522" y="195882"/>
                      <a:pt x="1576263" y="197854"/>
                      <a:pt x="1573634" y="199169"/>
                    </a:cubicBezTo>
                    <a:cubicBezTo>
                      <a:pt x="1572319" y="200484"/>
                      <a:pt x="1569690" y="201798"/>
                      <a:pt x="1565746" y="203113"/>
                    </a:cubicBezTo>
                    <a:cubicBezTo>
                      <a:pt x="1560487" y="207057"/>
                      <a:pt x="1555886" y="209686"/>
                      <a:pt x="1551942" y="211001"/>
                    </a:cubicBezTo>
                    <a:cubicBezTo>
                      <a:pt x="1546684" y="212315"/>
                      <a:pt x="1541425" y="207057"/>
                      <a:pt x="1536167" y="195225"/>
                    </a:cubicBezTo>
                    <a:cubicBezTo>
                      <a:pt x="1534852" y="193910"/>
                      <a:pt x="1533537" y="191938"/>
                      <a:pt x="1532223" y="189309"/>
                    </a:cubicBezTo>
                    <a:cubicBezTo>
                      <a:pt x="1526964" y="180106"/>
                      <a:pt x="1523677" y="172219"/>
                      <a:pt x="1522363" y="165645"/>
                    </a:cubicBezTo>
                    <a:cubicBezTo>
                      <a:pt x="1539453" y="160387"/>
                      <a:pt x="1553257" y="149870"/>
                      <a:pt x="1563774" y="134094"/>
                    </a:cubicBezTo>
                    <a:cubicBezTo>
                      <a:pt x="1580865" y="107801"/>
                      <a:pt x="1595983" y="77564"/>
                      <a:pt x="1609130" y="43383"/>
                    </a:cubicBezTo>
                    <a:cubicBezTo>
                      <a:pt x="1615703" y="27607"/>
                      <a:pt x="1619647" y="14461"/>
                      <a:pt x="1620961" y="3944"/>
                    </a:cubicBezTo>
                    <a:close/>
                    <a:moveTo>
                      <a:pt x="703994" y="0"/>
                    </a:moveTo>
                    <a:cubicBezTo>
                      <a:pt x="710567" y="1314"/>
                      <a:pt x="723714" y="5916"/>
                      <a:pt x="743433" y="13803"/>
                    </a:cubicBezTo>
                    <a:cubicBezTo>
                      <a:pt x="728972" y="7230"/>
                      <a:pt x="730944" y="7888"/>
                      <a:pt x="749349" y="15775"/>
                    </a:cubicBezTo>
                    <a:cubicBezTo>
                      <a:pt x="757237" y="17090"/>
                      <a:pt x="761839" y="19062"/>
                      <a:pt x="763153" y="21691"/>
                    </a:cubicBezTo>
                    <a:cubicBezTo>
                      <a:pt x="767097" y="24321"/>
                      <a:pt x="769726" y="27607"/>
                      <a:pt x="771041" y="31551"/>
                    </a:cubicBezTo>
                    <a:cubicBezTo>
                      <a:pt x="771041" y="35495"/>
                      <a:pt x="765125" y="40754"/>
                      <a:pt x="753293" y="47327"/>
                    </a:cubicBezTo>
                    <a:lnTo>
                      <a:pt x="753293" y="114374"/>
                    </a:lnTo>
                    <a:lnTo>
                      <a:pt x="853864" y="110430"/>
                    </a:lnTo>
                    <a:lnTo>
                      <a:pt x="879500" y="76907"/>
                    </a:lnTo>
                    <a:cubicBezTo>
                      <a:pt x="895275" y="93997"/>
                      <a:pt x="909736" y="111087"/>
                      <a:pt x="922883" y="128178"/>
                    </a:cubicBezTo>
                    <a:cubicBezTo>
                      <a:pt x="932086" y="138695"/>
                      <a:pt x="936687" y="145926"/>
                      <a:pt x="936687" y="149870"/>
                    </a:cubicBezTo>
                    <a:cubicBezTo>
                      <a:pt x="936687" y="157757"/>
                      <a:pt x="928799" y="161044"/>
                      <a:pt x="913023" y="159729"/>
                    </a:cubicBezTo>
                    <a:cubicBezTo>
                      <a:pt x="902506" y="158415"/>
                      <a:pt x="891331" y="157757"/>
                      <a:pt x="879500" y="157757"/>
                    </a:cubicBezTo>
                    <a:cubicBezTo>
                      <a:pt x="875556" y="157757"/>
                      <a:pt x="867010" y="159729"/>
                      <a:pt x="853864" y="163673"/>
                    </a:cubicBezTo>
                    <a:cubicBezTo>
                      <a:pt x="849920" y="164988"/>
                      <a:pt x="847291" y="165645"/>
                      <a:pt x="845976" y="165645"/>
                    </a:cubicBezTo>
                    <a:cubicBezTo>
                      <a:pt x="838088" y="169589"/>
                      <a:pt x="832830" y="170247"/>
                      <a:pt x="830200" y="167617"/>
                    </a:cubicBezTo>
                    <a:cubicBezTo>
                      <a:pt x="828886" y="164988"/>
                      <a:pt x="831515" y="159729"/>
                      <a:pt x="838088" y="151842"/>
                    </a:cubicBezTo>
                    <a:cubicBezTo>
                      <a:pt x="839403" y="149212"/>
                      <a:pt x="841375" y="145926"/>
                      <a:pt x="844004" y="141982"/>
                    </a:cubicBezTo>
                    <a:cubicBezTo>
                      <a:pt x="847948" y="135408"/>
                      <a:pt x="850577" y="130150"/>
                      <a:pt x="851892" y="126206"/>
                    </a:cubicBezTo>
                    <a:cubicBezTo>
                      <a:pt x="800621" y="127521"/>
                      <a:pt x="715168" y="132122"/>
                      <a:pt x="595536" y="140010"/>
                    </a:cubicBezTo>
                    <a:cubicBezTo>
                      <a:pt x="595536" y="162359"/>
                      <a:pt x="591592" y="182736"/>
                      <a:pt x="583704" y="201141"/>
                    </a:cubicBezTo>
                    <a:cubicBezTo>
                      <a:pt x="575816" y="222175"/>
                      <a:pt x="565956" y="232692"/>
                      <a:pt x="554124" y="232692"/>
                    </a:cubicBezTo>
                    <a:cubicBezTo>
                      <a:pt x="546236" y="232692"/>
                      <a:pt x="539663" y="228748"/>
                      <a:pt x="534404" y="220861"/>
                    </a:cubicBezTo>
                    <a:cubicBezTo>
                      <a:pt x="527831" y="209029"/>
                      <a:pt x="526517" y="197854"/>
                      <a:pt x="530460" y="187337"/>
                    </a:cubicBezTo>
                    <a:cubicBezTo>
                      <a:pt x="531775" y="180764"/>
                      <a:pt x="536376" y="173533"/>
                      <a:pt x="544264" y="165645"/>
                    </a:cubicBezTo>
                    <a:cubicBezTo>
                      <a:pt x="552152" y="155128"/>
                      <a:pt x="557411" y="147898"/>
                      <a:pt x="560040" y="143954"/>
                    </a:cubicBezTo>
                    <a:cubicBezTo>
                      <a:pt x="567928" y="130807"/>
                      <a:pt x="573187" y="116346"/>
                      <a:pt x="575816" y="100570"/>
                    </a:cubicBezTo>
                    <a:cubicBezTo>
                      <a:pt x="575816" y="97941"/>
                      <a:pt x="576473" y="95312"/>
                      <a:pt x="577788" y="92682"/>
                    </a:cubicBezTo>
                    <a:cubicBezTo>
                      <a:pt x="577788" y="88738"/>
                      <a:pt x="577788" y="86109"/>
                      <a:pt x="577788" y="84794"/>
                    </a:cubicBezTo>
                    <a:cubicBezTo>
                      <a:pt x="577788" y="79536"/>
                      <a:pt x="579102" y="76907"/>
                      <a:pt x="581732" y="76907"/>
                    </a:cubicBezTo>
                    <a:cubicBezTo>
                      <a:pt x="584361" y="76907"/>
                      <a:pt x="586333" y="79536"/>
                      <a:pt x="587648" y="84794"/>
                    </a:cubicBezTo>
                    <a:cubicBezTo>
                      <a:pt x="587648" y="86109"/>
                      <a:pt x="588305" y="87424"/>
                      <a:pt x="589620" y="88738"/>
                    </a:cubicBezTo>
                    <a:cubicBezTo>
                      <a:pt x="590934" y="91368"/>
                      <a:pt x="591592" y="95312"/>
                      <a:pt x="591592" y="100570"/>
                    </a:cubicBezTo>
                    <a:cubicBezTo>
                      <a:pt x="592906" y="104514"/>
                      <a:pt x="593564" y="112402"/>
                      <a:pt x="593564" y="124234"/>
                    </a:cubicBezTo>
                    <a:lnTo>
                      <a:pt x="705966" y="118318"/>
                    </a:lnTo>
                    <a:lnTo>
                      <a:pt x="705966" y="53243"/>
                    </a:lnTo>
                    <a:cubicBezTo>
                      <a:pt x="705966" y="38782"/>
                      <a:pt x="705309" y="21034"/>
                      <a:pt x="703994" y="0"/>
                    </a:cubicBezTo>
                    <a:close/>
                  </a:path>
                </a:pathLst>
              </a:custGeom>
              <a:gradFill flip="none" rotWithShape="1">
                <a:gsLst>
                  <a:gs pos="0">
                    <a:schemeClr val="accent4">
                      <a:lumMod val="20000"/>
                      <a:lumOff val="8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ln>
                <a:noFill/>
              </a:ln>
              <a:effectLst>
                <a:outerShdw blurRad="63500" dist="63500" dir="2700000" algn="tl" rotWithShape="0">
                  <a:prstClr val="black">
                    <a:alpha val="3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defRPr sz="6000">
                    <a:gradFill>
                      <a:gsLst>
                        <a:gs pos="0">
                          <a:schemeClr val="accent4">
                            <a:lumMod val="20000"/>
                            <a:lumOff val="80000"/>
                          </a:schemeClr>
                        </a:gs>
                        <a:gs pos="92400">
                          <a:srgbClr val="FFEBBC">
                            <a:alpha val="0"/>
                          </a:srgbClr>
                        </a:gs>
                        <a:gs pos="100000">
                          <a:schemeClr val="accent4">
                            <a:lumMod val="20000"/>
                            <a:lumOff val="80000"/>
                            <a:alpha val="0"/>
                          </a:schemeClr>
                        </a:gs>
                      </a:gsLst>
                      <a:lin ang="2700000" scaled="0"/>
                    </a:gradFill>
                    <a:latin typeface="方正粗金陵简体" panose="02000000000000000000" pitchFamily="2" charset="-122"/>
                    <a:ea typeface="方正粗金陵简体" panose="02000000000000000000" pitchFamily="2" charset="-122"/>
                  </a:defRPr>
                </a:lvl1pPr>
              </a:lstStyle>
              <a:p>
                <a:endParaRPr lang="zh-CN" altLang="en-US" dirty="0"/>
              </a:p>
            </p:txBody>
          </p:sp>
        </p:grpSp>
        <p:pic>
          <p:nvPicPr>
            <p:cNvPr id="19" name="Picture 2" descr="查看图片"/>
            <p:cNvPicPr>
              <a:picLocks noChangeAspect="1" noChangeArrowheads="1"/>
            </p:cNvPicPr>
            <p:nvPr/>
          </p:nvPicPr>
          <p:blipFill rotWithShape="1">
            <a:blip r:embed="rId3">
              <a:extLst>
                <a:ext uri="{28A0092B-C50C-407E-A947-70E740481C1C}">
                  <a14:useLocalDpi xmlns:a14="http://schemas.microsoft.com/office/drawing/2010/main" val="0"/>
                </a:ext>
              </a:extLst>
            </a:blip>
            <a:srcRect l="55937" b="37229"/>
            <a:stretch>
              <a:fillRect/>
            </a:stretch>
          </p:blipFill>
          <p:spPr bwMode="auto">
            <a:xfrm>
              <a:off x="6819900" y="4680000"/>
              <a:ext cx="5372100" cy="2178000"/>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矩形 19"/>
          <p:cNvSpPr/>
          <p:nvPr/>
        </p:nvSpPr>
        <p:spPr>
          <a:xfrm>
            <a:off x="1627140" y="1718527"/>
            <a:ext cx="8937720" cy="3587329"/>
          </a:xfrm>
          <a:prstGeom prst="rect">
            <a:avLst/>
          </a:prstGeom>
        </p:spPr>
        <p:txBody>
          <a:bodyPr wrap="square">
            <a:spAutoFit/>
          </a:bodyPr>
          <a:lstStyle/>
          <a:p>
            <a:pPr indent="539750" algn="just">
              <a:lnSpc>
                <a:spcPct val="150000"/>
              </a:lnSpc>
              <a:spcAft>
                <a:spcPts val="1200"/>
              </a:spcAft>
              <a:buClr>
                <a:srgbClr val="C00000"/>
              </a:buClr>
            </a:pPr>
            <a:r>
              <a:rPr lang="zh-CN" altLang="en-US" sz="2200" dirty="0">
                <a:solidFill>
                  <a:schemeClr val="tx1">
                    <a:lumMod val="95000"/>
                    <a:lumOff val="5000"/>
                  </a:schemeClr>
                </a:solidFill>
                <a:latin typeface="微软雅黑" panose="020B0503020204020204" pitchFamily="34" charset="-122"/>
                <a:ea typeface="微软雅黑" panose="020B0503020204020204" pitchFamily="34" charset="-122"/>
              </a:rPr>
              <a:t>“一国两制”是国家的一项基本国策，是中国特色社会主义的一个伟大创举，必须完整准确理解“一国两制”方针，坚定不移贯彻“一国两制”方针。“一国两制”是维护港澳长期繁荣稳定的最佳制度，推动香港实现了由乱到治的重大转折，推进了具有澳门特色的成功实践，有力支持了港、澳融入国家发展大局。祖国必须统一，也必然统一。新时代党解决台湾问题的总体方略，有力推进了祖国和平统一进程，也为彻底解决“台独”问题，实现祖国完全统一提供了根本遵循。</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2"/>
          <a:stretch>
            <a:fillRect/>
          </a:stretch>
        </p:blipFill>
        <p:spPr>
          <a:xfrm>
            <a:off x="0" y="0"/>
            <a:ext cx="12192000" cy="6858000"/>
          </a:xfrm>
          <a:prstGeom prst="rect">
            <a:avLst/>
          </a:prstGeom>
          <a:noFill/>
        </p:spPr>
      </p:pic>
      <p:pic>
        <p:nvPicPr>
          <p:cNvPr id="27" name="图片 26"/>
          <p:cNvPicPr>
            <a:picLocks noChangeAspect="1"/>
          </p:cNvPicPr>
          <p:nvPr/>
        </p:nvPicPr>
        <p:blipFill>
          <a:blip r:embed="rId3" cstate="screen"/>
          <a:srcRect l="1513" r="1530"/>
          <a:stretch>
            <a:fillRect/>
          </a:stretch>
        </p:blipFill>
        <p:spPr>
          <a:xfrm rot="197480">
            <a:off x="-186814" y="-287756"/>
            <a:ext cx="12565627" cy="7471612"/>
          </a:xfrm>
          <a:custGeom>
            <a:avLst/>
            <a:gdLst>
              <a:gd name="connsiteX0" fmla="*/ 0 w 12565627"/>
              <a:gd name="connsiteY0" fmla="*/ 643677 h 7471612"/>
              <a:gd name="connsiteX1" fmla="*/ 11192846 w 12565627"/>
              <a:gd name="connsiteY1" fmla="*/ 0 h 7471612"/>
              <a:gd name="connsiteX2" fmla="*/ 12175127 w 12565627"/>
              <a:gd name="connsiteY2" fmla="*/ 0 h 7471612"/>
              <a:gd name="connsiteX3" fmla="*/ 12565627 w 12565627"/>
              <a:gd name="connsiteY3" fmla="*/ 6790385 h 7471612"/>
              <a:gd name="connsiteX4" fmla="*/ 719827 w 12565627"/>
              <a:gd name="connsiteY4" fmla="*/ 7471612 h 7471612"/>
              <a:gd name="connsiteX5" fmla="*/ 392660 w 12565627"/>
              <a:gd name="connsiteY5" fmla="*/ 7471612 h 747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65627" h="7471612">
                <a:moveTo>
                  <a:pt x="0" y="643677"/>
                </a:moveTo>
                <a:lnTo>
                  <a:pt x="11192846" y="0"/>
                </a:lnTo>
                <a:lnTo>
                  <a:pt x="12175127" y="0"/>
                </a:lnTo>
                <a:lnTo>
                  <a:pt x="12565627" y="6790385"/>
                </a:lnTo>
                <a:lnTo>
                  <a:pt x="719827" y="7471612"/>
                </a:lnTo>
                <a:lnTo>
                  <a:pt x="392660" y="7471612"/>
                </a:lnTo>
                <a:close/>
              </a:path>
            </a:pathLst>
          </a:custGeom>
        </p:spPr>
      </p:pic>
      <p:sp>
        <p:nvSpPr>
          <p:cNvPr id="28" name="矩形 27"/>
          <p:cNvSpPr/>
          <p:nvPr/>
        </p:nvSpPr>
        <p:spPr>
          <a:xfrm>
            <a:off x="1007744" y="1050290"/>
            <a:ext cx="9343191" cy="5255093"/>
          </a:xfrm>
          <a:prstGeom prst="rect">
            <a:avLst/>
          </a:prstGeom>
        </p:spPr>
        <p:txBody>
          <a:bodyPr wrap="square">
            <a:spAutoFit/>
          </a:bodyPr>
          <a:lstStyle/>
          <a:p>
            <a:pPr marL="342900" indent="-342900" algn="just">
              <a:lnSpc>
                <a:spcPct val="150000"/>
              </a:lnSpc>
              <a:spcAft>
                <a:spcPts val="1000"/>
              </a:spcAft>
              <a:buFont typeface="+mj-lt"/>
              <a:buAutoNum type="arabicPeriod"/>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习近平：</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决胜全面建成小康社会 夺取新时代中国特色社会主义伟大胜利</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在中国共产党第十九次全国代表大会上的报告</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，人民出版社</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2017</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年版。</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marL="342900" indent="-342900" algn="just">
              <a:lnSpc>
                <a:spcPct val="150000"/>
              </a:lnSpc>
              <a:spcAft>
                <a:spcPts val="1000"/>
              </a:spcAft>
              <a:buFont typeface="+mj-lt"/>
              <a:buAutoNum type="arabicPeriod"/>
            </a:pPr>
            <a:r>
              <a:rPr lang="zh-CN" dirty="0">
                <a:solidFill>
                  <a:schemeClr val="tx1">
                    <a:lumMod val="85000"/>
                    <a:lumOff val="15000"/>
                  </a:schemeClr>
                </a:solidFill>
                <a:latin typeface="微软雅黑" panose="020B0503020204020204" pitchFamily="34" charset="-122"/>
                <a:ea typeface="微软雅黑" panose="020B0503020204020204" pitchFamily="34" charset="-122"/>
                <a:sym typeface="+mn-ea"/>
              </a:rPr>
              <a:t>《中共中央关于党的百年奋斗重大成就和历史经验的决议》，人民出版社</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sym typeface="+mn-ea"/>
              </a:rPr>
              <a:t>2021</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年版。</a:t>
            </a: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marL="342900" indent="-342900" algn="just">
              <a:lnSpc>
                <a:spcPct val="150000"/>
              </a:lnSpc>
              <a:spcAft>
                <a:spcPts val="1000"/>
              </a:spcAft>
              <a:buFont typeface="+mj-lt"/>
              <a:buAutoNum type="arabicPeriod"/>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中华人民共和国国务院台湾事务办公室、中华人民共和国国务院新闻办公室：</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dirty="0" err="1">
                <a:solidFill>
                  <a:schemeClr val="tx1">
                    <a:lumMod val="85000"/>
                    <a:lumOff val="15000"/>
                  </a:schemeClr>
                </a:solidFill>
                <a:latin typeface="微软雅黑" panose="020B0503020204020204" pitchFamily="34" charset="-122"/>
                <a:ea typeface="微软雅黑" panose="020B0503020204020204" pitchFamily="34" charset="-122"/>
              </a:rPr>
              <a:t>台湾问题与新时代中国统一事业</a:t>
            </a:r>
            <a:r>
              <a:rPr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，人民出版社</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2022</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年版。</a:t>
            </a:r>
            <a:endParaRPr dirty="0">
              <a:solidFill>
                <a:schemeClr val="tx1">
                  <a:lumMod val="85000"/>
                  <a:lumOff val="15000"/>
                </a:schemeClr>
              </a:solidFill>
              <a:latin typeface="微软雅黑" panose="020B0503020204020204" pitchFamily="34" charset="-122"/>
              <a:ea typeface="微软雅黑" panose="020B0503020204020204" pitchFamily="34" charset="-122"/>
            </a:endParaRPr>
          </a:p>
          <a:p>
            <a:pPr marL="342900" indent="-342900" algn="just">
              <a:lnSpc>
                <a:spcPct val="150000"/>
              </a:lnSpc>
              <a:spcAft>
                <a:spcPts val="1000"/>
              </a:spcAft>
              <a:buFont typeface="+mj-lt"/>
              <a:buAutoNum type="arabicPeriod"/>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习近平：</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在庆祝澳门回归祖国</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20</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周年大会暨澳门特别行政区第五届政府就职典礼上的讲话</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人民日报</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》2019</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12</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月</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21</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日。</a:t>
            </a:r>
          </a:p>
          <a:p>
            <a:pPr marL="342900" indent="-342900" algn="just">
              <a:lnSpc>
                <a:spcPct val="150000"/>
              </a:lnSpc>
              <a:spcAft>
                <a:spcPts val="1000"/>
              </a:spcAft>
              <a:buFont typeface="+mj-lt"/>
              <a:buAutoNum type="arabicPeriod"/>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习近平：</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为实现民族伟大复兴 推进祖国和平统一而共同奋斗</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在</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&lt;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告台湾同胞书</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&gt;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发表</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40</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周年纪念会上的讲话</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，人民出版社</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2019</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年版。</a:t>
            </a:r>
          </a:p>
          <a:p>
            <a:pPr marL="342900" indent="-342900" algn="just">
              <a:lnSpc>
                <a:spcPct val="150000"/>
              </a:lnSpc>
              <a:spcAft>
                <a:spcPts val="1000"/>
              </a:spcAft>
              <a:buFont typeface="+mj-lt"/>
              <a:buAutoNum type="arabicPeriod"/>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习近平：</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在庆祝香港回归祖国</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25</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周年大会暨香港特别行政区第六届政府就职典礼上的讲话</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人民日报</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》2022</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7</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月</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日。</a:t>
            </a:r>
          </a:p>
        </p:txBody>
      </p:sp>
      <p:grpSp>
        <p:nvGrpSpPr>
          <p:cNvPr id="34" name="组合 33"/>
          <p:cNvGrpSpPr/>
          <p:nvPr/>
        </p:nvGrpSpPr>
        <p:grpSpPr>
          <a:xfrm>
            <a:off x="10601679" y="714385"/>
            <a:ext cx="1260000" cy="2589582"/>
            <a:chOff x="9852847" y="633105"/>
            <a:chExt cx="1260000" cy="2589582"/>
          </a:xfrm>
        </p:grpSpPr>
        <p:pic>
          <p:nvPicPr>
            <p:cNvPr id="35" name="图片 34"/>
            <p:cNvPicPr>
              <a:picLocks noChangeAspect="1"/>
            </p:cNvPicPr>
            <p:nvPr/>
          </p:nvPicPr>
          <p:blipFill>
            <a:blip r:embed="rId2"/>
            <a:srcRect l="66730" t="94" r="8270"/>
            <a:stretch>
              <a:fillRect/>
            </a:stretch>
          </p:blipFill>
          <p:spPr>
            <a:xfrm flipV="1">
              <a:off x="9852847" y="633106"/>
              <a:ext cx="1152000" cy="2589581"/>
            </a:xfrm>
            <a:prstGeom prst="snip1Rect">
              <a:avLst/>
            </a:prstGeom>
            <a:noFill/>
            <a:effectLst>
              <a:outerShdw blurRad="190500" dist="63500" dir="2700000" algn="tl" rotWithShape="0">
                <a:prstClr val="black">
                  <a:alpha val="25000"/>
                </a:prstClr>
              </a:outerShdw>
            </a:effectLst>
          </p:spPr>
        </p:pic>
        <p:sp>
          <p:nvSpPr>
            <p:cNvPr id="36" name="文本框 35"/>
            <p:cNvSpPr txBox="1"/>
            <p:nvPr/>
          </p:nvSpPr>
          <p:spPr>
            <a:xfrm>
              <a:off x="10187140" y="951277"/>
              <a:ext cx="483414" cy="1953238"/>
            </a:xfrm>
            <a:custGeom>
              <a:avLst/>
              <a:gdLst/>
              <a:ahLst/>
              <a:cxnLst/>
              <a:rect l="l" t="t" r="r" b="b"/>
              <a:pathLst>
                <a:path w="483414" h="1953238">
                  <a:moveTo>
                    <a:pt x="335728" y="1843301"/>
                  </a:moveTo>
                  <a:cubicBezTo>
                    <a:pt x="341973" y="1843630"/>
                    <a:pt x="351011" y="1845109"/>
                    <a:pt x="362843" y="1847738"/>
                  </a:cubicBezTo>
                  <a:cubicBezTo>
                    <a:pt x="378619" y="1850367"/>
                    <a:pt x="393080" y="1855626"/>
                    <a:pt x="406226" y="1863514"/>
                  </a:cubicBezTo>
                  <a:cubicBezTo>
                    <a:pt x="422002" y="1872716"/>
                    <a:pt x="433176" y="1884548"/>
                    <a:pt x="439750" y="1899009"/>
                  </a:cubicBezTo>
                  <a:cubicBezTo>
                    <a:pt x="440407" y="1902953"/>
                    <a:pt x="440571" y="1906733"/>
                    <a:pt x="440243" y="1910348"/>
                  </a:cubicBezTo>
                  <a:cubicBezTo>
                    <a:pt x="439914" y="1913964"/>
                    <a:pt x="439092" y="1917414"/>
                    <a:pt x="437778" y="1920701"/>
                  </a:cubicBezTo>
                  <a:cubicBezTo>
                    <a:pt x="433834" y="1929904"/>
                    <a:pt x="429232" y="1935162"/>
                    <a:pt x="423974" y="1936477"/>
                  </a:cubicBezTo>
                  <a:cubicBezTo>
                    <a:pt x="416086" y="1940421"/>
                    <a:pt x="408855" y="1939106"/>
                    <a:pt x="402282" y="1932533"/>
                  </a:cubicBezTo>
                  <a:cubicBezTo>
                    <a:pt x="399653" y="1929904"/>
                    <a:pt x="396366" y="1925302"/>
                    <a:pt x="392422" y="1918729"/>
                  </a:cubicBezTo>
                  <a:cubicBezTo>
                    <a:pt x="388478" y="1912156"/>
                    <a:pt x="385849" y="1908212"/>
                    <a:pt x="384534" y="1906897"/>
                  </a:cubicBezTo>
                  <a:cubicBezTo>
                    <a:pt x="383220" y="1905582"/>
                    <a:pt x="381905" y="1903611"/>
                    <a:pt x="380590" y="1900981"/>
                  </a:cubicBezTo>
                  <a:cubicBezTo>
                    <a:pt x="379276" y="1898352"/>
                    <a:pt x="377961" y="1896380"/>
                    <a:pt x="376647" y="1895065"/>
                  </a:cubicBezTo>
                  <a:lnTo>
                    <a:pt x="370731" y="1885206"/>
                  </a:lnTo>
                  <a:cubicBezTo>
                    <a:pt x="358899" y="1873374"/>
                    <a:pt x="346410" y="1862857"/>
                    <a:pt x="333263" y="1853654"/>
                  </a:cubicBezTo>
                  <a:cubicBezTo>
                    <a:pt x="333263" y="1853654"/>
                    <a:pt x="332606" y="1852997"/>
                    <a:pt x="331291" y="1851682"/>
                  </a:cubicBezTo>
                  <a:cubicBezTo>
                    <a:pt x="326033" y="1849053"/>
                    <a:pt x="324061" y="1847081"/>
                    <a:pt x="325375" y="1845766"/>
                  </a:cubicBezTo>
                  <a:cubicBezTo>
                    <a:pt x="326033" y="1843794"/>
                    <a:pt x="329484" y="1842972"/>
                    <a:pt x="335728" y="1843301"/>
                  </a:cubicBezTo>
                  <a:close/>
                  <a:moveTo>
                    <a:pt x="191281" y="1735336"/>
                  </a:moveTo>
                  <a:cubicBezTo>
                    <a:pt x="213630" y="1735336"/>
                    <a:pt x="230721" y="1739280"/>
                    <a:pt x="242552" y="1747167"/>
                  </a:cubicBezTo>
                  <a:cubicBezTo>
                    <a:pt x="253070" y="1753741"/>
                    <a:pt x="258986" y="1762286"/>
                    <a:pt x="260300" y="1772803"/>
                  </a:cubicBezTo>
                  <a:cubicBezTo>
                    <a:pt x="260300" y="1775432"/>
                    <a:pt x="259643" y="1779376"/>
                    <a:pt x="258328" y="1784635"/>
                  </a:cubicBezTo>
                  <a:cubicBezTo>
                    <a:pt x="259643" y="1782006"/>
                    <a:pt x="258986" y="1783320"/>
                    <a:pt x="256356" y="1788579"/>
                  </a:cubicBezTo>
                  <a:cubicBezTo>
                    <a:pt x="252412" y="1792523"/>
                    <a:pt x="247811" y="1795152"/>
                    <a:pt x="242552" y="1796467"/>
                  </a:cubicBezTo>
                  <a:cubicBezTo>
                    <a:pt x="237294" y="1799096"/>
                    <a:pt x="231378" y="1798439"/>
                    <a:pt x="224805" y="1794495"/>
                  </a:cubicBezTo>
                  <a:cubicBezTo>
                    <a:pt x="220861" y="1791866"/>
                    <a:pt x="216917" y="1787264"/>
                    <a:pt x="212973" y="1780691"/>
                  </a:cubicBezTo>
                  <a:cubicBezTo>
                    <a:pt x="212973" y="1779376"/>
                    <a:pt x="211658" y="1775432"/>
                    <a:pt x="209029" y="1768859"/>
                  </a:cubicBezTo>
                  <a:cubicBezTo>
                    <a:pt x="207714" y="1766230"/>
                    <a:pt x="206400" y="1764258"/>
                    <a:pt x="205085" y="1762943"/>
                  </a:cubicBezTo>
                  <a:cubicBezTo>
                    <a:pt x="198512" y="1756370"/>
                    <a:pt x="193253" y="1751111"/>
                    <a:pt x="189309" y="1747167"/>
                  </a:cubicBezTo>
                  <a:cubicBezTo>
                    <a:pt x="182736" y="1741909"/>
                    <a:pt x="179449" y="1739280"/>
                    <a:pt x="179449" y="1739280"/>
                  </a:cubicBezTo>
                  <a:cubicBezTo>
                    <a:pt x="179449" y="1736650"/>
                    <a:pt x="183393" y="1735336"/>
                    <a:pt x="191281" y="1735336"/>
                  </a:cubicBezTo>
                  <a:close/>
                  <a:moveTo>
                    <a:pt x="209029" y="1668289"/>
                  </a:moveTo>
                  <a:cubicBezTo>
                    <a:pt x="231378" y="1669603"/>
                    <a:pt x="247811" y="1674204"/>
                    <a:pt x="258328" y="1682092"/>
                  </a:cubicBezTo>
                  <a:cubicBezTo>
                    <a:pt x="268845" y="1688665"/>
                    <a:pt x="274761" y="1697211"/>
                    <a:pt x="276076" y="1707728"/>
                  </a:cubicBezTo>
                  <a:lnTo>
                    <a:pt x="274104" y="1719560"/>
                  </a:lnTo>
                  <a:lnTo>
                    <a:pt x="272132" y="1723504"/>
                  </a:lnTo>
                  <a:cubicBezTo>
                    <a:pt x="268188" y="1727448"/>
                    <a:pt x="263587" y="1730077"/>
                    <a:pt x="258328" y="1731392"/>
                  </a:cubicBezTo>
                  <a:cubicBezTo>
                    <a:pt x="253070" y="1732706"/>
                    <a:pt x="247154" y="1731392"/>
                    <a:pt x="240580" y="1727448"/>
                  </a:cubicBezTo>
                  <a:cubicBezTo>
                    <a:pt x="237951" y="1726133"/>
                    <a:pt x="234665" y="1721532"/>
                    <a:pt x="230721" y="1713644"/>
                  </a:cubicBezTo>
                  <a:cubicBezTo>
                    <a:pt x="230721" y="1712329"/>
                    <a:pt x="230063" y="1711015"/>
                    <a:pt x="228749" y="1709700"/>
                  </a:cubicBezTo>
                  <a:cubicBezTo>
                    <a:pt x="228749" y="1708385"/>
                    <a:pt x="226777" y="1704441"/>
                    <a:pt x="222833" y="1697868"/>
                  </a:cubicBezTo>
                  <a:cubicBezTo>
                    <a:pt x="222833" y="1696553"/>
                    <a:pt x="222175" y="1695239"/>
                    <a:pt x="220861" y="1693924"/>
                  </a:cubicBezTo>
                  <a:cubicBezTo>
                    <a:pt x="216917" y="1688665"/>
                    <a:pt x="212316" y="1684064"/>
                    <a:pt x="207057" y="1680120"/>
                  </a:cubicBezTo>
                  <a:cubicBezTo>
                    <a:pt x="200484" y="1674862"/>
                    <a:pt x="197197" y="1672232"/>
                    <a:pt x="197197" y="1672232"/>
                  </a:cubicBezTo>
                  <a:cubicBezTo>
                    <a:pt x="199826" y="1669603"/>
                    <a:pt x="203770" y="1668289"/>
                    <a:pt x="209029" y="1668289"/>
                  </a:cubicBezTo>
                  <a:close/>
                  <a:moveTo>
                    <a:pt x="299740" y="1660401"/>
                  </a:moveTo>
                  <a:cubicBezTo>
                    <a:pt x="306313" y="1661715"/>
                    <a:pt x="325375" y="1667631"/>
                    <a:pt x="356927" y="1678148"/>
                  </a:cubicBezTo>
                  <a:cubicBezTo>
                    <a:pt x="359556" y="1680778"/>
                    <a:pt x="360871" y="1683407"/>
                    <a:pt x="360871" y="1686036"/>
                  </a:cubicBezTo>
                  <a:cubicBezTo>
                    <a:pt x="362185" y="1687351"/>
                    <a:pt x="360871" y="1690637"/>
                    <a:pt x="356927" y="1695896"/>
                  </a:cubicBezTo>
                  <a:cubicBezTo>
                    <a:pt x="351668" y="1698525"/>
                    <a:pt x="347724" y="1701155"/>
                    <a:pt x="345095" y="1703784"/>
                  </a:cubicBezTo>
                  <a:cubicBezTo>
                    <a:pt x="341151" y="1747167"/>
                    <a:pt x="335235" y="1782006"/>
                    <a:pt x="327347" y="1808299"/>
                  </a:cubicBezTo>
                  <a:lnTo>
                    <a:pt x="382562" y="1804355"/>
                  </a:lnTo>
                  <a:lnTo>
                    <a:pt x="406226" y="1764915"/>
                  </a:lnTo>
                  <a:cubicBezTo>
                    <a:pt x="416743" y="1771488"/>
                    <a:pt x="429890" y="1780691"/>
                    <a:pt x="445666" y="1792523"/>
                  </a:cubicBezTo>
                  <a:cubicBezTo>
                    <a:pt x="453553" y="1799425"/>
                    <a:pt x="457744" y="1804478"/>
                    <a:pt x="458237" y="1807682"/>
                  </a:cubicBezTo>
                  <a:cubicBezTo>
                    <a:pt x="458401" y="1808751"/>
                    <a:pt x="458155" y="1809613"/>
                    <a:pt x="457497" y="1810271"/>
                  </a:cubicBezTo>
                  <a:cubicBezTo>
                    <a:pt x="457497" y="1814215"/>
                    <a:pt x="452239" y="1816186"/>
                    <a:pt x="441722" y="1816186"/>
                  </a:cubicBezTo>
                  <a:cubicBezTo>
                    <a:pt x="437778" y="1816186"/>
                    <a:pt x="431862" y="1816186"/>
                    <a:pt x="423974" y="1816186"/>
                  </a:cubicBezTo>
                  <a:cubicBezTo>
                    <a:pt x="412142" y="1817501"/>
                    <a:pt x="402282" y="1818158"/>
                    <a:pt x="394394" y="1818158"/>
                  </a:cubicBezTo>
                  <a:cubicBezTo>
                    <a:pt x="386506" y="1818158"/>
                    <a:pt x="374675" y="1818816"/>
                    <a:pt x="358899" y="1820130"/>
                  </a:cubicBezTo>
                  <a:cubicBezTo>
                    <a:pt x="341808" y="1820130"/>
                    <a:pt x="329977" y="1820788"/>
                    <a:pt x="323403" y="1822102"/>
                  </a:cubicBezTo>
                  <a:cubicBezTo>
                    <a:pt x="303684" y="1886520"/>
                    <a:pt x="249783" y="1929904"/>
                    <a:pt x="161702" y="1952253"/>
                  </a:cubicBezTo>
                  <a:cubicBezTo>
                    <a:pt x="157758" y="1953567"/>
                    <a:pt x="154471" y="1953567"/>
                    <a:pt x="151842" y="1952253"/>
                  </a:cubicBezTo>
                  <a:cubicBezTo>
                    <a:pt x="150527" y="1952253"/>
                    <a:pt x="149870" y="1952253"/>
                    <a:pt x="149870" y="1952253"/>
                  </a:cubicBezTo>
                  <a:cubicBezTo>
                    <a:pt x="149870" y="1949623"/>
                    <a:pt x="153156" y="1946337"/>
                    <a:pt x="159730" y="1942393"/>
                  </a:cubicBezTo>
                  <a:cubicBezTo>
                    <a:pt x="222833" y="1912156"/>
                    <a:pt x="262929" y="1873374"/>
                    <a:pt x="280020" y="1826046"/>
                  </a:cubicBezTo>
                  <a:cubicBezTo>
                    <a:pt x="276076" y="1826046"/>
                    <a:pt x="266873" y="1826704"/>
                    <a:pt x="252412" y="1828018"/>
                  </a:cubicBezTo>
                  <a:cubicBezTo>
                    <a:pt x="236637" y="1829333"/>
                    <a:pt x="226777" y="1829990"/>
                    <a:pt x="222833" y="1829990"/>
                  </a:cubicBezTo>
                  <a:cubicBezTo>
                    <a:pt x="220203" y="1829990"/>
                    <a:pt x="215602" y="1830648"/>
                    <a:pt x="209029" y="1831962"/>
                  </a:cubicBezTo>
                  <a:cubicBezTo>
                    <a:pt x="195882" y="1834591"/>
                    <a:pt x="185365" y="1836563"/>
                    <a:pt x="177477" y="1837878"/>
                  </a:cubicBezTo>
                  <a:lnTo>
                    <a:pt x="165646" y="1816186"/>
                  </a:lnTo>
                  <a:cubicBezTo>
                    <a:pt x="186680" y="1816186"/>
                    <a:pt x="207714" y="1815529"/>
                    <a:pt x="228749" y="1814215"/>
                  </a:cubicBezTo>
                  <a:lnTo>
                    <a:pt x="283964" y="1810271"/>
                  </a:lnTo>
                  <a:cubicBezTo>
                    <a:pt x="290537" y="1789236"/>
                    <a:pt x="294481" y="1762943"/>
                    <a:pt x="295796" y="1731392"/>
                  </a:cubicBezTo>
                  <a:cubicBezTo>
                    <a:pt x="295796" y="1730077"/>
                    <a:pt x="295796" y="1728105"/>
                    <a:pt x="295796" y="1725476"/>
                  </a:cubicBezTo>
                  <a:cubicBezTo>
                    <a:pt x="298425" y="1703127"/>
                    <a:pt x="299740" y="1681435"/>
                    <a:pt x="299740" y="1660401"/>
                  </a:cubicBezTo>
                  <a:close/>
                  <a:moveTo>
                    <a:pt x="98598" y="1658429"/>
                  </a:moveTo>
                  <a:cubicBezTo>
                    <a:pt x="99913" y="1658429"/>
                    <a:pt x="101885" y="1659743"/>
                    <a:pt x="104514" y="1662373"/>
                  </a:cubicBezTo>
                  <a:cubicBezTo>
                    <a:pt x="115032" y="1668946"/>
                    <a:pt x="123577" y="1674862"/>
                    <a:pt x="130150" y="1680120"/>
                  </a:cubicBezTo>
                  <a:cubicBezTo>
                    <a:pt x="139353" y="1688008"/>
                    <a:pt x="143954" y="1693924"/>
                    <a:pt x="143954" y="1697868"/>
                  </a:cubicBezTo>
                  <a:cubicBezTo>
                    <a:pt x="143954" y="1703127"/>
                    <a:pt x="138038" y="1708385"/>
                    <a:pt x="126206" y="1713644"/>
                  </a:cubicBezTo>
                  <a:lnTo>
                    <a:pt x="124234" y="1824074"/>
                  </a:lnTo>
                  <a:cubicBezTo>
                    <a:pt x="129493" y="1820130"/>
                    <a:pt x="136723" y="1814215"/>
                    <a:pt x="145926" y="1806327"/>
                  </a:cubicBezTo>
                  <a:cubicBezTo>
                    <a:pt x="159072" y="1795810"/>
                    <a:pt x="167617" y="1788579"/>
                    <a:pt x="171561" y="1784635"/>
                  </a:cubicBezTo>
                  <a:cubicBezTo>
                    <a:pt x="179449" y="1778062"/>
                    <a:pt x="184051" y="1776090"/>
                    <a:pt x="185365" y="1778719"/>
                  </a:cubicBezTo>
                  <a:cubicBezTo>
                    <a:pt x="186351" y="1779705"/>
                    <a:pt x="187009" y="1780773"/>
                    <a:pt x="187337" y="1781923"/>
                  </a:cubicBezTo>
                  <a:cubicBezTo>
                    <a:pt x="188323" y="1785374"/>
                    <a:pt x="186351" y="1789565"/>
                    <a:pt x="181421" y="1794495"/>
                  </a:cubicBezTo>
                  <a:cubicBezTo>
                    <a:pt x="149870" y="1833934"/>
                    <a:pt x="124891" y="1868115"/>
                    <a:pt x="106486" y="1897037"/>
                  </a:cubicBezTo>
                  <a:cubicBezTo>
                    <a:pt x="103857" y="1903611"/>
                    <a:pt x="100570" y="1907554"/>
                    <a:pt x="96626" y="1908869"/>
                  </a:cubicBezTo>
                  <a:cubicBezTo>
                    <a:pt x="91368" y="1911498"/>
                    <a:pt x="84795" y="1908869"/>
                    <a:pt x="76907" y="1900981"/>
                  </a:cubicBezTo>
                  <a:cubicBezTo>
                    <a:pt x="75592" y="1898352"/>
                    <a:pt x="70333" y="1891779"/>
                    <a:pt x="61131" y="1881262"/>
                  </a:cubicBezTo>
                  <a:cubicBezTo>
                    <a:pt x="57187" y="1876003"/>
                    <a:pt x="53900" y="1872059"/>
                    <a:pt x="51271" y="1869430"/>
                  </a:cubicBezTo>
                  <a:cubicBezTo>
                    <a:pt x="72305" y="1857598"/>
                    <a:pt x="82165" y="1842479"/>
                    <a:pt x="80851" y="1824074"/>
                  </a:cubicBezTo>
                  <a:lnTo>
                    <a:pt x="82823" y="1695896"/>
                  </a:lnTo>
                  <a:cubicBezTo>
                    <a:pt x="60474" y="1697211"/>
                    <a:pt x="41411" y="1700497"/>
                    <a:pt x="25635" y="1705756"/>
                  </a:cubicBezTo>
                  <a:cubicBezTo>
                    <a:pt x="25635" y="1704441"/>
                    <a:pt x="24321" y="1701812"/>
                    <a:pt x="21691" y="1697868"/>
                  </a:cubicBezTo>
                  <a:cubicBezTo>
                    <a:pt x="17748" y="1692609"/>
                    <a:pt x="15118" y="1688008"/>
                    <a:pt x="13804" y="1684064"/>
                  </a:cubicBezTo>
                  <a:cubicBezTo>
                    <a:pt x="40097" y="1684064"/>
                    <a:pt x="62446" y="1682750"/>
                    <a:pt x="80851" y="1680120"/>
                  </a:cubicBezTo>
                  <a:close/>
                  <a:moveTo>
                    <a:pt x="76907" y="1538138"/>
                  </a:moveTo>
                  <a:cubicBezTo>
                    <a:pt x="78221" y="1538138"/>
                    <a:pt x="80851" y="1538138"/>
                    <a:pt x="84795" y="1538138"/>
                  </a:cubicBezTo>
                  <a:cubicBezTo>
                    <a:pt x="90053" y="1539453"/>
                    <a:pt x="93997" y="1540110"/>
                    <a:pt x="96626" y="1540110"/>
                  </a:cubicBezTo>
                  <a:cubicBezTo>
                    <a:pt x="99256" y="1541425"/>
                    <a:pt x="103200" y="1542740"/>
                    <a:pt x="108458" y="1544054"/>
                  </a:cubicBezTo>
                  <a:cubicBezTo>
                    <a:pt x="116346" y="1546683"/>
                    <a:pt x="121605" y="1548655"/>
                    <a:pt x="124234" y="1549970"/>
                  </a:cubicBezTo>
                  <a:cubicBezTo>
                    <a:pt x="140010" y="1561802"/>
                    <a:pt x="147898" y="1574291"/>
                    <a:pt x="147898" y="1587438"/>
                  </a:cubicBezTo>
                  <a:cubicBezTo>
                    <a:pt x="149212" y="1596640"/>
                    <a:pt x="146583" y="1604528"/>
                    <a:pt x="140010" y="1611101"/>
                  </a:cubicBezTo>
                  <a:cubicBezTo>
                    <a:pt x="132122" y="1618989"/>
                    <a:pt x="124891" y="1622933"/>
                    <a:pt x="118318" y="1622933"/>
                  </a:cubicBezTo>
                  <a:cubicBezTo>
                    <a:pt x="107801" y="1622933"/>
                    <a:pt x="100570" y="1620304"/>
                    <a:pt x="96626" y="1615045"/>
                  </a:cubicBezTo>
                  <a:cubicBezTo>
                    <a:pt x="92683" y="1609787"/>
                    <a:pt x="90053" y="1601241"/>
                    <a:pt x="88739" y="1589410"/>
                  </a:cubicBezTo>
                  <a:cubicBezTo>
                    <a:pt x="87424" y="1577578"/>
                    <a:pt x="84137" y="1567718"/>
                    <a:pt x="78879" y="1559830"/>
                  </a:cubicBezTo>
                  <a:cubicBezTo>
                    <a:pt x="74935" y="1553257"/>
                    <a:pt x="71648" y="1549970"/>
                    <a:pt x="69019" y="1549970"/>
                  </a:cubicBezTo>
                  <a:cubicBezTo>
                    <a:pt x="69019" y="1549970"/>
                    <a:pt x="68361" y="1549313"/>
                    <a:pt x="67047" y="1547998"/>
                  </a:cubicBezTo>
                  <a:cubicBezTo>
                    <a:pt x="64418" y="1544054"/>
                    <a:pt x="63760" y="1541425"/>
                    <a:pt x="65075" y="1540110"/>
                  </a:cubicBezTo>
                  <a:cubicBezTo>
                    <a:pt x="65075" y="1538796"/>
                    <a:pt x="69019" y="1538138"/>
                    <a:pt x="76907" y="1538138"/>
                  </a:cubicBezTo>
                  <a:close/>
                  <a:moveTo>
                    <a:pt x="274104" y="1496727"/>
                  </a:moveTo>
                  <a:cubicBezTo>
                    <a:pt x="287250" y="1499356"/>
                    <a:pt x="299740" y="1502643"/>
                    <a:pt x="311571" y="1506587"/>
                  </a:cubicBezTo>
                  <a:cubicBezTo>
                    <a:pt x="327347" y="1510531"/>
                    <a:pt x="335235" y="1515132"/>
                    <a:pt x="335235" y="1520391"/>
                  </a:cubicBezTo>
                  <a:cubicBezTo>
                    <a:pt x="335235" y="1524335"/>
                    <a:pt x="329977" y="1528936"/>
                    <a:pt x="319459" y="1534194"/>
                  </a:cubicBezTo>
                  <a:lnTo>
                    <a:pt x="319459" y="1569690"/>
                  </a:lnTo>
                  <a:lnTo>
                    <a:pt x="352983" y="1567718"/>
                  </a:lnTo>
                  <a:cubicBezTo>
                    <a:pt x="355612" y="1561145"/>
                    <a:pt x="362843" y="1549970"/>
                    <a:pt x="374675" y="1534194"/>
                  </a:cubicBezTo>
                  <a:cubicBezTo>
                    <a:pt x="375989" y="1535509"/>
                    <a:pt x="378619" y="1537481"/>
                    <a:pt x="382562" y="1540110"/>
                  </a:cubicBezTo>
                  <a:cubicBezTo>
                    <a:pt x="385192" y="1541425"/>
                    <a:pt x="395709" y="1549313"/>
                    <a:pt x="414114" y="1563774"/>
                  </a:cubicBezTo>
                  <a:cubicBezTo>
                    <a:pt x="420687" y="1569033"/>
                    <a:pt x="423317" y="1573634"/>
                    <a:pt x="422002" y="1577578"/>
                  </a:cubicBezTo>
                  <a:cubicBezTo>
                    <a:pt x="422002" y="1580207"/>
                    <a:pt x="416743" y="1581522"/>
                    <a:pt x="406226" y="1581522"/>
                  </a:cubicBezTo>
                  <a:cubicBezTo>
                    <a:pt x="381248" y="1581522"/>
                    <a:pt x="364157" y="1582179"/>
                    <a:pt x="354955" y="1583494"/>
                  </a:cubicBezTo>
                  <a:cubicBezTo>
                    <a:pt x="341808" y="1583494"/>
                    <a:pt x="329977" y="1584151"/>
                    <a:pt x="319459" y="1585466"/>
                  </a:cubicBezTo>
                  <a:lnTo>
                    <a:pt x="321431" y="1628849"/>
                  </a:lnTo>
                  <a:lnTo>
                    <a:pt x="390450" y="1624905"/>
                  </a:lnTo>
                  <a:cubicBezTo>
                    <a:pt x="391765" y="1622276"/>
                    <a:pt x="395709" y="1617674"/>
                    <a:pt x="402282" y="1611101"/>
                  </a:cubicBezTo>
                  <a:cubicBezTo>
                    <a:pt x="407541" y="1605843"/>
                    <a:pt x="411485" y="1601241"/>
                    <a:pt x="414114" y="1597298"/>
                  </a:cubicBezTo>
                  <a:cubicBezTo>
                    <a:pt x="416743" y="1599927"/>
                    <a:pt x="420687" y="1603213"/>
                    <a:pt x="425946" y="1607157"/>
                  </a:cubicBezTo>
                  <a:cubicBezTo>
                    <a:pt x="436463" y="1617674"/>
                    <a:pt x="445008" y="1626220"/>
                    <a:pt x="451581" y="1632793"/>
                  </a:cubicBezTo>
                  <a:cubicBezTo>
                    <a:pt x="459469" y="1640681"/>
                    <a:pt x="463413" y="1647254"/>
                    <a:pt x="463413" y="1652513"/>
                  </a:cubicBezTo>
                  <a:cubicBezTo>
                    <a:pt x="463413" y="1657771"/>
                    <a:pt x="460127" y="1660401"/>
                    <a:pt x="453553" y="1660401"/>
                  </a:cubicBezTo>
                  <a:cubicBezTo>
                    <a:pt x="451581" y="1660401"/>
                    <a:pt x="448624" y="1660565"/>
                    <a:pt x="444680" y="1660894"/>
                  </a:cubicBezTo>
                  <a:lnTo>
                    <a:pt x="434017" y="1661960"/>
                  </a:lnTo>
                  <a:lnTo>
                    <a:pt x="430999" y="1662742"/>
                  </a:lnTo>
                  <a:cubicBezTo>
                    <a:pt x="429274" y="1663153"/>
                    <a:pt x="426932" y="1663687"/>
                    <a:pt x="423974" y="1664345"/>
                  </a:cubicBezTo>
                  <a:cubicBezTo>
                    <a:pt x="414771" y="1666974"/>
                    <a:pt x="400968" y="1675519"/>
                    <a:pt x="382562" y="1689980"/>
                  </a:cubicBezTo>
                  <a:cubicBezTo>
                    <a:pt x="377304" y="1695239"/>
                    <a:pt x="373360" y="1696553"/>
                    <a:pt x="370731" y="1693924"/>
                  </a:cubicBezTo>
                  <a:cubicBezTo>
                    <a:pt x="370731" y="1693924"/>
                    <a:pt x="371388" y="1690637"/>
                    <a:pt x="372703" y="1684064"/>
                  </a:cubicBezTo>
                  <a:cubicBezTo>
                    <a:pt x="374017" y="1681435"/>
                    <a:pt x="375332" y="1678148"/>
                    <a:pt x="376647" y="1674204"/>
                  </a:cubicBezTo>
                  <a:cubicBezTo>
                    <a:pt x="379276" y="1668946"/>
                    <a:pt x="381248" y="1665002"/>
                    <a:pt x="382562" y="1662373"/>
                  </a:cubicBezTo>
                  <a:cubicBezTo>
                    <a:pt x="383877" y="1659743"/>
                    <a:pt x="385849" y="1656457"/>
                    <a:pt x="388478" y="1652513"/>
                  </a:cubicBezTo>
                  <a:cubicBezTo>
                    <a:pt x="391108" y="1647254"/>
                    <a:pt x="393080" y="1643310"/>
                    <a:pt x="394394" y="1640681"/>
                  </a:cubicBezTo>
                  <a:cubicBezTo>
                    <a:pt x="377304" y="1641996"/>
                    <a:pt x="354298" y="1643310"/>
                    <a:pt x="325375" y="1644625"/>
                  </a:cubicBezTo>
                  <a:cubicBezTo>
                    <a:pt x="278048" y="1647254"/>
                    <a:pt x="241895" y="1649226"/>
                    <a:pt x="216917" y="1650541"/>
                  </a:cubicBezTo>
                  <a:cubicBezTo>
                    <a:pt x="193253" y="1653170"/>
                    <a:pt x="177477" y="1655799"/>
                    <a:pt x="169589" y="1658429"/>
                  </a:cubicBezTo>
                  <a:cubicBezTo>
                    <a:pt x="165646" y="1649226"/>
                    <a:pt x="162359" y="1641338"/>
                    <a:pt x="159730" y="1634765"/>
                  </a:cubicBezTo>
                  <a:cubicBezTo>
                    <a:pt x="175505" y="1636080"/>
                    <a:pt x="193910" y="1636080"/>
                    <a:pt x="214945" y="1634765"/>
                  </a:cubicBezTo>
                  <a:lnTo>
                    <a:pt x="274104" y="1632793"/>
                  </a:lnTo>
                  <a:cubicBezTo>
                    <a:pt x="274104" y="1620961"/>
                    <a:pt x="274104" y="1605843"/>
                    <a:pt x="274104" y="1587438"/>
                  </a:cubicBezTo>
                  <a:lnTo>
                    <a:pt x="238608" y="1591382"/>
                  </a:lnTo>
                  <a:cubicBezTo>
                    <a:pt x="228091" y="1591382"/>
                    <a:pt x="212973" y="1593354"/>
                    <a:pt x="193253" y="1597298"/>
                  </a:cubicBezTo>
                  <a:cubicBezTo>
                    <a:pt x="190624" y="1589410"/>
                    <a:pt x="187337" y="1581522"/>
                    <a:pt x="183393" y="1573634"/>
                  </a:cubicBezTo>
                  <a:cubicBezTo>
                    <a:pt x="203113" y="1573634"/>
                    <a:pt x="220861" y="1573634"/>
                    <a:pt x="236637" y="1573634"/>
                  </a:cubicBezTo>
                  <a:cubicBezTo>
                    <a:pt x="247154" y="1573634"/>
                    <a:pt x="259643" y="1572977"/>
                    <a:pt x="274104" y="1571662"/>
                  </a:cubicBezTo>
                  <a:cubicBezTo>
                    <a:pt x="276733" y="1557201"/>
                    <a:pt x="276733" y="1547341"/>
                    <a:pt x="274104" y="1542082"/>
                  </a:cubicBezTo>
                  <a:cubicBezTo>
                    <a:pt x="274104" y="1526307"/>
                    <a:pt x="274104" y="1511188"/>
                    <a:pt x="274104" y="1496727"/>
                  </a:cubicBezTo>
                  <a:close/>
                  <a:moveTo>
                    <a:pt x="195225" y="1258118"/>
                  </a:moveTo>
                  <a:cubicBezTo>
                    <a:pt x="197854" y="1259433"/>
                    <a:pt x="203113" y="1262719"/>
                    <a:pt x="211001" y="1267978"/>
                  </a:cubicBezTo>
                  <a:cubicBezTo>
                    <a:pt x="216259" y="1273237"/>
                    <a:pt x="220861" y="1277181"/>
                    <a:pt x="224805" y="1279810"/>
                  </a:cubicBezTo>
                  <a:cubicBezTo>
                    <a:pt x="232693" y="1286383"/>
                    <a:pt x="236637" y="1291642"/>
                    <a:pt x="236637" y="1295586"/>
                  </a:cubicBezTo>
                  <a:cubicBezTo>
                    <a:pt x="235322" y="1299530"/>
                    <a:pt x="230721" y="1303474"/>
                    <a:pt x="222833" y="1307418"/>
                  </a:cubicBezTo>
                  <a:cubicBezTo>
                    <a:pt x="211001" y="1324508"/>
                    <a:pt x="198512" y="1338312"/>
                    <a:pt x="185365" y="1348829"/>
                  </a:cubicBezTo>
                  <a:cubicBezTo>
                    <a:pt x="168275" y="1363290"/>
                    <a:pt x="148555" y="1374465"/>
                    <a:pt x="126206" y="1382353"/>
                  </a:cubicBezTo>
                  <a:cubicBezTo>
                    <a:pt x="120947" y="1383667"/>
                    <a:pt x="117003" y="1383667"/>
                    <a:pt x="114374" y="1382353"/>
                  </a:cubicBezTo>
                  <a:cubicBezTo>
                    <a:pt x="113060" y="1381038"/>
                    <a:pt x="115689" y="1377094"/>
                    <a:pt x="122262" y="1370521"/>
                  </a:cubicBezTo>
                  <a:cubicBezTo>
                    <a:pt x="145926" y="1352116"/>
                    <a:pt x="164988" y="1330424"/>
                    <a:pt x="179449" y="1305446"/>
                  </a:cubicBezTo>
                  <a:cubicBezTo>
                    <a:pt x="187337" y="1289670"/>
                    <a:pt x="192596" y="1273894"/>
                    <a:pt x="195225" y="1258118"/>
                  </a:cubicBezTo>
                  <a:close/>
                  <a:moveTo>
                    <a:pt x="283964" y="1183183"/>
                  </a:moveTo>
                  <a:lnTo>
                    <a:pt x="189309" y="1191071"/>
                  </a:lnTo>
                  <a:cubicBezTo>
                    <a:pt x="190624" y="1196330"/>
                    <a:pt x="191281" y="1204218"/>
                    <a:pt x="191281" y="1214735"/>
                  </a:cubicBezTo>
                  <a:cubicBezTo>
                    <a:pt x="192596" y="1225252"/>
                    <a:pt x="193253" y="1233140"/>
                    <a:pt x="193253" y="1238398"/>
                  </a:cubicBezTo>
                  <a:cubicBezTo>
                    <a:pt x="211658" y="1235769"/>
                    <a:pt x="239266" y="1233797"/>
                    <a:pt x="276076" y="1232483"/>
                  </a:cubicBezTo>
                  <a:cubicBezTo>
                    <a:pt x="276076" y="1229853"/>
                    <a:pt x="276733" y="1224595"/>
                    <a:pt x="278048" y="1216707"/>
                  </a:cubicBezTo>
                  <a:cubicBezTo>
                    <a:pt x="280677" y="1202246"/>
                    <a:pt x="282649" y="1191071"/>
                    <a:pt x="283964" y="1183183"/>
                  </a:cubicBezTo>
                  <a:close/>
                  <a:moveTo>
                    <a:pt x="167617" y="1096416"/>
                  </a:moveTo>
                  <a:cubicBezTo>
                    <a:pt x="170247" y="1095102"/>
                    <a:pt x="174191" y="1095102"/>
                    <a:pt x="179449" y="1096416"/>
                  </a:cubicBezTo>
                  <a:cubicBezTo>
                    <a:pt x="209686" y="1097731"/>
                    <a:pt x="226777" y="1109563"/>
                    <a:pt x="230721" y="1131912"/>
                  </a:cubicBezTo>
                  <a:cubicBezTo>
                    <a:pt x="230721" y="1137171"/>
                    <a:pt x="228749" y="1143744"/>
                    <a:pt x="224805" y="1151632"/>
                  </a:cubicBezTo>
                  <a:cubicBezTo>
                    <a:pt x="218231" y="1155576"/>
                    <a:pt x="212973" y="1158205"/>
                    <a:pt x="209029" y="1159520"/>
                  </a:cubicBezTo>
                  <a:cubicBezTo>
                    <a:pt x="197197" y="1159520"/>
                    <a:pt x="189309" y="1152946"/>
                    <a:pt x="185365" y="1139800"/>
                  </a:cubicBezTo>
                  <a:cubicBezTo>
                    <a:pt x="184051" y="1125339"/>
                    <a:pt x="179449" y="1113507"/>
                    <a:pt x="171561" y="1104304"/>
                  </a:cubicBezTo>
                  <a:cubicBezTo>
                    <a:pt x="167617" y="1101675"/>
                    <a:pt x="166303" y="1099046"/>
                    <a:pt x="167617" y="1096416"/>
                  </a:cubicBezTo>
                  <a:close/>
                  <a:moveTo>
                    <a:pt x="266216" y="1082613"/>
                  </a:moveTo>
                  <a:cubicBezTo>
                    <a:pt x="272789" y="1085242"/>
                    <a:pt x="280677" y="1089843"/>
                    <a:pt x="289880" y="1096416"/>
                  </a:cubicBezTo>
                  <a:cubicBezTo>
                    <a:pt x="293824" y="1099046"/>
                    <a:pt x="297110" y="1101018"/>
                    <a:pt x="299740" y="1102332"/>
                  </a:cubicBezTo>
                  <a:cubicBezTo>
                    <a:pt x="301054" y="1102332"/>
                    <a:pt x="302369" y="1102990"/>
                    <a:pt x="303684" y="1104304"/>
                  </a:cubicBezTo>
                  <a:cubicBezTo>
                    <a:pt x="311571" y="1109563"/>
                    <a:pt x="314858" y="1114164"/>
                    <a:pt x="313543" y="1118108"/>
                  </a:cubicBezTo>
                  <a:cubicBezTo>
                    <a:pt x="312229" y="1123367"/>
                    <a:pt x="306313" y="1126653"/>
                    <a:pt x="295796" y="1127968"/>
                  </a:cubicBezTo>
                  <a:cubicBezTo>
                    <a:pt x="294481" y="1129283"/>
                    <a:pt x="291852" y="1131912"/>
                    <a:pt x="287908" y="1135856"/>
                  </a:cubicBezTo>
                  <a:cubicBezTo>
                    <a:pt x="273447" y="1154261"/>
                    <a:pt x="262929" y="1166093"/>
                    <a:pt x="256356" y="1171351"/>
                  </a:cubicBezTo>
                  <a:lnTo>
                    <a:pt x="285936" y="1169379"/>
                  </a:lnTo>
                  <a:lnTo>
                    <a:pt x="301712" y="1151632"/>
                  </a:lnTo>
                  <a:cubicBezTo>
                    <a:pt x="309599" y="1155576"/>
                    <a:pt x="316830" y="1160834"/>
                    <a:pt x="323403" y="1167407"/>
                  </a:cubicBezTo>
                  <a:cubicBezTo>
                    <a:pt x="323403" y="1167407"/>
                    <a:pt x="324061" y="1168065"/>
                    <a:pt x="325375" y="1169379"/>
                  </a:cubicBezTo>
                  <a:cubicBezTo>
                    <a:pt x="335892" y="1175953"/>
                    <a:pt x="340494" y="1181869"/>
                    <a:pt x="339179" y="1187127"/>
                  </a:cubicBezTo>
                  <a:cubicBezTo>
                    <a:pt x="337864" y="1189756"/>
                    <a:pt x="333263" y="1193043"/>
                    <a:pt x="325375" y="1196987"/>
                  </a:cubicBezTo>
                  <a:cubicBezTo>
                    <a:pt x="325375" y="1196987"/>
                    <a:pt x="324718" y="1198959"/>
                    <a:pt x="323403" y="1202903"/>
                  </a:cubicBezTo>
                  <a:cubicBezTo>
                    <a:pt x="322089" y="1212106"/>
                    <a:pt x="321431" y="1218022"/>
                    <a:pt x="321431" y="1220651"/>
                  </a:cubicBezTo>
                  <a:lnTo>
                    <a:pt x="325375" y="1224595"/>
                  </a:lnTo>
                  <a:cubicBezTo>
                    <a:pt x="331949" y="1231168"/>
                    <a:pt x="335235" y="1236427"/>
                    <a:pt x="335235" y="1240370"/>
                  </a:cubicBezTo>
                  <a:cubicBezTo>
                    <a:pt x="335235" y="1244314"/>
                    <a:pt x="329319" y="1246286"/>
                    <a:pt x="317487" y="1246286"/>
                  </a:cubicBezTo>
                  <a:cubicBezTo>
                    <a:pt x="316173" y="1246286"/>
                    <a:pt x="304998" y="1246944"/>
                    <a:pt x="283964" y="1248258"/>
                  </a:cubicBezTo>
                  <a:lnTo>
                    <a:pt x="260300" y="1250230"/>
                  </a:lnTo>
                  <a:cubicBezTo>
                    <a:pt x="268188" y="1251545"/>
                    <a:pt x="274761" y="1254174"/>
                    <a:pt x="280020" y="1258118"/>
                  </a:cubicBezTo>
                  <a:cubicBezTo>
                    <a:pt x="289222" y="1262062"/>
                    <a:pt x="293824" y="1266006"/>
                    <a:pt x="293824" y="1269950"/>
                  </a:cubicBezTo>
                  <a:cubicBezTo>
                    <a:pt x="293824" y="1273894"/>
                    <a:pt x="290537" y="1278495"/>
                    <a:pt x="283964" y="1283754"/>
                  </a:cubicBezTo>
                  <a:cubicBezTo>
                    <a:pt x="283964" y="1290327"/>
                    <a:pt x="283964" y="1301502"/>
                    <a:pt x="283964" y="1317277"/>
                  </a:cubicBezTo>
                  <a:cubicBezTo>
                    <a:pt x="283964" y="1321221"/>
                    <a:pt x="283964" y="1323851"/>
                    <a:pt x="283964" y="1325165"/>
                  </a:cubicBezTo>
                  <a:cubicBezTo>
                    <a:pt x="285278" y="1327794"/>
                    <a:pt x="288565" y="1329109"/>
                    <a:pt x="293824" y="1329109"/>
                  </a:cubicBezTo>
                  <a:cubicBezTo>
                    <a:pt x="301712" y="1329109"/>
                    <a:pt x="307627" y="1327137"/>
                    <a:pt x="311571" y="1323193"/>
                  </a:cubicBezTo>
                  <a:cubicBezTo>
                    <a:pt x="315515" y="1320564"/>
                    <a:pt x="319459" y="1314648"/>
                    <a:pt x="323403" y="1305446"/>
                  </a:cubicBezTo>
                  <a:cubicBezTo>
                    <a:pt x="324718" y="1302816"/>
                    <a:pt x="326690" y="1298872"/>
                    <a:pt x="329319" y="1293614"/>
                  </a:cubicBezTo>
                  <a:cubicBezTo>
                    <a:pt x="331949" y="1288355"/>
                    <a:pt x="333920" y="1283754"/>
                    <a:pt x="335235" y="1279810"/>
                  </a:cubicBezTo>
                  <a:cubicBezTo>
                    <a:pt x="337864" y="1269293"/>
                    <a:pt x="340494" y="1265349"/>
                    <a:pt x="343123" y="1267978"/>
                  </a:cubicBezTo>
                  <a:cubicBezTo>
                    <a:pt x="345752" y="1267978"/>
                    <a:pt x="346410" y="1273894"/>
                    <a:pt x="345095" y="1285726"/>
                  </a:cubicBezTo>
                  <a:cubicBezTo>
                    <a:pt x="343780" y="1296243"/>
                    <a:pt x="343123" y="1305446"/>
                    <a:pt x="343123" y="1313333"/>
                  </a:cubicBezTo>
                  <a:cubicBezTo>
                    <a:pt x="343123" y="1317277"/>
                    <a:pt x="344438" y="1321221"/>
                    <a:pt x="347067" y="1325165"/>
                  </a:cubicBezTo>
                  <a:cubicBezTo>
                    <a:pt x="348382" y="1326480"/>
                    <a:pt x="349696" y="1327794"/>
                    <a:pt x="351011" y="1329109"/>
                  </a:cubicBezTo>
                  <a:cubicBezTo>
                    <a:pt x="352326" y="1331738"/>
                    <a:pt x="352983" y="1333710"/>
                    <a:pt x="352983" y="1335025"/>
                  </a:cubicBezTo>
                  <a:cubicBezTo>
                    <a:pt x="353969" y="1336997"/>
                    <a:pt x="354544" y="1338969"/>
                    <a:pt x="354708" y="1340941"/>
                  </a:cubicBezTo>
                  <a:cubicBezTo>
                    <a:pt x="355201" y="1346857"/>
                    <a:pt x="351997" y="1352773"/>
                    <a:pt x="345095" y="1358689"/>
                  </a:cubicBezTo>
                  <a:cubicBezTo>
                    <a:pt x="337207" y="1362633"/>
                    <a:pt x="331291" y="1364605"/>
                    <a:pt x="327347" y="1364605"/>
                  </a:cubicBezTo>
                  <a:cubicBezTo>
                    <a:pt x="320774" y="1365919"/>
                    <a:pt x="310914" y="1367234"/>
                    <a:pt x="297768" y="1368549"/>
                  </a:cubicBezTo>
                  <a:cubicBezTo>
                    <a:pt x="291194" y="1369863"/>
                    <a:pt x="286593" y="1370521"/>
                    <a:pt x="283964" y="1370521"/>
                  </a:cubicBezTo>
                  <a:cubicBezTo>
                    <a:pt x="281335" y="1370521"/>
                    <a:pt x="276733" y="1369863"/>
                    <a:pt x="270160" y="1368549"/>
                  </a:cubicBezTo>
                  <a:cubicBezTo>
                    <a:pt x="267531" y="1368549"/>
                    <a:pt x="265559" y="1368549"/>
                    <a:pt x="264244" y="1368549"/>
                  </a:cubicBezTo>
                  <a:cubicBezTo>
                    <a:pt x="257671" y="1367234"/>
                    <a:pt x="252412" y="1364605"/>
                    <a:pt x="248468" y="1360661"/>
                  </a:cubicBezTo>
                  <a:cubicBezTo>
                    <a:pt x="245839" y="1356717"/>
                    <a:pt x="244524" y="1344885"/>
                    <a:pt x="244524" y="1325165"/>
                  </a:cubicBezTo>
                  <a:cubicBezTo>
                    <a:pt x="244524" y="1321221"/>
                    <a:pt x="245182" y="1312676"/>
                    <a:pt x="246496" y="1299530"/>
                  </a:cubicBezTo>
                  <a:cubicBezTo>
                    <a:pt x="246496" y="1285069"/>
                    <a:pt x="246496" y="1275209"/>
                    <a:pt x="246496" y="1269950"/>
                  </a:cubicBezTo>
                  <a:cubicBezTo>
                    <a:pt x="246496" y="1264691"/>
                    <a:pt x="246496" y="1258118"/>
                    <a:pt x="246496" y="1250230"/>
                  </a:cubicBezTo>
                  <a:cubicBezTo>
                    <a:pt x="239923" y="1250230"/>
                    <a:pt x="230721" y="1250888"/>
                    <a:pt x="218889" y="1252202"/>
                  </a:cubicBezTo>
                  <a:cubicBezTo>
                    <a:pt x="205742" y="1252202"/>
                    <a:pt x="196540" y="1252860"/>
                    <a:pt x="191281" y="1254174"/>
                  </a:cubicBezTo>
                  <a:cubicBezTo>
                    <a:pt x="187337" y="1263377"/>
                    <a:pt x="181421" y="1269950"/>
                    <a:pt x="173533" y="1273894"/>
                  </a:cubicBezTo>
                  <a:cubicBezTo>
                    <a:pt x="172219" y="1273894"/>
                    <a:pt x="170904" y="1274551"/>
                    <a:pt x="169589" y="1275866"/>
                  </a:cubicBezTo>
                  <a:cubicBezTo>
                    <a:pt x="163016" y="1279810"/>
                    <a:pt x="158415" y="1281125"/>
                    <a:pt x="155786" y="1279810"/>
                  </a:cubicBezTo>
                  <a:cubicBezTo>
                    <a:pt x="153156" y="1277181"/>
                    <a:pt x="151842" y="1273237"/>
                    <a:pt x="151842" y="1267978"/>
                  </a:cubicBezTo>
                  <a:lnTo>
                    <a:pt x="151842" y="1236427"/>
                  </a:lnTo>
                  <a:cubicBezTo>
                    <a:pt x="151842" y="1229853"/>
                    <a:pt x="151842" y="1220651"/>
                    <a:pt x="151842" y="1208819"/>
                  </a:cubicBezTo>
                  <a:cubicBezTo>
                    <a:pt x="150527" y="1195672"/>
                    <a:pt x="149870" y="1186470"/>
                    <a:pt x="149870" y="1181211"/>
                  </a:cubicBezTo>
                  <a:cubicBezTo>
                    <a:pt x="149870" y="1177267"/>
                    <a:pt x="149212" y="1170037"/>
                    <a:pt x="147898" y="1159520"/>
                  </a:cubicBezTo>
                  <a:cubicBezTo>
                    <a:pt x="146583" y="1152946"/>
                    <a:pt x="145926" y="1147688"/>
                    <a:pt x="145926" y="1143744"/>
                  </a:cubicBezTo>
                  <a:cubicBezTo>
                    <a:pt x="163016" y="1152946"/>
                    <a:pt x="172219" y="1157548"/>
                    <a:pt x="173533" y="1157548"/>
                  </a:cubicBezTo>
                  <a:cubicBezTo>
                    <a:pt x="185365" y="1165436"/>
                    <a:pt x="193253" y="1171351"/>
                    <a:pt x="197197" y="1175295"/>
                  </a:cubicBezTo>
                  <a:lnTo>
                    <a:pt x="238608" y="1171351"/>
                  </a:lnTo>
                  <a:cubicBezTo>
                    <a:pt x="243867" y="1159520"/>
                    <a:pt x="251098" y="1135856"/>
                    <a:pt x="260300" y="1100360"/>
                  </a:cubicBezTo>
                  <a:cubicBezTo>
                    <a:pt x="262929" y="1092473"/>
                    <a:pt x="264901" y="1086557"/>
                    <a:pt x="266216" y="1082613"/>
                  </a:cubicBezTo>
                  <a:close/>
                  <a:moveTo>
                    <a:pt x="61131" y="1074725"/>
                  </a:moveTo>
                  <a:cubicBezTo>
                    <a:pt x="67704" y="1077354"/>
                    <a:pt x="77564" y="1081298"/>
                    <a:pt x="90711" y="1086557"/>
                  </a:cubicBezTo>
                  <a:cubicBezTo>
                    <a:pt x="94654" y="1087871"/>
                    <a:pt x="97941" y="1089186"/>
                    <a:pt x="100570" y="1090501"/>
                  </a:cubicBezTo>
                  <a:cubicBezTo>
                    <a:pt x="108458" y="1091815"/>
                    <a:pt x="113717" y="1093787"/>
                    <a:pt x="116346" y="1096416"/>
                  </a:cubicBezTo>
                  <a:cubicBezTo>
                    <a:pt x="120290" y="1097731"/>
                    <a:pt x="122262" y="1100360"/>
                    <a:pt x="122262" y="1104304"/>
                  </a:cubicBezTo>
                  <a:cubicBezTo>
                    <a:pt x="123577" y="1106934"/>
                    <a:pt x="122262" y="1110220"/>
                    <a:pt x="118318" y="1114164"/>
                  </a:cubicBezTo>
                  <a:cubicBezTo>
                    <a:pt x="117003" y="1115479"/>
                    <a:pt x="116346" y="1116793"/>
                    <a:pt x="116346" y="1118108"/>
                  </a:cubicBezTo>
                  <a:cubicBezTo>
                    <a:pt x="113717" y="1120737"/>
                    <a:pt x="111745" y="1123367"/>
                    <a:pt x="110430" y="1125996"/>
                  </a:cubicBezTo>
                  <a:lnTo>
                    <a:pt x="110430" y="1218679"/>
                  </a:lnTo>
                  <a:cubicBezTo>
                    <a:pt x="110430" y="1247601"/>
                    <a:pt x="111088" y="1294271"/>
                    <a:pt x="112402" y="1358689"/>
                  </a:cubicBezTo>
                  <a:cubicBezTo>
                    <a:pt x="112402" y="1381038"/>
                    <a:pt x="111745" y="1392870"/>
                    <a:pt x="110430" y="1394184"/>
                  </a:cubicBezTo>
                  <a:cubicBezTo>
                    <a:pt x="109116" y="1408645"/>
                    <a:pt x="100570" y="1419820"/>
                    <a:pt x="84795" y="1427708"/>
                  </a:cubicBezTo>
                  <a:cubicBezTo>
                    <a:pt x="72963" y="1434281"/>
                    <a:pt x="65075" y="1436253"/>
                    <a:pt x="61131" y="1433624"/>
                  </a:cubicBezTo>
                  <a:cubicBezTo>
                    <a:pt x="58502" y="1432309"/>
                    <a:pt x="57844" y="1429680"/>
                    <a:pt x="59159" y="1425736"/>
                  </a:cubicBezTo>
                  <a:cubicBezTo>
                    <a:pt x="59159" y="1421792"/>
                    <a:pt x="59816" y="1415219"/>
                    <a:pt x="61131" y="1406016"/>
                  </a:cubicBezTo>
                  <a:cubicBezTo>
                    <a:pt x="61131" y="1396814"/>
                    <a:pt x="61131" y="1390240"/>
                    <a:pt x="61131" y="1386296"/>
                  </a:cubicBezTo>
                  <a:cubicBezTo>
                    <a:pt x="63760" y="1350801"/>
                    <a:pt x="65075" y="1302159"/>
                    <a:pt x="65075" y="1240370"/>
                  </a:cubicBezTo>
                  <a:cubicBezTo>
                    <a:pt x="65075" y="1206190"/>
                    <a:pt x="65075" y="1179239"/>
                    <a:pt x="65075" y="1159520"/>
                  </a:cubicBezTo>
                  <a:cubicBezTo>
                    <a:pt x="65075" y="1146373"/>
                    <a:pt x="64418" y="1123367"/>
                    <a:pt x="63103" y="1090501"/>
                  </a:cubicBezTo>
                  <a:cubicBezTo>
                    <a:pt x="61788" y="1083927"/>
                    <a:pt x="61131" y="1078669"/>
                    <a:pt x="61131" y="1074725"/>
                  </a:cubicBezTo>
                  <a:close/>
                  <a:moveTo>
                    <a:pt x="378619" y="1017537"/>
                  </a:moveTo>
                  <a:cubicBezTo>
                    <a:pt x="381248" y="1020167"/>
                    <a:pt x="387164" y="1024111"/>
                    <a:pt x="396366" y="1029369"/>
                  </a:cubicBezTo>
                  <a:cubicBezTo>
                    <a:pt x="405569" y="1034628"/>
                    <a:pt x="412799" y="1039229"/>
                    <a:pt x="418058" y="1043173"/>
                  </a:cubicBezTo>
                  <a:cubicBezTo>
                    <a:pt x="427261" y="1051061"/>
                    <a:pt x="431862" y="1056977"/>
                    <a:pt x="431862" y="1060921"/>
                  </a:cubicBezTo>
                  <a:cubicBezTo>
                    <a:pt x="433176" y="1064865"/>
                    <a:pt x="429890" y="1069466"/>
                    <a:pt x="422002" y="1074725"/>
                  </a:cubicBezTo>
                  <a:cubicBezTo>
                    <a:pt x="418058" y="1076039"/>
                    <a:pt x="414114" y="1078011"/>
                    <a:pt x="410170" y="1080641"/>
                  </a:cubicBezTo>
                  <a:cubicBezTo>
                    <a:pt x="412799" y="1127968"/>
                    <a:pt x="415429" y="1204218"/>
                    <a:pt x="418058" y="1309390"/>
                  </a:cubicBezTo>
                  <a:cubicBezTo>
                    <a:pt x="419373" y="1340941"/>
                    <a:pt x="420030" y="1365919"/>
                    <a:pt x="420030" y="1384324"/>
                  </a:cubicBezTo>
                  <a:cubicBezTo>
                    <a:pt x="420030" y="1410617"/>
                    <a:pt x="411485" y="1429680"/>
                    <a:pt x="394394" y="1441512"/>
                  </a:cubicBezTo>
                  <a:cubicBezTo>
                    <a:pt x="387821" y="1442826"/>
                    <a:pt x="382562" y="1445456"/>
                    <a:pt x="378619" y="1449400"/>
                  </a:cubicBezTo>
                  <a:cubicBezTo>
                    <a:pt x="373360" y="1452029"/>
                    <a:pt x="368759" y="1452029"/>
                    <a:pt x="364815" y="1449400"/>
                  </a:cubicBezTo>
                  <a:cubicBezTo>
                    <a:pt x="363500" y="1449400"/>
                    <a:pt x="361528" y="1446770"/>
                    <a:pt x="358899" y="1441512"/>
                  </a:cubicBezTo>
                  <a:cubicBezTo>
                    <a:pt x="358899" y="1440197"/>
                    <a:pt x="358241" y="1438225"/>
                    <a:pt x="356927" y="1435596"/>
                  </a:cubicBezTo>
                  <a:cubicBezTo>
                    <a:pt x="355612" y="1432967"/>
                    <a:pt x="354955" y="1430995"/>
                    <a:pt x="354955" y="1429680"/>
                  </a:cubicBezTo>
                  <a:cubicBezTo>
                    <a:pt x="351011" y="1419163"/>
                    <a:pt x="344438" y="1409960"/>
                    <a:pt x="335235" y="1402072"/>
                  </a:cubicBezTo>
                  <a:cubicBezTo>
                    <a:pt x="333920" y="1399443"/>
                    <a:pt x="329319" y="1396156"/>
                    <a:pt x="321431" y="1392212"/>
                  </a:cubicBezTo>
                  <a:cubicBezTo>
                    <a:pt x="320117" y="1392212"/>
                    <a:pt x="318802" y="1391555"/>
                    <a:pt x="317487" y="1390240"/>
                  </a:cubicBezTo>
                  <a:cubicBezTo>
                    <a:pt x="313543" y="1387611"/>
                    <a:pt x="311571" y="1385639"/>
                    <a:pt x="311571" y="1384324"/>
                  </a:cubicBezTo>
                  <a:cubicBezTo>
                    <a:pt x="312886" y="1380381"/>
                    <a:pt x="317487" y="1379066"/>
                    <a:pt x="325375" y="1380381"/>
                  </a:cubicBezTo>
                  <a:cubicBezTo>
                    <a:pt x="331949" y="1381695"/>
                    <a:pt x="337864" y="1382353"/>
                    <a:pt x="343123" y="1382353"/>
                  </a:cubicBezTo>
                  <a:cubicBezTo>
                    <a:pt x="352326" y="1382353"/>
                    <a:pt x="359556" y="1381038"/>
                    <a:pt x="364815" y="1378409"/>
                  </a:cubicBezTo>
                  <a:cubicBezTo>
                    <a:pt x="368759" y="1377094"/>
                    <a:pt x="370731" y="1370521"/>
                    <a:pt x="370731" y="1358689"/>
                  </a:cubicBezTo>
                  <a:cubicBezTo>
                    <a:pt x="370731" y="1286383"/>
                    <a:pt x="369416" y="1218679"/>
                    <a:pt x="366787" y="1155576"/>
                  </a:cubicBezTo>
                  <a:cubicBezTo>
                    <a:pt x="366787" y="1133227"/>
                    <a:pt x="366129" y="1102332"/>
                    <a:pt x="364815" y="1062893"/>
                  </a:cubicBezTo>
                  <a:lnTo>
                    <a:pt x="283964" y="1066837"/>
                  </a:lnTo>
                  <a:cubicBezTo>
                    <a:pt x="262929" y="1068152"/>
                    <a:pt x="244524" y="1070781"/>
                    <a:pt x="228749" y="1074725"/>
                  </a:cubicBezTo>
                  <a:cubicBezTo>
                    <a:pt x="228749" y="1073410"/>
                    <a:pt x="228091" y="1072095"/>
                    <a:pt x="226777" y="1070781"/>
                  </a:cubicBezTo>
                  <a:cubicBezTo>
                    <a:pt x="222833" y="1062893"/>
                    <a:pt x="219546" y="1056320"/>
                    <a:pt x="216917" y="1051061"/>
                  </a:cubicBezTo>
                  <a:cubicBezTo>
                    <a:pt x="240580" y="1051061"/>
                    <a:pt x="257671" y="1051061"/>
                    <a:pt x="268188" y="1051061"/>
                  </a:cubicBezTo>
                  <a:lnTo>
                    <a:pt x="354955" y="1047117"/>
                  </a:lnTo>
                  <a:cubicBezTo>
                    <a:pt x="357584" y="1043173"/>
                    <a:pt x="365472" y="1033313"/>
                    <a:pt x="378619" y="1017537"/>
                  </a:cubicBezTo>
                  <a:close/>
                  <a:moveTo>
                    <a:pt x="104514" y="1003734"/>
                  </a:moveTo>
                  <a:cubicBezTo>
                    <a:pt x="105829" y="1001104"/>
                    <a:pt x="110430" y="1001104"/>
                    <a:pt x="118318" y="1003734"/>
                  </a:cubicBezTo>
                  <a:cubicBezTo>
                    <a:pt x="126206" y="1003734"/>
                    <a:pt x="134751" y="1005706"/>
                    <a:pt x="143954" y="1009650"/>
                  </a:cubicBezTo>
                  <a:cubicBezTo>
                    <a:pt x="154471" y="1012279"/>
                    <a:pt x="163674" y="1017537"/>
                    <a:pt x="171561" y="1025425"/>
                  </a:cubicBezTo>
                  <a:cubicBezTo>
                    <a:pt x="180764" y="1033313"/>
                    <a:pt x="186023" y="1041858"/>
                    <a:pt x="187337" y="1051061"/>
                  </a:cubicBezTo>
                  <a:cubicBezTo>
                    <a:pt x="188652" y="1070781"/>
                    <a:pt x="180107" y="1082613"/>
                    <a:pt x="161702" y="1086557"/>
                  </a:cubicBezTo>
                  <a:cubicBezTo>
                    <a:pt x="145926" y="1087871"/>
                    <a:pt x="136723" y="1078011"/>
                    <a:pt x="134094" y="1056977"/>
                  </a:cubicBezTo>
                  <a:cubicBezTo>
                    <a:pt x="131465" y="1042516"/>
                    <a:pt x="123577" y="1028055"/>
                    <a:pt x="110430" y="1013593"/>
                  </a:cubicBezTo>
                  <a:cubicBezTo>
                    <a:pt x="106486" y="1009650"/>
                    <a:pt x="104514" y="1006363"/>
                    <a:pt x="104514" y="1003734"/>
                  </a:cubicBezTo>
                  <a:close/>
                  <a:moveTo>
                    <a:pt x="360871" y="763153"/>
                  </a:moveTo>
                  <a:cubicBezTo>
                    <a:pt x="367444" y="771041"/>
                    <a:pt x="377304" y="781558"/>
                    <a:pt x="390450" y="794705"/>
                  </a:cubicBezTo>
                  <a:cubicBezTo>
                    <a:pt x="395709" y="799963"/>
                    <a:pt x="398338" y="803907"/>
                    <a:pt x="398338" y="806536"/>
                  </a:cubicBezTo>
                  <a:cubicBezTo>
                    <a:pt x="398338" y="810480"/>
                    <a:pt x="397024" y="812452"/>
                    <a:pt x="394394" y="812452"/>
                  </a:cubicBezTo>
                  <a:cubicBezTo>
                    <a:pt x="390450" y="813767"/>
                    <a:pt x="384534" y="813767"/>
                    <a:pt x="376647" y="812452"/>
                  </a:cubicBezTo>
                  <a:cubicBezTo>
                    <a:pt x="368759" y="817711"/>
                    <a:pt x="354298" y="825599"/>
                    <a:pt x="333263" y="836116"/>
                  </a:cubicBezTo>
                  <a:cubicBezTo>
                    <a:pt x="356927" y="850577"/>
                    <a:pt x="386506" y="861752"/>
                    <a:pt x="422002" y="869640"/>
                  </a:cubicBezTo>
                  <a:cubicBezTo>
                    <a:pt x="424631" y="869640"/>
                    <a:pt x="430547" y="870297"/>
                    <a:pt x="439750" y="871611"/>
                  </a:cubicBezTo>
                  <a:cubicBezTo>
                    <a:pt x="452896" y="874241"/>
                    <a:pt x="464071" y="876213"/>
                    <a:pt x="473273" y="877527"/>
                  </a:cubicBezTo>
                  <a:cubicBezTo>
                    <a:pt x="474588" y="877527"/>
                    <a:pt x="475902" y="878185"/>
                    <a:pt x="477217" y="879499"/>
                  </a:cubicBezTo>
                  <a:cubicBezTo>
                    <a:pt x="481161" y="879499"/>
                    <a:pt x="483133" y="880814"/>
                    <a:pt x="483133" y="883443"/>
                  </a:cubicBezTo>
                  <a:cubicBezTo>
                    <a:pt x="484448" y="884758"/>
                    <a:pt x="481161" y="886730"/>
                    <a:pt x="473273" y="889359"/>
                  </a:cubicBezTo>
                  <a:cubicBezTo>
                    <a:pt x="454868" y="897247"/>
                    <a:pt x="441722" y="905135"/>
                    <a:pt x="433834" y="913023"/>
                  </a:cubicBezTo>
                  <a:lnTo>
                    <a:pt x="422002" y="924855"/>
                  </a:lnTo>
                  <a:cubicBezTo>
                    <a:pt x="420687" y="927484"/>
                    <a:pt x="416743" y="930771"/>
                    <a:pt x="410170" y="934715"/>
                  </a:cubicBezTo>
                  <a:cubicBezTo>
                    <a:pt x="406226" y="934715"/>
                    <a:pt x="397681" y="931428"/>
                    <a:pt x="384534" y="924855"/>
                  </a:cubicBezTo>
                  <a:cubicBezTo>
                    <a:pt x="351668" y="909079"/>
                    <a:pt x="318145" y="878842"/>
                    <a:pt x="283964" y="834144"/>
                  </a:cubicBezTo>
                  <a:cubicBezTo>
                    <a:pt x="282649" y="831515"/>
                    <a:pt x="280677" y="828228"/>
                    <a:pt x="278048" y="824284"/>
                  </a:cubicBezTo>
                  <a:cubicBezTo>
                    <a:pt x="271475" y="815082"/>
                    <a:pt x="264901" y="803250"/>
                    <a:pt x="258328" y="788789"/>
                  </a:cubicBezTo>
                  <a:cubicBezTo>
                    <a:pt x="254384" y="780901"/>
                    <a:pt x="253727" y="776300"/>
                    <a:pt x="256356" y="774985"/>
                  </a:cubicBezTo>
                  <a:cubicBezTo>
                    <a:pt x="258986" y="774985"/>
                    <a:pt x="262929" y="777614"/>
                    <a:pt x="268188" y="782873"/>
                  </a:cubicBezTo>
                  <a:cubicBezTo>
                    <a:pt x="286593" y="799963"/>
                    <a:pt x="302369" y="813767"/>
                    <a:pt x="315515" y="824284"/>
                  </a:cubicBezTo>
                  <a:cubicBezTo>
                    <a:pt x="326033" y="816396"/>
                    <a:pt x="333920" y="807194"/>
                    <a:pt x="339179" y="796677"/>
                  </a:cubicBezTo>
                  <a:cubicBezTo>
                    <a:pt x="340494" y="795362"/>
                    <a:pt x="343780" y="790761"/>
                    <a:pt x="349039" y="782873"/>
                  </a:cubicBezTo>
                  <a:cubicBezTo>
                    <a:pt x="352983" y="774985"/>
                    <a:pt x="356927" y="768412"/>
                    <a:pt x="360871" y="763153"/>
                  </a:cubicBezTo>
                  <a:close/>
                  <a:moveTo>
                    <a:pt x="287908" y="696106"/>
                  </a:moveTo>
                  <a:lnTo>
                    <a:pt x="242552" y="698078"/>
                  </a:lnTo>
                  <a:lnTo>
                    <a:pt x="244524" y="749349"/>
                  </a:lnTo>
                  <a:lnTo>
                    <a:pt x="285936" y="749349"/>
                  </a:lnTo>
                  <a:cubicBezTo>
                    <a:pt x="285936" y="737517"/>
                    <a:pt x="286593" y="719770"/>
                    <a:pt x="287908" y="696106"/>
                  </a:cubicBezTo>
                  <a:close/>
                  <a:moveTo>
                    <a:pt x="197197" y="619199"/>
                  </a:moveTo>
                  <a:lnTo>
                    <a:pt x="149870" y="621171"/>
                  </a:lnTo>
                  <a:cubicBezTo>
                    <a:pt x="148555" y="651408"/>
                    <a:pt x="145926" y="676386"/>
                    <a:pt x="141982" y="696106"/>
                  </a:cubicBezTo>
                  <a:cubicBezTo>
                    <a:pt x="139353" y="717140"/>
                    <a:pt x="135409" y="736860"/>
                    <a:pt x="130150" y="755265"/>
                  </a:cubicBezTo>
                  <a:lnTo>
                    <a:pt x="167617" y="755265"/>
                  </a:lnTo>
                  <a:cubicBezTo>
                    <a:pt x="175505" y="753950"/>
                    <a:pt x="187337" y="753293"/>
                    <a:pt x="203113" y="753293"/>
                  </a:cubicBezTo>
                  <a:cubicBezTo>
                    <a:pt x="203113" y="749349"/>
                    <a:pt x="203113" y="742119"/>
                    <a:pt x="203113" y="731602"/>
                  </a:cubicBezTo>
                  <a:cubicBezTo>
                    <a:pt x="201798" y="718455"/>
                    <a:pt x="201141" y="707938"/>
                    <a:pt x="201141" y="700050"/>
                  </a:cubicBezTo>
                  <a:cubicBezTo>
                    <a:pt x="185365" y="700050"/>
                    <a:pt x="169589" y="701364"/>
                    <a:pt x="153814" y="703994"/>
                  </a:cubicBezTo>
                  <a:lnTo>
                    <a:pt x="145926" y="682302"/>
                  </a:lnTo>
                  <a:cubicBezTo>
                    <a:pt x="149870" y="682302"/>
                    <a:pt x="159730" y="682960"/>
                    <a:pt x="175505" y="684274"/>
                  </a:cubicBezTo>
                  <a:cubicBezTo>
                    <a:pt x="189966" y="684274"/>
                    <a:pt x="198512" y="684274"/>
                    <a:pt x="201141" y="684274"/>
                  </a:cubicBezTo>
                  <a:cubicBezTo>
                    <a:pt x="199826" y="675072"/>
                    <a:pt x="199169" y="664554"/>
                    <a:pt x="199169" y="652723"/>
                  </a:cubicBezTo>
                  <a:close/>
                  <a:moveTo>
                    <a:pt x="287908" y="615255"/>
                  </a:moveTo>
                  <a:lnTo>
                    <a:pt x="207057" y="617227"/>
                  </a:lnTo>
                  <a:cubicBezTo>
                    <a:pt x="212316" y="618542"/>
                    <a:pt x="219546" y="621171"/>
                    <a:pt x="228749" y="625115"/>
                  </a:cubicBezTo>
                  <a:cubicBezTo>
                    <a:pt x="243210" y="629059"/>
                    <a:pt x="250440" y="633003"/>
                    <a:pt x="250440" y="636947"/>
                  </a:cubicBezTo>
                  <a:cubicBezTo>
                    <a:pt x="251755" y="640891"/>
                    <a:pt x="248468" y="645492"/>
                    <a:pt x="240580" y="650751"/>
                  </a:cubicBezTo>
                  <a:lnTo>
                    <a:pt x="242552" y="682302"/>
                  </a:lnTo>
                  <a:cubicBezTo>
                    <a:pt x="249126" y="680988"/>
                    <a:pt x="264244" y="680330"/>
                    <a:pt x="287908" y="680330"/>
                  </a:cubicBezTo>
                  <a:cubicBezTo>
                    <a:pt x="289222" y="665869"/>
                    <a:pt x="289880" y="654037"/>
                    <a:pt x="289880" y="644835"/>
                  </a:cubicBezTo>
                  <a:cubicBezTo>
                    <a:pt x="289880" y="642205"/>
                    <a:pt x="289880" y="638261"/>
                    <a:pt x="289880" y="633003"/>
                  </a:cubicBezTo>
                  <a:cubicBezTo>
                    <a:pt x="288565" y="625115"/>
                    <a:pt x="287908" y="619199"/>
                    <a:pt x="287908" y="615255"/>
                  </a:cubicBezTo>
                  <a:close/>
                  <a:moveTo>
                    <a:pt x="335235" y="542292"/>
                  </a:moveTo>
                  <a:cubicBezTo>
                    <a:pt x="328662" y="542292"/>
                    <a:pt x="318145" y="542949"/>
                    <a:pt x="303684" y="544264"/>
                  </a:cubicBezTo>
                  <a:cubicBezTo>
                    <a:pt x="285278" y="544264"/>
                    <a:pt x="234665" y="546893"/>
                    <a:pt x="151842" y="552152"/>
                  </a:cubicBezTo>
                  <a:cubicBezTo>
                    <a:pt x="151842" y="563984"/>
                    <a:pt x="151184" y="582389"/>
                    <a:pt x="149870" y="607367"/>
                  </a:cubicBezTo>
                  <a:lnTo>
                    <a:pt x="329319" y="599479"/>
                  </a:lnTo>
                  <a:cubicBezTo>
                    <a:pt x="330634" y="590277"/>
                    <a:pt x="331949" y="577788"/>
                    <a:pt x="333263" y="562012"/>
                  </a:cubicBezTo>
                  <a:cubicBezTo>
                    <a:pt x="334578" y="552809"/>
                    <a:pt x="335235" y="546236"/>
                    <a:pt x="335235" y="542292"/>
                  </a:cubicBezTo>
                  <a:close/>
                  <a:moveTo>
                    <a:pt x="352983" y="498909"/>
                  </a:moveTo>
                  <a:cubicBezTo>
                    <a:pt x="355612" y="500223"/>
                    <a:pt x="359556" y="503510"/>
                    <a:pt x="364815" y="508769"/>
                  </a:cubicBezTo>
                  <a:cubicBezTo>
                    <a:pt x="375332" y="515342"/>
                    <a:pt x="383877" y="521258"/>
                    <a:pt x="390450" y="526516"/>
                  </a:cubicBezTo>
                  <a:cubicBezTo>
                    <a:pt x="393080" y="527831"/>
                    <a:pt x="395052" y="529803"/>
                    <a:pt x="396366" y="532432"/>
                  </a:cubicBezTo>
                  <a:cubicBezTo>
                    <a:pt x="398996" y="533747"/>
                    <a:pt x="400310" y="534404"/>
                    <a:pt x="400310" y="534404"/>
                  </a:cubicBezTo>
                  <a:cubicBezTo>
                    <a:pt x="400310" y="535719"/>
                    <a:pt x="400968" y="537034"/>
                    <a:pt x="402282" y="538348"/>
                  </a:cubicBezTo>
                  <a:cubicBezTo>
                    <a:pt x="403597" y="539663"/>
                    <a:pt x="404254" y="540977"/>
                    <a:pt x="404254" y="542292"/>
                  </a:cubicBezTo>
                  <a:cubicBezTo>
                    <a:pt x="404254" y="547551"/>
                    <a:pt x="401625" y="552152"/>
                    <a:pt x="396366" y="556096"/>
                  </a:cubicBezTo>
                  <a:cubicBezTo>
                    <a:pt x="392422" y="557411"/>
                    <a:pt x="387821" y="559383"/>
                    <a:pt x="382562" y="562012"/>
                  </a:cubicBezTo>
                  <a:cubicBezTo>
                    <a:pt x="382562" y="567270"/>
                    <a:pt x="381905" y="575816"/>
                    <a:pt x="380590" y="587647"/>
                  </a:cubicBezTo>
                  <a:cubicBezTo>
                    <a:pt x="381905" y="588962"/>
                    <a:pt x="383220" y="589619"/>
                    <a:pt x="384534" y="589619"/>
                  </a:cubicBezTo>
                  <a:cubicBezTo>
                    <a:pt x="387164" y="590934"/>
                    <a:pt x="390450" y="593563"/>
                    <a:pt x="394394" y="597507"/>
                  </a:cubicBezTo>
                  <a:cubicBezTo>
                    <a:pt x="398338" y="600137"/>
                    <a:pt x="399653" y="603423"/>
                    <a:pt x="398338" y="607367"/>
                  </a:cubicBezTo>
                  <a:cubicBezTo>
                    <a:pt x="397024" y="609997"/>
                    <a:pt x="391108" y="611311"/>
                    <a:pt x="380590" y="611311"/>
                  </a:cubicBezTo>
                  <a:cubicBezTo>
                    <a:pt x="364815" y="611311"/>
                    <a:pt x="336550" y="611968"/>
                    <a:pt x="295796" y="613283"/>
                  </a:cubicBezTo>
                  <a:cubicBezTo>
                    <a:pt x="297110" y="613283"/>
                    <a:pt x="299082" y="613940"/>
                    <a:pt x="301712" y="615255"/>
                  </a:cubicBezTo>
                  <a:cubicBezTo>
                    <a:pt x="309599" y="619199"/>
                    <a:pt x="316830" y="621828"/>
                    <a:pt x="323403" y="623143"/>
                  </a:cubicBezTo>
                  <a:cubicBezTo>
                    <a:pt x="331291" y="627087"/>
                    <a:pt x="336550" y="629059"/>
                    <a:pt x="339179" y="629059"/>
                  </a:cubicBezTo>
                  <a:cubicBezTo>
                    <a:pt x="343123" y="633003"/>
                    <a:pt x="345095" y="635632"/>
                    <a:pt x="345095" y="636947"/>
                  </a:cubicBezTo>
                  <a:cubicBezTo>
                    <a:pt x="345095" y="642205"/>
                    <a:pt x="340494" y="646807"/>
                    <a:pt x="331291" y="650751"/>
                  </a:cubicBezTo>
                  <a:lnTo>
                    <a:pt x="329319" y="678358"/>
                  </a:lnTo>
                  <a:lnTo>
                    <a:pt x="345095" y="678358"/>
                  </a:lnTo>
                  <a:cubicBezTo>
                    <a:pt x="347724" y="674414"/>
                    <a:pt x="353640" y="665869"/>
                    <a:pt x="362843" y="652723"/>
                  </a:cubicBezTo>
                  <a:cubicBezTo>
                    <a:pt x="356269" y="661925"/>
                    <a:pt x="357584" y="659296"/>
                    <a:pt x="366787" y="644835"/>
                  </a:cubicBezTo>
                  <a:cubicBezTo>
                    <a:pt x="374675" y="650093"/>
                    <a:pt x="384534" y="658639"/>
                    <a:pt x="396366" y="670470"/>
                  </a:cubicBezTo>
                  <a:cubicBezTo>
                    <a:pt x="406883" y="675729"/>
                    <a:pt x="410827" y="681645"/>
                    <a:pt x="408198" y="688218"/>
                  </a:cubicBezTo>
                  <a:cubicBezTo>
                    <a:pt x="406883" y="690847"/>
                    <a:pt x="400968" y="692162"/>
                    <a:pt x="390450" y="692162"/>
                  </a:cubicBezTo>
                  <a:cubicBezTo>
                    <a:pt x="377304" y="692162"/>
                    <a:pt x="362843" y="692162"/>
                    <a:pt x="347067" y="692162"/>
                  </a:cubicBezTo>
                  <a:lnTo>
                    <a:pt x="329319" y="694134"/>
                  </a:lnTo>
                  <a:cubicBezTo>
                    <a:pt x="328005" y="716483"/>
                    <a:pt x="327347" y="733573"/>
                    <a:pt x="327347" y="745405"/>
                  </a:cubicBezTo>
                  <a:lnTo>
                    <a:pt x="364815" y="743433"/>
                  </a:lnTo>
                  <a:cubicBezTo>
                    <a:pt x="368759" y="736860"/>
                    <a:pt x="376647" y="725028"/>
                    <a:pt x="388478" y="707938"/>
                  </a:cubicBezTo>
                  <a:cubicBezTo>
                    <a:pt x="391108" y="709252"/>
                    <a:pt x="395052" y="712539"/>
                    <a:pt x="400310" y="717798"/>
                  </a:cubicBezTo>
                  <a:cubicBezTo>
                    <a:pt x="409513" y="724371"/>
                    <a:pt x="417401" y="730287"/>
                    <a:pt x="423974" y="735545"/>
                  </a:cubicBezTo>
                  <a:cubicBezTo>
                    <a:pt x="434491" y="744748"/>
                    <a:pt x="439092" y="751321"/>
                    <a:pt x="437778" y="755265"/>
                  </a:cubicBezTo>
                  <a:cubicBezTo>
                    <a:pt x="437778" y="757894"/>
                    <a:pt x="431862" y="759209"/>
                    <a:pt x="420030" y="759209"/>
                  </a:cubicBezTo>
                  <a:cubicBezTo>
                    <a:pt x="352983" y="759209"/>
                    <a:pt x="285936" y="761838"/>
                    <a:pt x="218889" y="767097"/>
                  </a:cubicBezTo>
                  <a:lnTo>
                    <a:pt x="218889" y="877527"/>
                  </a:lnTo>
                  <a:cubicBezTo>
                    <a:pt x="222833" y="876213"/>
                    <a:pt x="231378" y="873583"/>
                    <a:pt x="244524" y="869640"/>
                  </a:cubicBezTo>
                  <a:cubicBezTo>
                    <a:pt x="261615" y="865696"/>
                    <a:pt x="273447" y="862409"/>
                    <a:pt x="280020" y="859780"/>
                  </a:cubicBezTo>
                  <a:cubicBezTo>
                    <a:pt x="287908" y="858465"/>
                    <a:pt x="291852" y="859122"/>
                    <a:pt x="291852" y="861752"/>
                  </a:cubicBezTo>
                  <a:cubicBezTo>
                    <a:pt x="293166" y="864381"/>
                    <a:pt x="290537" y="867668"/>
                    <a:pt x="283964" y="871611"/>
                  </a:cubicBezTo>
                  <a:cubicBezTo>
                    <a:pt x="261615" y="883443"/>
                    <a:pt x="233350" y="903820"/>
                    <a:pt x="199169" y="932743"/>
                  </a:cubicBezTo>
                  <a:cubicBezTo>
                    <a:pt x="197854" y="935372"/>
                    <a:pt x="193910" y="937344"/>
                    <a:pt x="187337" y="938659"/>
                  </a:cubicBezTo>
                  <a:cubicBezTo>
                    <a:pt x="184708" y="939973"/>
                    <a:pt x="179449" y="934715"/>
                    <a:pt x="171561" y="922883"/>
                  </a:cubicBezTo>
                  <a:cubicBezTo>
                    <a:pt x="170247" y="921568"/>
                    <a:pt x="167617" y="918282"/>
                    <a:pt x="163674" y="913023"/>
                  </a:cubicBezTo>
                  <a:cubicBezTo>
                    <a:pt x="159730" y="906450"/>
                    <a:pt x="156443" y="901191"/>
                    <a:pt x="153814" y="897247"/>
                  </a:cubicBezTo>
                  <a:cubicBezTo>
                    <a:pt x="168275" y="891989"/>
                    <a:pt x="175505" y="879499"/>
                    <a:pt x="175505" y="859780"/>
                  </a:cubicBezTo>
                  <a:lnTo>
                    <a:pt x="175505" y="771041"/>
                  </a:lnTo>
                  <a:cubicBezTo>
                    <a:pt x="170247" y="771041"/>
                    <a:pt x="164988" y="771041"/>
                    <a:pt x="159730" y="771041"/>
                  </a:cubicBezTo>
                  <a:cubicBezTo>
                    <a:pt x="159730" y="771041"/>
                    <a:pt x="151184" y="771698"/>
                    <a:pt x="134094" y="773013"/>
                  </a:cubicBezTo>
                  <a:cubicBezTo>
                    <a:pt x="132779" y="771698"/>
                    <a:pt x="131465" y="769069"/>
                    <a:pt x="130150" y="765125"/>
                  </a:cubicBezTo>
                  <a:cubicBezTo>
                    <a:pt x="128835" y="763810"/>
                    <a:pt x="128178" y="762496"/>
                    <a:pt x="128178" y="761181"/>
                  </a:cubicBezTo>
                  <a:cubicBezTo>
                    <a:pt x="116346" y="799306"/>
                    <a:pt x="96626" y="834144"/>
                    <a:pt x="69019" y="865696"/>
                  </a:cubicBezTo>
                  <a:cubicBezTo>
                    <a:pt x="50614" y="884101"/>
                    <a:pt x="31551" y="898562"/>
                    <a:pt x="11832" y="909079"/>
                  </a:cubicBezTo>
                  <a:cubicBezTo>
                    <a:pt x="6573" y="913023"/>
                    <a:pt x="2629" y="913680"/>
                    <a:pt x="0" y="911051"/>
                  </a:cubicBezTo>
                  <a:cubicBezTo>
                    <a:pt x="0" y="911051"/>
                    <a:pt x="1972" y="907764"/>
                    <a:pt x="5916" y="901191"/>
                  </a:cubicBezTo>
                  <a:cubicBezTo>
                    <a:pt x="28265" y="878842"/>
                    <a:pt x="44040" y="859780"/>
                    <a:pt x="53243" y="844004"/>
                  </a:cubicBezTo>
                  <a:cubicBezTo>
                    <a:pt x="66390" y="824284"/>
                    <a:pt x="76907" y="801935"/>
                    <a:pt x="84795" y="776957"/>
                  </a:cubicBezTo>
                  <a:cubicBezTo>
                    <a:pt x="101885" y="729629"/>
                    <a:pt x="109116" y="669156"/>
                    <a:pt x="106486" y="595535"/>
                  </a:cubicBezTo>
                  <a:cubicBezTo>
                    <a:pt x="106486" y="573186"/>
                    <a:pt x="105829" y="543607"/>
                    <a:pt x="104514" y="506797"/>
                  </a:cubicBezTo>
                  <a:cubicBezTo>
                    <a:pt x="112402" y="510740"/>
                    <a:pt x="122262" y="515342"/>
                    <a:pt x="134094" y="520600"/>
                  </a:cubicBezTo>
                  <a:cubicBezTo>
                    <a:pt x="149870" y="527174"/>
                    <a:pt x="160387" y="531775"/>
                    <a:pt x="165646" y="534404"/>
                  </a:cubicBezTo>
                  <a:cubicBezTo>
                    <a:pt x="194568" y="533090"/>
                    <a:pt x="232035" y="531118"/>
                    <a:pt x="278048" y="528488"/>
                  </a:cubicBezTo>
                  <a:cubicBezTo>
                    <a:pt x="303026" y="527174"/>
                    <a:pt x="320774" y="526516"/>
                    <a:pt x="331291" y="526516"/>
                  </a:cubicBezTo>
                  <a:close/>
                  <a:moveTo>
                    <a:pt x="368759" y="218889"/>
                  </a:moveTo>
                  <a:cubicBezTo>
                    <a:pt x="351668" y="218889"/>
                    <a:pt x="323403" y="220860"/>
                    <a:pt x="283964" y="224804"/>
                  </a:cubicBezTo>
                  <a:cubicBezTo>
                    <a:pt x="286593" y="253727"/>
                    <a:pt x="287908" y="297767"/>
                    <a:pt x="287908" y="356927"/>
                  </a:cubicBezTo>
                  <a:lnTo>
                    <a:pt x="364815" y="352983"/>
                  </a:lnTo>
                  <a:cubicBezTo>
                    <a:pt x="367444" y="305655"/>
                    <a:pt x="367444" y="301711"/>
                    <a:pt x="364815" y="341151"/>
                  </a:cubicBezTo>
                  <a:cubicBezTo>
                    <a:pt x="367444" y="301711"/>
                    <a:pt x="368759" y="260957"/>
                    <a:pt x="368759" y="218889"/>
                  </a:cubicBezTo>
                  <a:close/>
                  <a:moveTo>
                    <a:pt x="414114" y="17747"/>
                  </a:moveTo>
                  <a:cubicBezTo>
                    <a:pt x="418058" y="20377"/>
                    <a:pt x="424631" y="24978"/>
                    <a:pt x="433834" y="31551"/>
                  </a:cubicBezTo>
                  <a:cubicBezTo>
                    <a:pt x="443036" y="39439"/>
                    <a:pt x="450924" y="45355"/>
                    <a:pt x="457497" y="49299"/>
                  </a:cubicBezTo>
                  <a:cubicBezTo>
                    <a:pt x="465385" y="55215"/>
                    <a:pt x="469576" y="60021"/>
                    <a:pt x="470069" y="63719"/>
                  </a:cubicBezTo>
                  <a:cubicBezTo>
                    <a:pt x="470233" y="64951"/>
                    <a:pt x="469987" y="66061"/>
                    <a:pt x="469329" y="67047"/>
                  </a:cubicBezTo>
                  <a:cubicBezTo>
                    <a:pt x="469329" y="69676"/>
                    <a:pt x="463413" y="70991"/>
                    <a:pt x="451581" y="70991"/>
                  </a:cubicBezTo>
                  <a:cubicBezTo>
                    <a:pt x="434491" y="72305"/>
                    <a:pt x="410170" y="73620"/>
                    <a:pt x="378619" y="74935"/>
                  </a:cubicBezTo>
                  <a:cubicBezTo>
                    <a:pt x="333920" y="77564"/>
                    <a:pt x="302369" y="79536"/>
                    <a:pt x="283964" y="80850"/>
                  </a:cubicBezTo>
                  <a:cubicBezTo>
                    <a:pt x="290537" y="83480"/>
                    <a:pt x="299740" y="88738"/>
                    <a:pt x="311571" y="96626"/>
                  </a:cubicBezTo>
                  <a:cubicBezTo>
                    <a:pt x="318145" y="100570"/>
                    <a:pt x="322089" y="103857"/>
                    <a:pt x="323403" y="106486"/>
                  </a:cubicBezTo>
                  <a:cubicBezTo>
                    <a:pt x="327347" y="107801"/>
                    <a:pt x="328662" y="109773"/>
                    <a:pt x="327347" y="112402"/>
                  </a:cubicBezTo>
                  <a:cubicBezTo>
                    <a:pt x="327347" y="117661"/>
                    <a:pt x="320117" y="122262"/>
                    <a:pt x="305656" y="126206"/>
                  </a:cubicBezTo>
                  <a:cubicBezTo>
                    <a:pt x="299082" y="145926"/>
                    <a:pt x="289222" y="171561"/>
                    <a:pt x="276076" y="203113"/>
                  </a:cubicBezTo>
                  <a:cubicBezTo>
                    <a:pt x="274761" y="205742"/>
                    <a:pt x="274104" y="207714"/>
                    <a:pt x="274104" y="209029"/>
                  </a:cubicBezTo>
                  <a:lnTo>
                    <a:pt x="366787" y="203113"/>
                  </a:lnTo>
                  <a:lnTo>
                    <a:pt x="384534" y="171561"/>
                  </a:lnTo>
                  <a:cubicBezTo>
                    <a:pt x="388478" y="174190"/>
                    <a:pt x="395709" y="178792"/>
                    <a:pt x="406226" y="185365"/>
                  </a:cubicBezTo>
                  <a:cubicBezTo>
                    <a:pt x="411485" y="189309"/>
                    <a:pt x="415429" y="192596"/>
                    <a:pt x="418058" y="195225"/>
                  </a:cubicBezTo>
                  <a:cubicBezTo>
                    <a:pt x="419373" y="196539"/>
                    <a:pt x="421345" y="198511"/>
                    <a:pt x="423974" y="201141"/>
                  </a:cubicBezTo>
                  <a:cubicBezTo>
                    <a:pt x="427918" y="203770"/>
                    <a:pt x="430547" y="205085"/>
                    <a:pt x="431862" y="205085"/>
                  </a:cubicBezTo>
                  <a:cubicBezTo>
                    <a:pt x="431862" y="206399"/>
                    <a:pt x="432519" y="207057"/>
                    <a:pt x="433834" y="207057"/>
                  </a:cubicBezTo>
                  <a:cubicBezTo>
                    <a:pt x="435148" y="208371"/>
                    <a:pt x="435806" y="211001"/>
                    <a:pt x="435806" y="214945"/>
                  </a:cubicBezTo>
                  <a:cubicBezTo>
                    <a:pt x="435806" y="220203"/>
                    <a:pt x="429890" y="226776"/>
                    <a:pt x="418058" y="234664"/>
                  </a:cubicBezTo>
                  <a:cubicBezTo>
                    <a:pt x="418058" y="241238"/>
                    <a:pt x="417401" y="253069"/>
                    <a:pt x="416086" y="270160"/>
                  </a:cubicBezTo>
                  <a:cubicBezTo>
                    <a:pt x="414771" y="297767"/>
                    <a:pt x="413457" y="320774"/>
                    <a:pt x="412142" y="339179"/>
                  </a:cubicBezTo>
                  <a:cubicBezTo>
                    <a:pt x="414771" y="339179"/>
                    <a:pt x="418058" y="341808"/>
                    <a:pt x="422002" y="347067"/>
                  </a:cubicBezTo>
                  <a:cubicBezTo>
                    <a:pt x="427261" y="353640"/>
                    <a:pt x="429890" y="358899"/>
                    <a:pt x="429890" y="362843"/>
                  </a:cubicBezTo>
                  <a:cubicBezTo>
                    <a:pt x="428575" y="366786"/>
                    <a:pt x="422002" y="368758"/>
                    <a:pt x="410170" y="368758"/>
                  </a:cubicBezTo>
                  <a:cubicBezTo>
                    <a:pt x="400968" y="368758"/>
                    <a:pt x="385192" y="368758"/>
                    <a:pt x="362843" y="368758"/>
                  </a:cubicBezTo>
                  <a:cubicBezTo>
                    <a:pt x="356269" y="368758"/>
                    <a:pt x="341151" y="369416"/>
                    <a:pt x="317487" y="370730"/>
                  </a:cubicBezTo>
                  <a:cubicBezTo>
                    <a:pt x="305656" y="372045"/>
                    <a:pt x="296453" y="372702"/>
                    <a:pt x="289880" y="372702"/>
                  </a:cubicBezTo>
                  <a:cubicBezTo>
                    <a:pt x="289880" y="376646"/>
                    <a:pt x="289222" y="381248"/>
                    <a:pt x="287908" y="386506"/>
                  </a:cubicBezTo>
                  <a:cubicBezTo>
                    <a:pt x="287908" y="393079"/>
                    <a:pt x="287250" y="397681"/>
                    <a:pt x="285936" y="400310"/>
                  </a:cubicBezTo>
                  <a:cubicBezTo>
                    <a:pt x="280677" y="410827"/>
                    <a:pt x="271475" y="418715"/>
                    <a:pt x="258328" y="423974"/>
                  </a:cubicBezTo>
                  <a:cubicBezTo>
                    <a:pt x="253070" y="425288"/>
                    <a:pt x="249126" y="425946"/>
                    <a:pt x="246496" y="425946"/>
                  </a:cubicBezTo>
                  <a:cubicBezTo>
                    <a:pt x="243867" y="424631"/>
                    <a:pt x="242552" y="421344"/>
                    <a:pt x="242552" y="416086"/>
                  </a:cubicBezTo>
                  <a:cubicBezTo>
                    <a:pt x="242552" y="413457"/>
                    <a:pt x="242552" y="408855"/>
                    <a:pt x="242552" y="402282"/>
                  </a:cubicBezTo>
                  <a:cubicBezTo>
                    <a:pt x="243867" y="378618"/>
                    <a:pt x="244524" y="362843"/>
                    <a:pt x="244524" y="354955"/>
                  </a:cubicBezTo>
                  <a:cubicBezTo>
                    <a:pt x="244524" y="335235"/>
                    <a:pt x="243867" y="304998"/>
                    <a:pt x="242552" y="264244"/>
                  </a:cubicBezTo>
                  <a:cubicBezTo>
                    <a:pt x="222833" y="295795"/>
                    <a:pt x="199169" y="322746"/>
                    <a:pt x="171561" y="345095"/>
                  </a:cubicBezTo>
                  <a:cubicBezTo>
                    <a:pt x="163674" y="350353"/>
                    <a:pt x="159072" y="351668"/>
                    <a:pt x="157758" y="349039"/>
                  </a:cubicBezTo>
                  <a:cubicBezTo>
                    <a:pt x="156443" y="347724"/>
                    <a:pt x="157758" y="343780"/>
                    <a:pt x="161702" y="337207"/>
                  </a:cubicBezTo>
                  <a:cubicBezTo>
                    <a:pt x="202456" y="280677"/>
                    <a:pt x="233350" y="215602"/>
                    <a:pt x="254384" y="141982"/>
                  </a:cubicBezTo>
                  <a:cubicBezTo>
                    <a:pt x="258328" y="132779"/>
                    <a:pt x="262929" y="112402"/>
                    <a:pt x="268188" y="80850"/>
                  </a:cubicBezTo>
                  <a:cubicBezTo>
                    <a:pt x="264244" y="80850"/>
                    <a:pt x="259643" y="81508"/>
                    <a:pt x="254384" y="82822"/>
                  </a:cubicBezTo>
                  <a:cubicBezTo>
                    <a:pt x="249126" y="82822"/>
                    <a:pt x="245839" y="82822"/>
                    <a:pt x="244524" y="82822"/>
                  </a:cubicBezTo>
                  <a:cubicBezTo>
                    <a:pt x="240580" y="82822"/>
                    <a:pt x="234665" y="83480"/>
                    <a:pt x="226777" y="84794"/>
                  </a:cubicBezTo>
                  <a:cubicBezTo>
                    <a:pt x="217574" y="84794"/>
                    <a:pt x="211001" y="85452"/>
                    <a:pt x="207057" y="86766"/>
                  </a:cubicBezTo>
                  <a:lnTo>
                    <a:pt x="197197" y="67047"/>
                  </a:lnTo>
                  <a:cubicBezTo>
                    <a:pt x="211658" y="67047"/>
                    <a:pt x="231378" y="66389"/>
                    <a:pt x="256356" y="65075"/>
                  </a:cubicBezTo>
                  <a:lnTo>
                    <a:pt x="390450" y="57187"/>
                  </a:lnTo>
                  <a:close/>
                  <a:moveTo>
                    <a:pt x="104514" y="0"/>
                  </a:moveTo>
                  <a:cubicBezTo>
                    <a:pt x="107144" y="2629"/>
                    <a:pt x="116346" y="5915"/>
                    <a:pt x="132122" y="9859"/>
                  </a:cubicBezTo>
                  <a:cubicBezTo>
                    <a:pt x="136066" y="11174"/>
                    <a:pt x="139353" y="12489"/>
                    <a:pt x="141982" y="13803"/>
                  </a:cubicBezTo>
                  <a:cubicBezTo>
                    <a:pt x="157758" y="19062"/>
                    <a:pt x="165646" y="24321"/>
                    <a:pt x="165646" y="29579"/>
                  </a:cubicBezTo>
                  <a:cubicBezTo>
                    <a:pt x="165646" y="33523"/>
                    <a:pt x="159730" y="39439"/>
                    <a:pt x="147898" y="47327"/>
                  </a:cubicBezTo>
                  <a:cubicBezTo>
                    <a:pt x="147898" y="64417"/>
                    <a:pt x="147898" y="86109"/>
                    <a:pt x="147898" y="112402"/>
                  </a:cubicBezTo>
                  <a:lnTo>
                    <a:pt x="155786" y="112402"/>
                  </a:lnTo>
                  <a:lnTo>
                    <a:pt x="171561" y="80850"/>
                  </a:lnTo>
                  <a:cubicBezTo>
                    <a:pt x="174191" y="83480"/>
                    <a:pt x="180107" y="88081"/>
                    <a:pt x="189309" y="94654"/>
                  </a:cubicBezTo>
                  <a:cubicBezTo>
                    <a:pt x="194568" y="97284"/>
                    <a:pt x="198512" y="99913"/>
                    <a:pt x="201141" y="102542"/>
                  </a:cubicBezTo>
                  <a:cubicBezTo>
                    <a:pt x="209029" y="109115"/>
                    <a:pt x="212973" y="113717"/>
                    <a:pt x="212973" y="116346"/>
                  </a:cubicBezTo>
                  <a:cubicBezTo>
                    <a:pt x="212973" y="120290"/>
                    <a:pt x="207714" y="122919"/>
                    <a:pt x="197197" y="124234"/>
                  </a:cubicBezTo>
                  <a:cubicBezTo>
                    <a:pt x="194568" y="124234"/>
                    <a:pt x="187337" y="124891"/>
                    <a:pt x="175505" y="126206"/>
                  </a:cubicBezTo>
                  <a:cubicBezTo>
                    <a:pt x="163674" y="127520"/>
                    <a:pt x="154471" y="128178"/>
                    <a:pt x="147898" y="128178"/>
                  </a:cubicBezTo>
                  <a:lnTo>
                    <a:pt x="147898" y="197197"/>
                  </a:lnTo>
                  <a:cubicBezTo>
                    <a:pt x="149212" y="195882"/>
                    <a:pt x="152499" y="193910"/>
                    <a:pt x="157758" y="191281"/>
                  </a:cubicBezTo>
                  <a:cubicBezTo>
                    <a:pt x="164331" y="186022"/>
                    <a:pt x="170247" y="182078"/>
                    <a:pt x="175505" y="179449"/>
                  </a:cubicBezTo>
                  <a:cubicBezTo>
                    <a:pt x="179449" y="176820"/>
                    <a:pt x="184708" y="173533"/>
                    <a:pt x="191281" y="169589"/>
                  </a:cubicBezTo>
                  <a:cubicBezTo>
                    <a:pt x="197854" y="165645"/>
                    <a:pt x="202456" y="163016"/>
                    <a:pt x="205085" y="161701"/>
                  </a:cubicBezTo>
                  <a:cubicBezTo>
                    <a:pt x="211658" y="157757"/>
                    <a:pt x="215602" y="157100"/>
                    <a:pt x="216917" y="159729"/>
                  </a:cubicBezTo>
                  <a:cubicBezTo>
                    <a:pt x="218231" y="160387"/>
                    <a:pt x="218396" y="161701"/>
                    <a:pt x="217410" y="163673"/>
                  </a:cubicBezTo>
                  <a:cubicBezTo>
                    <a:pt x="216424" y="165645"/>
                    <a:pt x="214287" y="168275"/>
                    <a:pt x="211001" y="171561"/>
                  </a:cubicBezTo>
                  <a:cubicBezTo>
                    <a:pt x="207057" y="175505"/>
                    <a:pt x="198512" y="184050"/>
                    <a:pt x="185365" y="197197"/>
                  </a:cubicBezTo>
                  <a:cubicBezTo>
                    <a:pt x="176163" y="202455"/>
                    <a:pt x="163674" y="212315"/>
                    <a:pt x="147898" y="226776"/>
                  </a:cubicBezTo>
                  <a:cubicBezTo>
                    <a:pt x="147898" y="271474"/>
                    <a:pt x="148555" y="311571"/>
                    <a:pt x="149870" y="347067"/>
                  </a:cubicBezTo>
                  <a:cubicBezTo>
                    <a:pt x="149870" y="351011"/>
                    <a:pt x="149870" y="353640"/>
                    <a:pt x="149870" y="354955"/>
                  </a:cubicBezTo>
                  <a:cubicBezTo>
                    <a:pt x="149870" y="362843"/>
                    <a:pt x="148555" y="370730"/>
                    <a:pt x="145926" y="378618"/>
                  </a:cubicBezTo>
                  <a:cubicBezTo>
                    <a:pt x="144611" y="385192"/>
                    <a:pt x="140010" y="391765"/>
                    <a:pt x="132122" y="398338"/>
                  </a:cubicBezTo>
                  <a:cubicBezTo>
                    <a:pt x="116346" y="414114"/>
                    <a:pt x="103200" y="421344"/>
                    <a:pt x="92683" y="420030"/>
                  </a:cubicBezTo>
                  <a:cubicBezTo>
                    <a:pt x="87424" y="420030"/>
                    <a:pt x="84137" y="416743"/>
                    <a:pt x="82823" y="410170"/>
                  </a:cubicBezTo>
                  <a:cubicBezTo>
                    <a:pt x="82823" y="408855"/>
                    <a:pt x="82165" y="406883"/>
                    <a:pt x="80851" y="404254"/>
                  </a:cubicBezTo>
                  <a:cubicBezTo>
                    <a:pt x="80851" y="400310"/>
                    <a:pt x="80193" y="397681"/>
                    <a:pt x="78879" y="396366"/>
                  </a:cubicBezTo>
                  <a:cubicBezTo>
                    <a:pt x="77564" y="393737"/>
                    <a:pt x="75592" y="389793"/>
                    <a:pt x="72963" y="384534"/>
                  </a:cubicBezTo>
                  <a:cubicBezTo>
                    <a:pt x="71648" y="383220"/>
                    <a:pt x="70991" y="381905"/>
                    <a:pt x="70991" y="380590"/>
                  </a:cubicBezTo>
                  <a:cubicBezTo>
                    <a:pt x="69676" y="379276"/>
                    <a:pt x="67704" y="377304"/>
                    <a:pt x="65075" y="374674"/>
                  </a:cubicBezTo>
                  <a:cubicBezTo>
                    <a:pt x="62446" y="372045"/>
                    <a:pt x="60474" y="370073"/>
                    <a:pt x="59159" y="368758"/>
                  </a:cubicBezTo>
                  <a:cubicBezTo>
                    <a:pt x="55215" y="362185"/>
                    <a:pt x="53243" y="358899"/>
                    <a:pt x="53243" y="358899"/>
                  </a:cubicBezTo>
                  <a:cubicBezTo>
                    <a:pt x="54558" y="356269"/>
                    <a:pt x="59159" y="355612"/>
                    <a:pt x="67047" y="356927"/>
                  </a:cubicBezTo>
                  <a:cubicBezTo>
                    <a:pt x="78879" y="356927"/>
                    <a:pt x="86767" y="356927"/>
                    <a:pt x="90711" y="356927"/>
                  </a:cubicBezTo>
                  <a:cubicBezTo>
                    <a:pt x="94654" y="356927"/>
                    <a:pt x="97941" y="356269"/>
                    <a:pt x="100570" y="354955"/>
                  </a:cubicBezTo>
                  <a:cubicBezTo>
                    <a:pt x="103200" y="353640"/>
                    <a:pt x="104514" y="350353"/>
                    <a:pt x="104514" y="345095"/>
                  </a:cubicBezTo>
                  <a:cubicBezTo>
                    <a:pt x="104514" y="333263"/>
                    <a:pt x="105172" y="314858"/>
                    <a:pt x="106486" y="289880"/>
                  </a:cubicBezTo>
                  <a:cubicBezTo>
                    <a:pt x="106486" y="280677"/>
                    <a:pt x="106486" y="270817"/>
                    <a:pt x="106486" y="260300"/>
                  </a:cubicBezTo>
                  <a:cubicBezTo>
                    <a:pt x="101228" y="265559"/>
                    <a:pt x="95969" y="270817"/>
                    <a:pt x="90711" y="276076"/>
                  </a:cubicBezTo>
                  <a:cubicBezTo>
                    <a:pt x="88081" y="277390"/>
                    <a:pt x="83480" y="281334"/>
                    <a:pt x="76907" y="287908"/>
                  </a:cubicBezTo>
                  <a:cubicBezTo>
                    <a:pt x="70333" y="294481"/>
                    <a:pt x="65075" y="299082"/>
                    <a:pt x="61131" y="301711"/>
                  </a:cubicBezTo>
                  <a:cubicBezTo>
                    <a:pt x="59816" y="305655"/>
                    <a:pt x="53900" y="310257"/>
                    <a:pt x="43383" y="315515"/>
                  </a:cubicBezTo>
                  <a:cubicBezTo>
                    <a:pt x="42069" y="315515"/>
                    <a:pt x="34181" y="310257"/>
                    <a:pt x="19720" y="299739"/>
                  </a:cubicBezTo>
                  <a:cubicBezTo>
                    <a:pt x="18405" y="297110"/>
                    <a:pt x="15118" y="293166"/>
                    <a:pt x="9860" y="287908"/>
                  </a:cubicBezTo>
                  <a:cubicBezTo>
                    <a:pt x="5916" y="283964"/>
                    <a:pt x="2629" y="280677"/>
                    <a:pt x="0" y="278048"/>
                  </a:cubicBezTo>
                  <a:cubicBezTo>
                    <a:pt x="7888" y="274104"/>
                    <a:pt x="28265" y="263587"/>
                    <a:pt x="61131" y="246496"/>
                  </a:cubicBezTo>
                  <a:cubicBezTo>
                    <a:pt x="34838" y="260957"/>
                    <a:pt x="38782" y="258985"/>
                    <a:pt x="72963" y="240580"/>
                  </a:cubicBezTo>
                  <a:lnTo>
                    <a:pt x="106486" y="220860"/>
                  </a:lnTo>
                  <a:lnTo>
                    <a:pt x="106486" y="132122"/>
                  </a:lnTo>
                  <a:cubicBezTo>
                    <a:pt x="95969" y="133436"/>
                    <a:pt x="83480" y="135408"/>
                    <a:pt x="69019" y="138038"/>
                  </a:cubicBezTo>
                  <a:cubicBezTo>
                    <a:pt x="61131" y="138038"/>
                    <a:pt x="46670" y="140010"/>
                    <a:pt x="25635" y="143954"/>
                  </a:cubicBezTo>
                  <a:lnTo>
                    <a:pt x="13804" y="124234"/>
                  </a:lnTo>
                  <a:cubicBezTo>
                    <a:pt x="17748" y="122919"/>
                    <a:pt x="25635" y="122262"/>
                    <a:pt x="37467" y="122262"/>
                  </a:cubicBezTo>
                  <a:cubicBezTo>
                    <a:pt x="49299" y="120947"/>
                    <a:pt x="57844" y="120290"/>
                    <a:pt x="63103" y="120290"/>
                  </a:cubicBezTo>
                  <a:lnTo>
                    <a:pt x="106486" y="116346"/>
                  </a:lnTo>
                  <a:lnTo>
                    <a:pt x="106486" y="63103"/>
                  </a:lnTo>
                  <a:cubicBezTo>
                    <a:pt x="106486" y="51271"/>
                    <a:pt x="105829" y="30236"/>
                    <a:pt x="104514" y="0"/>
                  </a:cubicBezTo>
                  <a:close/>
                </a:path>
              </a:pathLst>
            </a:custGeom>
            <a:gradFill flip="none" rotWithShape="1">
              <a:gsLst>
                <a:gs pos="0">
                  <a:schemeClr val="accent4">
                    <a:lumMod val="20000"/>
                    <a:lumOff val="8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ln>
              <a:noFill/>
            </a:ln>
            <a:effectLst>
              <a:outerShdw blurRad="63500" dist="63500" dir="2700000" algn="tl" rotWithShape="0">
                <a:prstClr val="black">
                  <a:alpha val="3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defRPr sz="6000">
                  <a:gradFill>
                    <a:gsLst>
                      <a:gs pos="0">
                        <a:schemeClr val="accent4">
                          <a:lumMod val="20000"/>
                          <a:lumOff val="80000"/>
                        </a:schemeClr>
                      </a:gs>
                      <a:gs pos="92400">
                        <a:srgbClr val="FFEBBC">
                          <a:alpha val="0"/>
                        </a:srgbClr>
                      </a:gs>
                      <a:gs pos="100000">
                        <a:schemeClr val="accent4">
                          <a:lumMod val="20000"/>
                          <a:lumOff val="80000"/>
                          <a:alpha val="0"/>
                        </a:schemeClr>
                      </a:gs>
                    </a:gsLst>
                    <a:lin ang="2700000" scaled="0"/>
                  </a:gradFill>
                  <a:latin typeface="方正粗金陵简体" panose="02000000000000000000" pitchFamily="2" charset="-122"/>
                  <a:ea typeface="方正粗金陵简体" panose="02000000000000000000" pitchFamily="2" charset="-122"/>
                </a:defRPr>
              </a:lvl1pPr>
            </a:lstStyle>
            <a:p>
              <a:endParaRPr lang="zh-CN" altLang="en-US" dirty="0"/>
            </a:p>
          </p:txBody>
        </p:sp>
        <p:sp>
          <p:nvSpPr>
            <p:cNvPr id="37" name="直角三角形 36"/>
            <p:cNvSpPr/>
            <p:nvPr/>
          </p:nvSpPr>
          <p:spPr>
            <a:xfrm>
              <a:off x="11004847" y="633105"/>
              <a:ext cx="108000" cy="180000"/>
            </a:xfrm>
            <a:prstGeom prst="rtTriangle">
              <a:avLst/>
            </a:prstGeom>
            <a:solidFill>
              <a:srgbClr val="610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图文框 37"/>
            <p:cNvSpPr/>
            <p:nvPr/>
          </p:nvSpPr>
          <p:spPr>
            <a:xfrm>
              <a:off x="9991962" y="775896"/>
              <a:ext cx="864000" cy="2304000"/>
            </a:xfrm>
            <a:prstGeom prst="frame">
              <a:avLst>
                <a:gd name="adj1" fmla="val 6790"/>
              </a:avLst>
            </a:prstGeom>
            <a:noFill/>
            <a:ln w="635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3" name="组合 2">
            <a:extLst>
              <a:ext uri="{FF2B5EF4-FFF2-40B4-BE49-F238E27FC236}">
                <a16:creationId xmlns:a16="http://schemas.microsoft.com/office/drawing/2014/main" id="{02DD8F21-10F3-4C41-281A-89F66AE6084D}"/>
              </a:ext>
            </a:extLst>
          </p:cNvPr>
          <p:cNvGrpSpPr/>
          <p:nvPr/>
        </p:nvGrpSpPr>
        <p:grpSpPr>
          <a:xfrm>
            <a:off x="1056220" y="2009140"/>
            <a:ext cx="9293446" cy="4316854"/>
            <a:chOff x="1056220" y="2009140"/>
            <a:chExt cx="8384325" cy="4316854"/>
          </a:xfrm>
        </p:grpSpPr>
        <p:grpSp>
          <p:nvGrpSpPr>
            <p:cNvPr id="29" name="组合 28"/>
            <p:cNvGrpSpPr/>
            <p:nvPr/>
          </p:nvGrpSpPr>
          <p:grpSpPr>
            <a:xfrm>
              <a:off x="1113155" y="2009140"/>
              <a:ext cx="8327390" cy="2443968"/>
              <a:chOff x="1007325" y="2472086"/>
              <a:chExt cx="8327625" cy="2257979"/>
            </a:xfrm>
          </p:grpSpPr>
          <p:cxnSp>
            <p:nvCxnSpPr>
              <p:cNvPr id="30" name="直接连接符 29"/>
              <p:cNvCxnSpPr/>
              <p:nvPr/>
            </p:nvCxnSpPr>
            <p:spPr>
              <a:xfrm>
                <a:off x="1054950" y="2472086"/>
                <a:ext cx="8280000" cy="0"/>
              </a:xfrm>
              <a:prstGeom prst="line">
                <a:avLst/>
              </a:prstGeom>
              <a:ln>
                <a:solidFill>
                  <a:schemeClr val="tx1">
                    <a:lumMod val="85000"/>
                    <a:lumOff val="1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007325" y="2962299"/>
                <a:ext cx="8280000" cy="0"/>
              </a:xfrm>
              <a:prstGeom prst="line">
                <a:avLst/>
              </a:prstGeom>
              <a:ln>
                <a:solidFill>
                  <a:schemeClr val="tx1">
                    <a:lumMod val="85000"/>
                    <a:lumOff val="1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054950" y="3842888"/>
                <a:ext cx="8280000" cy="0"/>
              </a:xfrm>
              <a:prstGeom prst="line">
                <a:avLst/>
              </a:prstGeom>
              <a:ln>
                <a:solidFill>
                  <a:schemeClr val="tx1">
                    <a:lumMod val="85000"/>
                    <a:lumOff val="1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054950" y="4730065"/>
                <a:ext cx="8280000" cy="0"/>
              </a:xfrm>
              <a:prstGeom prst="line">
                <a:avLst/>
              </a:prstGeom>
              <a:ln>
                <a:solidFill>
                  <a:schemeClr val="tx1">
                    <a:lumMod val="85000"/>
                    <a:lumOff val="1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2" name="直接连接符 1"/>
            <p:cNvCxnSpPr/>
            <p:nvPr/>
          </p:nvCxnSpPr>
          <p:spPr>
            <a:xfrm>
              <a:off x="1056220" y="5402080"/>
              <a:ext cx="8280000" cy="0"/>
            </a:xfrm>
            <a:prstGeom prst="line">
              <a:avLst/>
            </a:prstGeom>
            <a:ln>
              <a:solidFill>
                <a:schemeClr val="tx1">
                  <a:lumMod val="85000"/>
                  <a:lumOff val="1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a:extLst>
                <a:ext uri="{FF2B5EF4-FFF2-40B4-BE49-F238E27FC236}">
                  <a16:creationId xmlns:a16="http://schemas.microsoft.com/office/drawing/2014/main" id="{22FE0456-AB01-7B7F-C14F-8F004A7C0A73}"/>
                </a:ext>
              </a:extLst>
            </p:cNvPr>
            <p:cNvCxnSpPr/>
            <p:nvPr/>
          </p:nvCxnSpPr>
          <p:spPr>
            <a:xfrm>
              <a:off x="1056220" y="6325994"/>
              <a:ext cx="8280000" cy="0"/>
            </a:xfrm>
            <a:prstGeom prst="line">
              <a:avLst/>
            </a:prstGeom>
            <a:ln>
              <a:solidFill>
                <a:schemeClr val="tx1">
                  <a:lumMod val="85000"/>
                  <a:lumOff val="15000"/>
                  <a:alpha val="3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 y="0"/>
            <a:ext cx="12192000" cy="6858000"/>
          </a:xfrm>
          <a:prstGeom prst="rect">
            <a:avLst/>
          </a:prstGeom>
          <a:noFill/>
        </p:spPr>
      </p:pic>
      <p:sp>
        <p:nvSpPr>
          <p:cNvPr id="3" name="矩形: 圆角 53"/>
          <p:cNvSpPr/>
          <p:nvPr/>
        </p:nvSpPr>
        <p:spPr>
          <a:xfrm>
            <a:off x="1256520" y="1166073"/>
            <a:ext cx="9678960" cy="4525854"/>
          </a:xfrm>
          <a:prstGeom prst="rect">
            <a:avLst/>
          </a:pr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矩形 3"/>
          <p:cNvSpPr/>
          <p:nvPr/>
        </p:nvSpPr>
        <p:spPr>
          <a:xfrm>
            <a:off x="1686000" y="1593000"/>
            <a:ext cx="8820000" cy="3569119"/>
          </a:xfrm>
          <a:prstGeom prst="rect">
            <a:avLst/>
          </a:prstGeom>
        </p:spPr>
        <p:txBody>
          <a:bodyPr wrap="square">
            <a:spAutoFit/>
          </a:bodyPr>
          <a:lstStyle/>
          <a:p>
            <a:pPr indent="457200" algn="just">
              <a:lnSpc>
                <a:spcPct val="150000"/>
              </a:lnSpc>
            </a:pPr>
            <a:r>
              <a:rPr lang="zh-CN" altLang="en-US" sz="2400" b="1" dirty="0">
                <a:latin typeface="楷体" panose="02010609060101010101" pitchFamily="49" charset="-122"/>
                <a:ea typeface="楷体" panose="02010609060101010101" pitchFamily="49" charset="-122"/>
              </a:rPr>
              <a:t>“一国两制”是国家的一项基本国策。牢牢坚持这项基本国策，是实现香港、澳门长期繁荣稳定的必然要求，也是实现中华民族伟大复兴中国梦的重要组成部分，符合国家和民族根本利益，符合香港、澳门整体和长远利益，符合外来投资者利益。</a:t>
            </a:r>
            <a:endParaRPr lang="en-US" altLang="zh-CN" sz="2400" b="1" dirty="0">
              <a:latin typeface="楷体" panose="02010609060101010101" pitchFamily="49" charset="-122"/>
              <a:ea typeface="楷体" panose="02010609060101010101" pitchFamily="49" charset="-122"/>
            </a:endParaRPr>
          </a:p>
          <a:p>
            <a:pPr indent="457200" algn="r">
              <a:lnSpc>
                <a:spcPct val="120000"/>
              </a:lnSpc>
              <a:spcBef>
                <a:spcPts val="800"/>
              </a:spcBef>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习近平在庆祝澳门回归祖国</a:t>
            </a:r>
            <a:r>
              <a:rPr lang="en-US" altLang="zh-CN" b="1" dirty="0">
                <a:latin typeface="楷体" panose="02010609060101010101" pitchFamily="49" charset="-122"/>
                <a:ea typeface="楷体" panose="02010609060101010101" pitchFamily="49" charset="-122"/>
              </a:rPr>
              <a:t>15</a:t>
            </a:r>
            <a:r>
              <a:rPr lang="zh-CN" altLang="en-US" b="1" dirty="0">
                <a:latin typeface="楷体" panose="02010609060101010101" pitchFamily="49" charset="-122"/>
                <a:ea typeface="楷体" panose="02010609060101010101" pitchFamily="49" charset="-122"/>
              </a:rPr>
              <a:t>周年大会暨澳门特别行政区</a:t>
            </a:r>
            <a:endParaRPr lang="en-US" altLang="zh-CN" b="1" dirty="0">
              <a:latin typeface="楷体" panose="02010609060101010101" pitchFamily="49" charset="-122"/>
              <a:ea typeface="楷体" panose="02010609060101010101" pitchFamily="49" charset="-122"/>
            </a:endParaRPr>
          </a:p>
          <a:p>
            <a:pPr indent="457200" algn="r">
              <a:lnSpc>
                <a:spcPct val="120000"/>
              </a:lnSpc>
              <a:spcBef>
                <a:spcPts val="800"/>
              </a:spcBef>
            </a:pPr>
            <a:r>
              <a:rPr lang="zh-CN" altLang="en-US" b="1" dirty="0">
                <a:latin typeface="楷体" panose="02010609060101010101" pitchFamily="49" charset="-122"/>
                <a:ea typeface="楷体" panose="02010609060101010101" pitchFamily="49" charset="-122"/>
              </a:rPr>
              <a:t>第四届政府就职典礼上的讲话</a:t>
            </a:r>
            <a:endParaRPr lang="en-US" altLang="zh-CN" b="1" dirty="0">
              <a:latin typeface="楷体" panose="02010609060101010101" pitchFamily="49" charset="-122"/>
              <a:ea typeface="楷体" panose="02010609060101010101" pitchFamily="49" charset="-122"/>
            </a:endParaRPr>
          </a:p>
          <a:p>
            <a:pPr indent="457200" algn="r">
              <a:lnSpc>
                <a:spcPct val="120000"/>
              </a:lnSpc>
              <a:spcBef>
                <a:spcPts val="800"/>
              </a:spcBef>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2014</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12</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20</a:t>
            </a:r>
            <a:r>
              <a:rPr lang="zh-CN" altLang="en-US" b="1" dirty="0">
                <a:latin typeface="楷体" panose="02010609060101010101" pitchFamily="49" charset="-122"/>
                <a:ea typeface="楷体" panose="02010609060101010101" pitchFamily="49" charset="-122"/>
              </a:rPr>
              <a:t>日）</a:t>
            </a:r>
            <a:endParaRPr lang="en-US" altLang="zh-CN" b="1" dirty="0">
              <a:latin typeface="楷体" panose="02010609060101010101" pitchFamily="49" charset="-122"/>
              <a:ea typeface="楷体" panose="02010609060101010101" pitchFamily="49" charset="-122"/>
              <a:sym typeface="Helvetica" panose="020B0604020202020204" pitchFamily="34" charset="0"/>
            </a:endParaRPr>
          </a:p>
        </p:txBody>
      </p:sp>
      <p:sp>
        <p:nvSpPr>
          <p:cNvPr id="5" name="图文框 4"/>
          <p:cNvSpPr/>
          <p:nvPr/>
        </p:nvSpPr>
        <p:spPr>
          <a:xfrm>
            <a:off x="876000" y="729000"/>
            <a:ext cx="10440000" cy="5400000"/>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t="1" r="16731" b="366"/>
          <a:stretch>
            <a:fillRect/>
          </a:stretch>
        </p:blipFill>
        <p:spPr>
          <a:xfrm>
            <a:off x="3288000" y="-2984"/>
            <a:ext cx="8984343" cy="6860984"/>
          </a:xfrm>
          <a:prstGeom prst="rect">
            <a:avLst/>
          </a:prstGeom>
        </p:spPr>
      </p:pic>
      <p:sp>
        <p:nvSpPr>
          <p:cNvPr id="22" name="矩形 21"/>
          <p:cNvSpPr/>
          <p:nvPr/>
        </p:nvSpPr>
        <p:spPr>
          <a:xfrm>
            <a:off x="3158795" y="-2984"/>
            <a:ext cx="7573887" cy="6860984"/>
          </a:xfrm>
          <a:prstGeom prst="rect">
            <a:avLst/>
          </a:prstGeom>
          <a:gradFill flip="none" rotWithShape="1">
            <a:gsLst>
              <a:gs pos="100000">
                <a:srgbClr val="FFFDFD">
                  <a:alpha val="0"/>
                </a:srgbClr>
              </a:gs>
              <a:gs pos="40000">
                <a:srgbClr val="FFFEFE">
                  <a:alpha val="80000"/>
                </a:srgbClr>
              </a:gs>
              <a:gs pos="1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523540" y="2663799"/>
            <a:ext cx="6120000" cy="2700000"/>
          </a:xfrm>
          <a:prstGeom prst="rect">
            <a:avLst/>
          </a:prstGeom>
          <a:solidFill>
            <a:srgbClr val="FFFFFF">
              <a:alpha val="40000"/>
            </a:srgbClr>
          </a:solidFill>
          <a:ln>
            <a:gradFill flip="none" rotWithShape="1">
              <a:gsLst>
                <a:gs pos="0">
                  <a:srgbClr val="C00000"/>
                </a:gs>
                <a:gs pos="10000">
                  <a:srgbClr val="FFFDFD">
                    <a:alpha val="0"/>
                  </a:srgbClr>
                </a:gs>
                <a:gs pos="90000">
                  <a:srgbClr val="FFFDFD"/>
                </a:gs>
                <a:gs pos="100000">
                  <a:srgbClr val="C00000"/>
                </a:gs>
              </a:gsLst>
              <a:lin ang="14400000" scaled="0"/>
              <a:tileRect/>
            </a:gradFill>
          </a:ln>
          <a:effectLst>
            <a:outerShdw blurRad="63500" dist="63500" dir="2700000" algn="t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文本框 27"/>
          <p:cNvSpPr txBox="1"/>
          <p:nvPr/>
        </p:nvSpPr>
        <p:spPr>
          <a:xfrm>
            <a:off x="1179743" y="3265158"/>
            <a:ext cx="4807595" cy="1512000"/>
          </a:xfrm>
          <a:prstGeom prst="rect">
            <a:avLst/>
          </a:prstGeom>
          <a:noFill/>
        </p:spPr>
        <p:txBody>
          <a:bodyPr wrap="square">
            <a:spAutoFit/>
          </a:bodyPr>
          <a:lstStyle>
            <a:defPPr>
              <a:defRPr lang="zh-CN"/>
            </a:defPPr>
            <a:lvl1pPr algn="just">
              <a:lnSpc>
                <a:spcPct val="150000"/>
              </a:lnSpc>
              <a:defRPr sz="2000">
                <a:solidFill>
                  <a:schemeClr val="tx1">
                    <a:lumMod val="85000"/>
                    <a:lumOff val="15000"/>
                  </a:schemeClr>
                </a:solidFill>
                <a:latin typeface="微软雅黑" panose="020B0503020204020204" pitchFamily="34" charset="-122"/>
                <a:ea typeface="微软雅黑" panose="020B0503020204020204" pitchFamily="34" charset="-122"/>
              </a:defRPr>
            </a:lvl1pPr>
          </a:lstStyle>
          <a:p>
            <a:pPr indent="457200"/>
            <a:r>
              <a:rPr lang="zh-CN" altLang="en-US" dirty="0">
                <a:sym typeface="Helvetica" panose="020B0604020202020204" pitchFamily="34" charset="0"/>
              </a:rPr>
              <a:t>“一国两制”就是在统一的国家之内，国家主体实行社会主义制度，个别地区依法实行资本主义制度。</a:t>
            </a:r>
          </a:p>
        </p:txBody>
      </p:sp>
      <p:sp>
        <p:nvSpPr>
          <p:cNvPr id="26" name="矩形 25"/>
          <p:cNvSpPr/>
          <p:nvPr/>
        </p:nvSpPr>
        <p:spPr>
          <a:xfrm>
            <a:off x="8726732" y="210506"/>
            <a:ext cx="3363108" cy="261610"/>
          </a:xfrm>
          <a:prstGeom prst="rect">
            <a:avLst/>
          </a:prstGeom>
        </p:spPr>
        <p:txBody>
          <a:bodyPr wrap="square">
            <a:spAutoFit/>
          </a:bodyPr>
          <a:lstStyle/>
          <a:p>
            <a:pPr algn="r"/>
            <a:r>
              <a:rPr lang="zh-CN" altLang="en-US" sz="1100" spc="120" dirty="0">
                <a:solidFill>
                  <a:schemeClr val="bg1"/>
                </a:solidFill>
                <a:latin typeface="微软雅黑" panose="020B0503020204020204" pitchFamily="34" charset="-122"/>
                <a:ea typeface="微软雅黑" panose="020B0503020204020204" pitchFamily="34" charset="-122"/>
              </a:rPr>
              <a:t>第十四讲  坚持“一国两制”和推进祖国统一</a:t>
            </a:r>
          </a:p>
        </p:txBody>
      </p:sp>
      <p:sp>
        <p:nvSpPr>
          <p:cNvPr id="30" name="文本框 29"/>
          <p:cNvSpPr txBox="1"/>
          <p:nvPr/>
        </p:nvSpPr>
        <p:spPr>
          <a:xfrm>
            <a:off x="9109276" y="6440536"/>
            <a:ext cx="3017385" cy="295978"/>
          </a:xfrm>
          <a:prstGeom prst="rect">
            <a:avLst/>
          </a:prstGeom>
          <a:noFill/>
        </p:spPr>
        <p:txBody>
          <a:bodyPr wrap="square" rtlCol="0">
            <a:spAutoFit/>
          </a:bodyPr>
          <a:lstStyle/>
          <a:p>
            <a:pPr algn="r">
              <a:lnSpc>
                <a:spcPct val="150000"/>
              </a:lnSpc>
            </a:pPr>
            <a:r>
              <a:rPr lang="zh-CN" altLang="en-US" sz="1000" b="1" spc="120" dirty="0">
                <a:solidFill>
                  <a:schemeClr val="bg1"/>
                </a:solidFill>
                <a:latin typeface="微软雅黑" panose="020B0503020204020204" pitchFamily="34" charset="-122"/>
                <a:ea typeface="微软雅黑" panose="020B0503020204020204" pitchFamily="34" charset="-122"/>
              </a:rPr>
              <a:t>习近平新时代中国特色社会主义思想概论</a:t>
            </a:r>
          </a:p>
        </p:txBody>
      </p:sp>
      <p:sp>
        <p:nvSpPr>
          <p:cNvPr id="12" name="文本框 11"/>
          <p:cNvSpPr txBox="1"/>
          <p:nvPr/>
        </p:nvSpPr>
        <p:spPr>
          <a:xfrm>
            <a:off x="2566268" y="1117021"/>
            <a:ext cx="7225004" cy="430887"/>
          </a:xfrm>
          <a:prstGeom prst="rect">
            <a:avLst/>
          </a:prstGeom>
          <a:noFill/>
        </p:spPr>
        <p:txBody>
          <a:bodyPr wrap="square">
            <a:spAutoFit/>
          </a:bodyPr>
          <a:lstStyle/>
          <a:p>
            <a:pPr lvl="0" algn="ctr">
              <a:buClr>
                <a:srgbClr val="C00000"/>
              </a:buClr>
              <a:buSzPct val="80000"/>
            </a:pP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rPr>
              <a:t>（一）“一国两制”是中国特色社会主义的一个伟大创举</a:t>
            </a:r>
          </a:p>
        </p:txBody>
      </p:sp>
      <p:sp>
        <p:nvSpPr>
          <p:cNvPr id="3" name="矩形: 对角圆角 2">
            <a:extLst>
              <a:ext uri="{FF2B5EF4-FFF2-40B4-BE49-F238E27FC236}">
                <a16:creationId xmlns:a16="http://schemas.microsoft.com/office/drawing/2014/main" id="{46260B09-EA55-40E1-84C1-08440978EF9D}"/>
              </a:ext>
            </a:extLst>
          </p:cNvPr>
          <p:cNvSpPr/>
          <p:nvPr/>
        </p:nvSpPr>
        <p:spPr>
          <a:xfrm>
            <a:off x="862112" y="2213572"/>
            <a:ext cx="5442857" cy="767164"/>
          </a:xfrm>
          <a:prstGeom prst="round2DiagRect">
            <a:avLst/>
          </a:prstGeom>
          <a:gradFill>
            <a:gsLst>
              <a:gs pos="0">
                <a:schemeClr val="bg1"/>
              </a:gs>
              <a:gs pos="100000">
                <a:srgbClr val="FFFDEB"/>
              </a:gs>
            </a:gsLst>
            <a:lin ang="2400000" scaled="0"/>
          </a:gradFill>
          <a:ln w="12700">
            <a:gradFill>
              <a:gsLst>
                <a:gs pos="0">
                  <a:srgbClr val="9E0406"/>
                </a:gs>
                <a:gs pos="100000">
                  <a:srgbClr val="FFFDEB"/>
                </a:gs>
              </a:gsLst>
              <a:lin ang="4200000" scaled="0"/>
            </a:gradFill>
          </a:ln>
          <a:effectLst>
            <a:outerShdw blurRad="3810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200" b="1" dirty="0">
                <a:solidFill>
                  <a:srgbClr val="9E0406"/>
                </a:solidFill>
                <a:latin typeface="华文中宋" panose="02010600040101010101" pitchFamily="2" charset="-122"/>
                <a:ea typeface="华文中宋" panose="02010600040101010101" pitchFamily="2" charset="-122"/>
                <a:sym typeface="Helvetica" panose="020B0604020202020204" pitchFamily="34" charset="0"/>
              </a:rPr>
              <a:t>“一国两制”是国家的一项基本国策</a:t>
            </a:r>
            <a:endParaRPr lang="en-US" altLang="zh-CN" sz="2200" dirty="0">
              <a:solidFill>
                <a:srgbClr val="9E0406"/>
              </a:solidFill>
              <a:latin typeface="华文中宋" panose="02010600040101010101" pitchFamily="2" charset="-122"/>
              <a:ea typeface="华文中宋" panose="02010600040101010101" pitchFamily="2" charset="-122"/>
              <a:sym typeface="Helvetica"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TM0YzMyYTZhNjFjYTI3OTBhNGMwNTk2MDkxMzZiNWYifQ=="/>
</p:tagLst>
</file>

<file path=ppt/tags/tag2.xml><?xml version="1.0" encoding="utf-8"?>
<p:tagLst xmlns:a="http://schemas.openxmlformats.org/drawingml/2006/main" xmlns:r="http://schemas.openxmlformats.org/officeDocument/2006/relationships" xmlns:p="http://schemas.openxmlformats.org/presentationml/2006/main">
  <p:tag name="POCKET_APPLY_TIME" val="2018年8月3日"/>
  <p:tag name="POCKET_APPLY_TYPE" val="Slide"/>
  <p:tag name="APPLYTYPE" val="Other"/>
  <p:tag name="APPLYORDER" val="3"/>
</p:tagLst>
</file>

<file path=ppt/tags/tag3.xml><?xml version="1.0" encoding="utf-8"?>
<p:tagLst xmlns:a="http://schemas.openxmlformats.org/drawingml/2006/main" xmlns:r="http://schemas.openxmlformats.org/officeDocument/2006/relationships" xmlns:p="http://schemas.openxmlformats.org/presentationml/2006/main">
  <p:tag name="POCKET_APPLY_TIME" val="2018年8月3日"/>
  <p:tag name="POCKET_APPLY_TYPE" val="Slide"/>
  <p:tag name="APPLYTYPE" val="Title"/>
  <p:tag name="APPLY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6328</Words>
  <PresentationFormat>宽屏</PresentationFormat>
  <Paragraphs>333</Paragraphs>
  <Slides>77</Slides>
  <Notes>53</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77</vt:i4>
      </vt:variant>
    </vt:vector>
  </HeadingPairs>
  <TitlesOfParts>
    <vt:vector size="90" baseType="lpstr">
      <vt:lpstr>等线</vt:lpstr>
      <vt:lpstr>方正粗金陵简体</vt:lpstr>
      <vt:lpstr>方正粗楷简体</vt:lpstr>
      <vt:lpstr>黑体</vt:lpstr>
      <vt:lpstr>华文新魏</vt:lpstr>
      <vt:lpstr>华文中宋</vt:lpstr>
      <vt:lpstr>楷体</vt:lpstr>
      <vt:lpstr>SimSun</vt:lpstr>
      <vt:lpstr>Microsoft YaHei</vt:lpstr>
      <vt:lpstr>Microsoft YaHei</vt:lpstr>
      <vt:lpstr>Arial</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dcterms:created xsi:type="dcterms:W3CDTF">2018-10-23T10:50:00Z</dcterms:created>
  <dcterms:modified xsi:type="dcterms:W3CDTF">2022-09-04T11:07:09Z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5598F72B90D94D74AA333A0D7A7AAA09</vt:lpwstr>
  </property>
  <property fmtid="{D5CDD505-2E9C-101B-9397-08002B2CF9AE}" pid="3" name="KSOProductBuildVer">
    <vt:lpwstr>2052-11.1.0.12302</vt:lpwstr>
  </property>
</Properties>
</file>