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4"/>
  </p:notesMasterIdLst>
  <p:handoutMasterIdLst>
    <p:handoutMasterId r:id="rId85"/>
  </p:handoutMasterIdLst>
  <p:sldIdLst>
    <p:sldId id="1826" r:id="rId2"/>
    <p:sldId id="329" r:id="rId3"/>
    <p:sldId id="1827" r:id="rId4"/>
    <p:sldId id="1915" r:id="rId5"/>
    <p:sldId id="1831" r:id="rId6"/>
    <p:sldId id="876" r:id="rId7"/>
    <p:sldId id="768" r:id="rId8"/>
    <p:sldId id="1537" r:id="rId9"/>
    <p:sldId id="1926" r:id="rId10"/>
    <p:sldId id="885" r:id="rId11"/>
    <p:sldId id="769" r:id="rId12"/>
    <p:sldId id="1654" r:id="rId13"/>
    <p:sldId id="1916" r:id="rId14"/>
    <p:sldId id="1917" r:id="rId15"/>
    <p:sldId id="886" r:id="rId16"/>
    <p:sldId id="884" r:id="rId17"/>
    <p:sldId id="1918" r:id="rId18"/>
    <p:sldId id="1405" r:id="rId19"/>
    <p:sldId id="893" r:id="rId20"/>
    <p:sldId id="1119" r:id="rId21"/>
    <p:sldId id="1406" r:id="rId22"/>
    <p:sldId id="1121" r:id="rId23"/>
    <p:sldId id="1483" r:id="rId24"/>
    <p:sldId id="1013" r:id="rId25"/>
    <p:sldId id="897" r:id="rId26"/>
    <p:sldId id="1538" r:id="rId27"/>
    <p:sldId id="1733" r:id="rId28"/>
    <p:sldId id="1735" r:id="rId29"/>
    <p:sldId id="1762" r:id="rId30"/>
    <p:sldId id="1763" r:id="rId31"/>
    <p:sldId id="904" r:id="rId32"/>
    <p:sldId id="1010" r:id="rId33"/>
    <p:sldId id="1919" r:id="rId34"/>
    <p:sldId id="1920" r:id="rId35"/>
    <p:sldId id="1921" r:id="rId36"/>
    <p:sldId id="1922" r:id="rId37"/>
    <p:sldId id="1923" r:id="rId38"/>
    <p:sldId id="1924" r:id="rId39"/>
    <p:sldId id="1925" r:id="rId40"/>
    <p:sldId id="903" r:id="rId41"/>
    <p:sldId id="905" r:id="rId42"/>
    <p:sldId id="1754" r:id="rId43"/>
    <p:sldId id="1741" r:id="rId44"/>
    <p:sldId id="1486" r:id="rId45"/>
    <p:sldId id="1764" r:id="rId46"/>
    <p:sldId id="1751" r:id="rId47"/>
    <p:sldId id="1743" r:id="rId48"/>
    <p:sldId id="1765" r:id="rId49"/>
    <p:sldId id="1746" r:id="rId50"/>
    <p:sldId id="1059" r:id="rId51"/>
    <p:sldId id="1766" r:id="rId52"/>
    <p:sldId id="1748" r:id="rId53"/>
    <p:sldId id="1488" r:id="rId54"/>
    <p:sldId id="1749" r:id="rId55"/>
    <p:sldId id="912" r:id="rId56"/>
    <p:sldId id="1829" r:id="rId57"/>
    <p:sldId id="913" r:id="rId58"/>
    <p:sldId id="1914" r:id="rId59"/>
    <p:sldId id="914" r:id="rId60"/>
    <p:sldId id="1539" r:id="rId61"/>
    <p:sldId id="918" r:id="rId62"/>
    <p:sldId id="1490" r:id="rId63"/>
    <p:sldId id="890" r:id="rId64"/>
    <p:sldId id="921" r:id="rId65"/>
    <p:sldId id="924" r:id="rId66"/>
    <p:sldId id="1821" r:id="rId67"/>
    <p:sldId id="1822" r:id="rId68"/>
    <p:sldId id="1823" r:id="rId69"/>
    <p:sldId id="1824" r:id="rId70"/>
    <p:sldId id="1825" r:id="rId71"/>
    <p:sldId id="1492" r:id="rId72"/>
    <p:sldId id="927" r:id="rId73"/>
    <p:sldId id="1612" r:id="rId74"/>
    <p:sldId id="1750" r:id="rId75"/>
    <p:sldId id="928" r:id="rId76"/>
    <p:sldId id="1907" r:id="rId77"/>
    <p:sldId id="930" r:id="rId78"/>
    <p:sldId id="1001" r:id="rId79"/>
    <p:sldId id="1002" r:id="rId80"/>
    <p:sldId id="1012" r:id="rId81"/>
    <p:sldId id="1004" r:id="rId82"/>
    <p:sldId id="1828" r:id="rId83"/>
  </p:sldIdLst>
  <p:sldSz cx="12192000" cy="6858000"/>
  <p:notesSz cx="6858000" cy="9144000"/>
  <p:custDataLst>
    <p:tags r:id="rId8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08">
          <p15:clr>
            <a:srgbClr val="A4A3A4"/>
          </p15:clr>
        </p15:guide>
        <p15:guide id="2" pos="932">
          <p15:clr>
            <a:srgbClr val="A4A3A4"/>
          </p15:clr>
        </p15:guide>
        <p15:guide id="3" orient="horz" pos="20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3" clrIdx="0"/>
  <p:cmAuthor id="2" name="edu" initials="e" lastIdx="14" clrIdx="1"/>
  <p:cmAuthor id="3" name="chuen" initials="chuen"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00"/>
    <a:srgbClr val="FF0101"/>
    <a:srgbClr val="AD0000"/>
    <a:srgbClr val="405114"/>
    <a:srgbClr val="1B1E0A"/>
    <a:srgbClr val="1D4C6D"/>
    <a:srgbClr val="032747"/>
    <a:srgbClr val="9E0406"/>
    <a:srgbClr val="FF9000"/>
    <a:srgbClr val="FF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5213" autoAdjust="0"/>
  </p:normalViewPr>
  <p:slideViewPr>
    <p:cSldViewPr snapToGrid="0">
      <p:cViewPr>
        <p:scale>
          <a:sx n="50" d="100"/>
          <a:sy n="50" d="100"/>
        </p:scale>
        <p:origin x="1574" y="1133"/>
      </p:cViewPr>
      <p:guideLst>
        <p:guide pos="3808"/>
        <p:guide pos="932"/>
        <p:guide orient="horz" pos="2065"/>
      </p:guideLst>
    </p:cSldViewPr>
  </p:slideViewPr>
  <p:notesTextViewPr>
    <p:cViewPr>
      <p:scale>
        <a:sx n="3" d="2"/>
        <a:sy n="3" d="2"/>
      </p:scale>
      <p:origin x="0" y="0"/>
    </p:cViewPr>
  </p:notesTextViewPr>
  <p:sorterViewPr>
    <p:cViewPr varScale="1">
      <p:scale>
        <a:sx n="1" d="1"/>
        <a:sy n="1" d="1"/>
      </p:scale>
      <p:origin x="0" y="-1320"/>
    </p:cViewPr>
  </p:sorterViewPr>
  <p:notesViewPr>
    <p:cSldViewPr snapToGrid="0">
      <p:cViewPr varScale="1">
        <p:scale>
          <a:sx n="87" d="100"/>
          <a:sy n="87" d="100"/>
        </p:scale>
        <p:origin x="336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q\Documents\WeChat%20Files\wxid_ie6dadxuffvp21\FileStorage\MsgAttach\721558a5de794ed7b15298760dfa6e8a\File\2022-07\&#20116;&#22269;GDP&#22686;&#38271;&#29575;&#25968;&#25454;&#65288;2008-2021&#6528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989556022418787E-2"/>
          <c:y val="1.7173226145605253E-2"/>
          <c:w val="0.91889662292624574"/>
          <c:h val="0.84143265667248335"/>
        </c:manualLayout>
      </c:layout>
      <c:lineChart>
        <c:grouping val="standard"/>
        <c:varyColors val="0"/>
        <c:ser>
          <c:idx val="0"/>
          <c:order val="0"/>
          <c:tx>
            <c:strRef>
              <c:f>'[五国GDP增长率数据（2008-2021）.xlsx]Sheet1'!$A$2</c:f>
              <c:strCache>
                <c:ptCount val="1"/>
                <c:pt idx="0">
                  <c:v>中国</c:v>
                </c:pt>
              </c:strCache>
            </c:strRef>
          </c:tx>
          <c:spPr>
            <a:ln w="31750" cap="rnd">
              <a:solidFill>
                <a:schemeClr val="accent1"/>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TW" sz="900" b="0" i="0" u="none" strike="noStrike" kern="1200" baseline="0">
                    <a:solidFill>
                      <a:schemeClr val="tx2"/>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'[五国GDP增长率数据（2008-2021）.xlsx]Sheet1'!$B$1:$O$1</c:f>
              <c:numCache>
                <c:formatCode>@</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'[五国GDP增长率数据（2008-2021）.xlsx]Sheet1'!$B$2:$O$2</c:f>
              <c:numCache>
                <c:formatCode>@</c:formatCode>
                <c:ptCount val="14"/>
                <c:pt idx="0">
                  <c:v>9.6999999999999993</c:v>
                </c:pt>
                <c:pt idx="1">
                  <c:v>9.4</c:v>
                </c:pt>
                <c:pt idx="2">
                  <c:v>10.6</c:v>
                </c:pt>
                <c:pt idx="3">
                  <c:v>9.6</c:v>
                </c:pt>
                <c:pt idx="4">
                  <c:v>7.9</c:v>
                </c:pt>
                <c:pt idx="5">
                  <c:v>7.8</c:v>
                </c:pt>
                <c:pt idx="6">
                  <c:v>7.4</c:v>
                </c:pt>
                <c:pt idx="7">
                  <c:v>7</c:v>
                </c:pt>
                <c:pt idx="8">
                  <c:v>6.8</c:v>
                </c:pt>
                <c:pt idx="9">
                  <c:v>6.9</c:v>
                </c:pt>
                <c:pt idx="10">
                  <c:v>6.7</c:v>
                </c:pt>
                <c:pt idx="11">
                  <c:v>6</c:v>
                </c:pt>
                <c:pt idx="12">
                  <c:v>2.2000000000000002</c:v>
                </c:pt>
                <c:pt idx="13">
                  <c:v>8.1</c:v>
                </c:pt>
              </c:numCache>
            </c:numRef>
          </c:val>
          <c:smooth val="0"/>
          <c:extLst>
            <c:ext xmlns:c16="http://schemas.microsoft.com/office/drawing/2014/chart" uri="{C3380CC4-5D6E-409C-BE32-E72D297353CC}">
              <c16:uniqueId val="{00000000-3E6A-40AC-9E7F-397ED482B05E}"/>
            </c:ext>
          </c:extLst>
        </c:ser>
        <c:ser>
          <c:idx val="1"/>
          <c:order val="1"/>
          <c:tx>
            <c:strRef>
              <c:f>'[五国GDP增长率数据（2008-2021）.xlsx]Sheet1'!$A$3</c:f>
              <c:strCache>
                <c:ptCount val="1"/>
                <c:pt idx="0">
                  <c:v>日本</c:v>
                </c:pt>
              </c:strCache>
            </c:strRef>
          </c:tx>
          <c:spPr>
            <a:ln w="31750" cap="rnd">
              <a:solidFill>
                <a:schemeClr val="accent2"/>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TW" sz="900" b="0" i="0" u="none" strike="noStrike" kern="1200" baseline="0">
                    <a:solidFill>
                      <a:schemeClr val="tx2"/>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'[五国GDP增长率数据（2008-2021）.xlsx]Sheet1'!$B$1:$O$1</c:f>
              <c:numCache>
                <c:formatCode>@</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'[五国GDP增长率数据（2008-2021）.xlsx]Sheet1'!$B$3:$O$3</c:f>
              <c:numCache>
                <c:formatCode>@</c:formatCode>
                <c:ptCount val="14"/>
                <c:pt idx="0">
                  <c:v>-1.2</c:v>
                </c:pt>
                <c:pt idx="1">
                  <c:v>-5.7</c:v>
                </c:pt>
                <c:pt idx="2">
                  <c:v>4.0999999999999996</c:v>
                </c:pt>
                <c:pt idx="3">
                  <c:v>0</c:v>
                </c:pt>
                <c:pt idx="4">
                  <c:v>1.4</c:v>
                </c:pt>
                <c:pt idx="5">
                  <c:v>2</c:v>
                </c:pt>
                <c:pt idx="6">
                  <c:v>0.3</c:v>
                </c:pt>
                <c:pt idx="7">
                  <c:v>1.6</c:v>
                </c:pt>
                <c:pt idx="8">
                  <c:v>0.8</c:v>
                </c:pt>
                <c:pt idx="9">
                  <c:v>1.7</c:v>
                </c:pt>
                <c:pt idx="10">
                  <c:v>0.6</c:v>
                </c:pt>
                <c:pt idx="11">
                  <c:v>-0.2</c:v>
                </c:pt>
                <c:pt idx="12">
                  <c:v>-4.5</c:v>
                </c:pt>
                <c:pt idx="13">
                  <c:v>1.6</c:v>
                </c:pt>
              </c:numCache>
            </c:numRef>
          </c:val>
          <c:smooth val="0"/>
          <c:extLst>
            <c:ext xmlns:c16="http://schemas.microsoft.com/office/drawing/2014/chart" uri="{C3380CC4-5D6E-409C-BE32-E72D297353CC}">
              <c16:uniqueId val="{00000001-3E6A-40AC-9E7F-397ED482B05E}"/>
            </c:ext>
          </c:extLst>
        </c:ser>
        <c:ser>
          <c:idx val="2"/>
          <c:order val="2"/>
          <c:tx>
            <c:strRef>
              <c:f>'[五国GDP增长率数据（2008-2021）.xlsx]Sheet1'!$A$4</c:f>
              <c:strCache>
                <c:ptCount val="1"/>
                <c:pt idx="0">
                  <c:v>美国</c:v>
                </c:pt>
              </c:strCache>
            </c:strRef>
          </c:tx>
          <c:spPr>
            <a:ln w="31750" cap="rnd">
              <a:solidFill>
                <a:schemeClr val="accent3"/>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TW" sz="900" b="0" i="0" u="none" strike="noStrike" kern="1200" baseline="0">
                    <a:solidFill>
                      <a:schemeClr val="tx2"/>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'[五国GDP增长率数据（2008-2021）.xlsx]Sheet1'!$B$1:$O$1</c:f>
              <c:numCache>
                <c:formatCode>@</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'[五国GDP增长率数据（2008-2021）.xlsx]Sheet1'!$B$4:$O$4</c:f>
              <c:numCache>
                <c:formatCode>@</c:formatCode>
                <c:ptCount val="14"/>
                <c:pt idx="0">
                  <c:v>0.1</c:v>
                </c:pt>
                <c:pt idx="1">
                  <c:v>-2.6</c:v>
                </c:pt>
                <c:pt idx="2">
                  <c:v>2.7</c:v>
                </c:pt>
                <c:pt idx="3">
                  <c:v>1.5</c:v>
                </c:pt>
                <c:pt idx="4">
                  <c:v>2.2999999999999998</c:v>
                </c:pt>
                <c:pt idx="5">
                  <c:v>1.8</c:v>
                </c:pt>
                <c:pt idx="6">
                  <c:v>2.2999999999999998</c:v>
                </c:pt>
                <c:pt idx="7">
                  <c:v>2.7</c:v>
                </c:pt>
                <c:pt idx="8">
                  <c:v>1.7</c:v>
                </c:pt>
                <c:pt idx="9">
                  <c:v>2.2999999999999998</c:v>
                </c:pt>
                <c:pt idx="10">
                  <c:v>2.9</c:v>
                </c:pt>
                <c:pt idx="11">
                  <c:v>2.2999999999999998</c:v>
                </c:pt>
                <c:pt idx="12">
                  <c:v>-3.4</c:v>
                </c:pt>
                <c:pt idx="13">
                  <c:v>5.7</c:v>
                </c:pt>
              </c:numCache>
            </c:numRef>
          </c:val>
          <c:smooth val="0"/>
          <c:extLst>
            <c:ext xmlns:c16="http://schemas.microsoft.com/office/drawing/2014/chart" uri="{C3380CC4-5D6E-409C-BE32-E72D297353CC}">
              <c16:uniqueId val="{00000002-3E6A-40AC-9E7F-397ED482B05E}"/>
            </c:ext>
          </c:extLst>
        </c:ser>
        <c:ser>
          <c:idx val="3"/>
          <c:order val="3"/>
          <c:tx>
            <c:strRef>
              <c:f>'[五国GDP增长率数据（2008-2021）.xlsx]Sheet1'!$A$5</c:f>
              <c:strCache>
                <c:ptCount val="1"/>
                <c:pt idx="0">
                  <c:v>欧盟</c:v>
                </c:pt>
              </c:strCache>
            </c:strRef>
          </c:tx>
          <c:spPr>
            <a:ln w="31750" cap="rnd">
              <a:solidFill>
                <a:schemeClr val="accent4"/>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TW" sz="900" b="0" i="0" u="none" strike="noStrike" kern="1200" baseline="0">
                    <a:solidFill>
                      <a:schemeClr val="tx2"/>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'[五国GDP增长率数据（2008-2021）.xlsx]Sheet1'!$B$1:$O$1</c:f>
              <c:numCache>
                <c:formatCode>@</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'[五国GDP增长率数据（2008-2021）.xlsx]Sheet1'!$B$5:$O$5</c:f>
              <c:numCache>
                <c:formatCode>@</c:formatCode>
                <c:ptCount val="14"/>
                <c:pt idx="0">
                  <c:v>0.6</c:v>
                </c:pt>
                <c:pt idx="1">
                  <c:v>-4.3</c:v>
                </c:pt>
                <c:pt idx="2">
                  <c:v>2.2000000000000002</c:v>
                </c:pt>
                <c:pt idx="3">
                  <c:v>1.9</c:v>
                </c:pt>
                <c:pt idx="4">
                  <c:v>-0.7</c:v>
                </c:pt>
                <c:pt idx="5">
                  <c:v>0</c:v>
                </c:pt>
                <c:pt idx="6">
                  <c:v>1.6</c:v>
                </c:pt>
                <c:pt idx="7">
                  <c:v>2.2999999999999998</c:v>
                </c:pt>
                <c:pt idx="8">
                  <c:v>2</c:v>
                </c:pt>
                <c:pt idx="9">
                  <c:v>2.8</c:v>
                </c:pt>
                <c:pt idx="10">
                  <c:v>2.1</c:v>
                </c:pt>
                <c:pt idx="11">
                  <c:v>1.8</c:v>
                </c:pt>
                <c:pt idx="12">
                  <c:v>-6</c:v>
                </c:pt>
                <c:pt idx="13">
                  <c:v>5.4</c:v>
                </c:pt>
              </c:numCache>
            </c:numRef>
          </c:val>
          <c:smooth val="0"/>
          <c:extLst>
            <c:ext xmlns:c16="http://schemas.microsoft.com/office/drawing/2014/chart" uri="{C3380CC4-5D6E-409C-BE32-E72D297353CC}">
              <c16:uniqueId val="{00000003-3E6A-40AC-9E7F-397ED482B05E}"/>
            </c:ext>
          </c:extLst>
        </c:ser>
        <c:ser>
          <c:idx val="4"/>
          <c:order val="4"/>
          <c:tx>
            <c:strRef>
              <c:f>'[五国GDP增长率数据（2008-2021）.xlsx]Sheet1'!$A$6</c:f>
              <c:strCache>
                <c:ptCount val="1"/>
                <c:pt idx="0">
                  <c:v>英国</c:v>
                </c:pt>
              </c:strCache>
            </c:strRef>
          </c:tx>
          <c:spPr>
            <a:ln w="31750" cap="rnd">
              <a:solidFill>
                <a:schemeClr val="accent5"/>
              </a:solidFill>
              <a:round/>
            </a:ln>
            <a:effectLst/>
          </c:spPr>
          <c:marker>
            <c:symbol val="none"/>
          </c:marker>
          <c:dLbls>
            <c:spPr>
              <a:noFill/>
              <a:ln>
                <a:noFill/>
              </a:ln>
              <a:effectLst/>
            </c:spPr>
            <c:txPr>
              <a:bodyPr rot="0" spcFirstLastPara="0" vertOverflow="ellipsis" vert="horz" wrap="square" lIns="38100" tIns="19050" rIns="38100" bIns="19050" anchor="ctr" anchorCtr="1"/>
              <a:lstStyle/>
              <a:p>
                <a:pPr>
                  <a:defRPr lang="zh-TW" sz="900" b="0" i="0" u="none" strike="noStrike" kern="1200" baseline="0">
                    <a:solidFill>
                      <a:schemeClr val="tx2"/>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'[五国GDP增长率数据（2008-2021）.xlsx]Sheet1'!$B$1:$O$1</c:f>
              <c:numCache>
                <c:formatCode>@</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'[五国GDP增长率数据（2008-2021）.xlsx]Sheet1'!$B$6:$O$6</c:f>
              <c:numCache>
                <c:formatCode>@</c:formatCode>
                <c:ptCount val="14"/>
                <c:pt idx="0">
                  <c:v>-0.2</c:v>
                </c:pt>
                <c:pt idx="1">
                  <c:v>-4.2</c:v>
                </c:pt>
                <c:pt idx="2">
                  <c:v>2.1</c:v>
                </c:pt>
                <c:pt idx="3">
                  <c:v>1.5</c:v>
                </c:pt>
                <c:pt idx="4">
                  <c:v>1.5</c:v>
                </c:pt>
                <c:pt idx="5">
                  <c:v>1.9</c:v>
                </c:pt>
                <c:pt idx="6">
                  <c:v>3</c:v>
                </c:pt>
                <c:pt idx="7">
                  <c:v>2.6</c:v>
                </c:pt>
                <c:pt idx="8">
                  <c:v>2.2999999999999998</c:v>
                </c:pt>
                <c:pt idx="9">
                  <c:v>2.1</c:v>
                </c:pt>
                <c:pt idx="10">
                  <c:v>1.7</c:v>
                </c:pt>
                <c:pt idx="11">
                  <c:v>1.7</c:v>
                </c:pt>
                <c:pt idx="12">
                  <c:v>-9.3000000000000007</c:v>
                </c:pt>
                <c:pt idx="13">
                  <c:v>7.4</c:v>
                </c:pt>
              </c:numCache>
            </c:numRef>
          </c:val>
          <c:smooth val="0"/>
          <c:extLst>
            <c:ext xmlns:c16="http://schemas.microsoft.com/office/drawing/2014/chart" uri="{C3380CC4-5D6E-409C-BE32-E72D297353CC}">
              <c16:uniqueId val="{00000004-3E6A-40AC-9E7F-397ED482B05E}"/>
            </c:ext>
          </c:extLst>
        </c:ser>
        <c:dLbls>
          <c:showLegendKey val="0"/>
          <c:showVal val="1"/>
          <c:showCatName val="0"/>
          <c:showSerName val="0"/>
          <c:showPercent val="0"/>
          <c:showBubbleSize val="0"/>
        </c:dLbls>
        <c:smooth val="0"/>
        <c:axId val="330014360"/>
        <c:axId val="330017104"/>
      </c:lineChart>
      <c:catAx>
        <c:axId val="330014360"/>
        <c:scaling>
          <c:orientation val="minMax"/>
        </c:scaling>
        <c:delete val="0"/>
        <c:axPos val="b"/>
        <c:numFmt formatCode="@"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0" vertOverflow="ellipsis" vert="horz" wrap="square" anchor="ctr" anchorCtr="1"/>
          <a:lstStyle/>
          <a:p>
            <a:pPr>
              <a:defRPr lang="zh-TW" sz="900" b="0" i="0" u="none" strike="noStrike" kern="1200" baseline="0">
                <a:solidFill>
                  <a:schemeClr val="tx2"/>
                </a:solidFill>
                <a:latin typeface="+mn-lt"/>
                <a:ea typeface="+mn-ea"/>
                <a:cs typeface="+mn-cs"/>
              </a:defRPr>
            </a:pPr>
            <a:endParaRPr lang="zh-CN"/>
          </a:p>
        </c:txPr>
        <c:crossAx val="330017104"/>
        <c:crosses val="autoZero"/>
        <c:auto val="1"/>
        <c:lblAlgn val="ctr"/>
        <c:lblOffset val="100"/>
        <c:noMultiLvlLbl val="0"/>
      </c:catAx>
      <c:valAx>
        <c:axId val="330017104"/>
        <c:scaling>
          <c:orientation val="minMax"/>
        </c:scaling>
        <c:delete val="0"/>
        <c:axPos val="l"/>
        <c:majorGridlines>
          <c:spPr>
            <a:ln w="9525" cap="flat" cmpd="sng" algn="ctr">
              <a:solidFill>
                <a:schemeClr val="tx2">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0" vertOverflow="ellipsis" vert="horz" wrap="square" anchor="ctr" anchorCtr="1"/>
          <a:lstStyle/>
          <a:p>
            <a:pPr>
              <a:defRPr lang="zh-TW" sz="900" b="0" i="0" u="none" strike="noStrike" kern="1200" baseline="0">
                <a:solidFill>
                  <a:schemeClr val="tx2"/>
                </a:solidFill>
                <a:latin typeface="+mn-lt"/>
                <a:ea typeface="+mn-ea"/>
                <a:cs typeface="+mn-cs"/>
              </a:defRPr>
            </a:pPr>
            <a:endParaRPr lang="zh-CN"/>
          </a:p>
        </c:txPr>
        <c:crossAx val="330014360"/>
        <c:crosses val="autoZero"/>
        <c:crossBetween val="between"/>
      </c:valAx>
      <c:spPr>
        <a:noFill/>
        <a:ln>
          <a:noFill/>
        </a:ln>
        <a:effectLst/>
      </c:spPr>
    </c:plotArea>
    <c:legend>
      <c:legendPos val="b"/>
      <c:layout>
        <c:manualLayout>
          <c:xMode val="edge"/>
          <c:yMode val="edge"/>
          <c:x val="0.24784871843999956"/>
          <c:y val="0.86789916777091425"/>
          <c:w val="0.52951775234571863"/>
          <c:h val="5.5984985358358892E-2"/>
        </c:manualLayout>
      </c:layout>
      <c:overlay val="0"/>
      <c:spPr>
        <a:noFill/>
        <a:ln>
          <a:noFill/>
        </a:ln>
        <a:effectLst/>
      </c:spPr>
      <c:txPr>
        <a:bodyPr rot="0" spcFirstLastPara="0" vertOverflow="ellipsis" vert="horz" wrap="square" anchor="ctr" anchorCtr="1"/>
        <a:lstStyle/>
        <a:p>
          <a:pPr>
            <a:defRPr lang="zh-TW" sz="900" b="0" i="0" u="none" strike="noStrike" kern="1200" baseline="0">
              <a:solidFill>
                <a:schemeClr val="tx2"/>
              </a:solidFill>
              <a:latin typeface="+mn-lt"/>
              <a:ea typeface="+mn-ea"/>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lang="zh-TW"/>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7987A6-0B9E-435E-9259-F111DFE21DB3}" type="datetimeFigureOut">
              <a:rPr lang="zh-CN" altLang="en-US" smtClean="0"/>
              <a:t>2022/9/4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BE606F-9FE8-413F-B4D5-2C42912FC883}" type="slidenum">
              <a:rPr lang="zh-CN" altLang="en-US" smtClean="0"/>
              <a:t>‹#›</a:t>
            </a:fld>
            <a:endParaRPr lang="zh-CN" altLang="en-US"/>
          </a:p>
        </p:txBody>
      </p:sp>
    </p:spTree>
    <p:extLst>
      <p:ext uri="{BB962C8B-B14F-4D97-AF65-F5344CB8AC3E}">
        <p14:creationId xmlns:p14="http://schemas.microsoft.com/office/powerpoint/2010/main" val="4085055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70D4F-9E4A-49DE-8109-90CDAC769F07}" type="datetimeFigureOut">
              <a:rPr lang="zh-CN" altLang="en-US" smtClean="0"/>
              <a:t>2022/9/4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C695A-5F97-42A9-BC5B-16E22B1DDB01}" type="slidenum">
              <a:rPr lang="zh-CN" altLang="en-US" smtClean="0"/>
              <a:t>‹#›</a:t>
            </a:fld>
            <a:endParaRPr lang="zh-CN" altLang="en-US"/>
          </a:p>
        </p:txBody>
      </p:sp>
    </p:spTree>
    <p:extLst>
      <p:ext uri="{BB962C8B-B14F-4D97-AF65-F5344CB8AC3E}">
        <p14:creationId xmlns:p14="http://schemas.microsoft.com/office/powerpoint/2010/main" val="991166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1</a:t>
            </a:fld>
            <a:endParaRPr lang="zh-CN" altLang="en-US"/>
          </a:p>
        </p:txBody>
      </p:sp>
    </p:spTree>
    <p:extLst>
      <p:ext uri="{BB962C8B-B14F-4D97-AF65-F5344CB8AC3E}">
        <p14:creationId xmlns:p14="http://schemas.microsoft.com/office/powerpoint/2010/main" val="3822517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27</a:t>
            </a:fld>
            <a:endParaRPr lang="zh-CN" altLang="en-US"/>
          </a:p>
        </p:txBody>
      </p:sp>
    </p:spTree>
    <p:extLst>
      <p:ext uri="{BB962C8B-B14F-4D97-AF65-F5344CB8AC3E}">
        <p14:creationId xmlns:p14="http://schemas.microsoft.com/office/powerpoint/2010/main" val="972561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28</a:t>
            </a:fld>
            <a:endParaRPr lang="zh-CN" altLang="en-US"/>
          </a:p>
        </p:txBody>
      </p:sp>
    </p:spTree>
    <p:extLst>
      <p:ext uri="{BB962C8B-B14F-4D97-AF65-F5344CB8AC3E}">
        <p14:creationId xmlns:p14="http://schemas.microsoft.com/office/powerpoint/2010/main" val="2819626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30</a:t>
            </a:fld>
            <a:endParaRPr lang="zh-CN" altLang="en-US"/>
          </a:p>
        </p:txBody>
      </p:sp>
    </p:spTree>
    <p:extLst>
      <p:ext uri="{BB962C8B-B14F-4D97-AF65-F5344CB8AC3E}">
        <p14:creationId xmlns:p14="http://schemas.microsoft.com/office/powerpoint/2010/main" val="270938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33</a:t>
            </a:fld>
            <a:endParaRPr lang="zh-CN" altLang="en-US"/>
          </a:p>
        </p:txBody>
      </p:sp>
    </p:spTree>
    <p:extLst>
      <p:ext uri="{BB962C8B-B14F-4D97-AF65-F5344CB8AC3E}">
        <p14:creationId xmlns:p14="http://schemas.microsoft.com/office/powerpoint/2010/main" val="1253719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34</a:t>
            </a:fld>
            <a:endParaRPr lang="zh-CN" altLang="en-US"/>
          </a:p>
        </p:txBody>
      </p:sp>
    </p:spTree>
    <p:extLst>
      <p:ext uri="{BB962C8B-B14F-4D97-AF65-F5344CB8AC3E}">
        <p14:creationId xmlns:p14="http://schemas.microsoft.com/office/powerpoint/2010/main" val="2783187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35</a:t>
            </a:fld>
            <a:endParaRPr lang="zh-CN" altLang="en-US"/>
          </a:p>
        </p:txBody>
      </p:sp>
    </p:spTree>
    <p:extLst>
      <p:ext uri="{BB962C8B-B14F-4D97-AF65-F5344CB8AC3E}">
        <p14:creationId xmlns:p14="http://schemas.microsoft.com/office/powerpoint/2010/main" val="151231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36</a:t>
            </a:fld>
            <a:endParaRPr lang="zh-CN" altLang="en-US"/>
          </a:p>
        </p:txBody>
      </p:sp>
    </p:spTree>
    <p:extLst>
      <p:ext uri="{BB962C8B-B14F-4D97-AF65-F5344CB8AC3E}">
        <p14:creationId xmlns:p14="http://schemas.microsoft.com/office/powerpoint/2010/main" val="2107834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37</a:t>
            </a:fld>
            <a:endParaRPr lang="zh-CN" altLang="en-US"/>
          </a:p>
        </p:txBody>
      </p:sp>
    </p:spTree>
    <p:extLst>
      <p:ext uri="{BB962C8B-B14F-4D97-AF65-F5344CB8AC3E}">
        <p14:creationId xmlns:p14="http://schemas.microsoft.com/office/powerpoint/2010/main" val="361397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38</a:t>
            </a:fld>
            <a:endParaRPr lang="zh-CN" altLang="en-US"/>
          </a:p>
        </p:txBody>
      </p:sp>
    </p:spTree>
    <p:extLst>
      <p:ext uri="{BB962C8B-B14F-4D97-AF65-F5344CB8AC3E}">
        <p14:creationId xmlns:p14="http://schemas.microsoft.com/office/powerpoint/2010/main" val="945021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39</a:t>
            </a:fld>
            <a:endParaRPr lang="zh-CN" altLang="en-US"/>
          </a:p>
        </p:txBody>
      </p:sp>
    </p:spTree>
    <p:extLst>
      <p:ext uri="{BB962C8B-B14F-4D97-AF65-F5344CB8AC3E}">
        <p14:creationId xmlns:p14="http://schemas.microsoft.com/office/powerpoint/2010/main" val="1219516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8297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41</a:t>
            </a:fld>
            <a:endParaRPr lang="zh-CN" altLang="en-US"/>
          </a:p>
        </p:txBody>
      </p:sp>
    </p:spTree>
    <p:extLst>
      <p:ext uri="{BB962C8B-B14F-4D97-AF65-F5344CB8AC3E}">
        <p14:creationId xmlns:p14="http://schemas.microsoft.com/office/powerpoint/2010/main" val="3699853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01640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43</a:t>
            </a:fld>
            <a:endParaRPr lang="zh-CN" altLang="en-US"/>
          </a:p>
        </p:txBody>
      </p:sp>
    </p:spTree>
    <p:extLst>
      <p:ext uri="{BB962C8B-B14F-4D97-AF65-F5344CB8AC3E}">
        <p14:creationId xmlns:p14="http://schemas.microsoft.com/office/powerpoint/2010/main" val="3707765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44</a:t>
            </a:fld>
            <a:endParaRPr lang="zh-CN" altLang="en-US"/>
          </a:p>
        </p:txBody>
      </p:sp>
    </p:spTree>
    <p:extLst>
      <p:ext uri="{BB962C8B-B14F-4D97-AF65-F5344CB8AC3E}">
        <p14:creationId xmlns:p14="http://schemas.microsoft.com/office/powerpoint/2010/main" val="3543508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45</a:t>
            </a:fld>
            <a:endParaRPr lang="zh-CN" altLang="en-US"/>
          </a:p>
        </p:txBody>
      </p:sp>
    </p:spTree>
    <p:extLst>
      <p:ext uri="{BB962C8B-B14F-4D97-AF65-F5344CB8AC3E}">
        <p14:creationId xmlns:p14="http://schemas.microsoft.com/office/powerpoint/2010/main" val="2265204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46</a:t>
            </a:fld>
            <a:endParaRPr lang="zh-CN" altLang="en-US"/>
          </a:p>
        </p:txBody>
      </p:sp>
    </p:spTree>
    <p:extLst>
      <p:ext uri="{BB962C8B-B14F-4D97-AF65-F5344CB8AC3E}">
        <p14:creationId xmlns:p14="http://schemas.microsoft.com/office/powerpoint/2010/main" val="1680336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48</a:t>
            </a:fld>
            <a:endParaRPr lang="zh-CN" altLang="en-US"/>
          </a:p>
        </p:txBody>
      </p:sp>
    </p:spTree>
    <p:extLst>
      <p:ext uri="{BB962C8B-B14F-4D97-AF65-F5344CB8AC3E}">
        <p14:creationId xmlns:p14="http://schemas.microsoft.com/office/powerpoint/2010/main" val="3197109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822444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51</a:t>
            </a:fld>
            <a:endParaRPr lang="zh-CN" altLang="en-US"/>
          </a:p>
        </p:txBody>
      </p:sp>
    </p:spTree>
    <p:extLst>
      <p:ext uri="{BB962C8B-B14F-4D97-AF65-F5344CB8AC3E}">
        <p14:creationId xmlns:p14="http://schemas.microsoft.com/office/powerpoint/2010/main" val="3707066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55</a:t>
            </a:fld>
            <a:endParaRPr lang="zh-CN" altLang="en-US"/>
          </a:p>
        </p:txBody>
      </p:sp>
    </p:spTree>
    <p:extLst>
      <p:ext uri="{BB962C8B-B14F-4D97-AF65-F5344CB8AC3E}">
        <p14:creationId xmlns:p14="http://schemas.microsoft.com/office/powerpoint/2010/main" val="182085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766303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56</a:t>
            </a:fld>
            <a:endParaRPr lang="zh-CN" altLang="en-US"/>
          </a:p>
        </p:txBody>
      </p:sp>
    </p:spTree>
    <p:extLst>
      <p:ext uri="{BB962C8B-B14F-4D97-AF65-F5344CB8AC3E}">
        <p14:creationId xmlns:p14="http://schemas.microsoft.com/office/powerpoint/2010/main" val="2574633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57</a:t>
            </a:fld>
            <a:endParaRPr lang="zh-CN" altLang="en-US"/>
          </a:p>
        </p:txBody>
      </p:sp>
    </p:spTree>
    <p:extLst>
      <p:ext uri="{BB962C8B-B14F-4D97-AF65-F5344CB8AC3E}">
        <p14:creationId xmlns:p14="http://schemas.microsoft.com/office/powerpoint/2010/main" val="3441489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58</a:t>
            </a:fld>
            <a:endParaRPr lang="zh-CN" altLang="en-US"/>
          </a:p>
        </p:txBody>
      </p:sp>
    </p:spTree>
    <p:extLst>
      <p:ext uri="{BB962C8B-B14F-4D97-AF65-F5344CB8AC3E}">
        <p14:creationId xmlns:p14="http://schemas.microsoft.com/office/powerpoint/2010/main" val="1887627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6596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68293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60295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39702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75119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11094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0408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2499259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68033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60921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08015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43873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317256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28626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5929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kern="120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5"/>
          </p:nvPr>
        </p:nvSpPr>
        <p:spPr/>
        <p:txBody>
          <a:bodyPr/>
          <a:lstStyle/>
          <a:p>
            <a:fld id="{0D8C695A-5F97-42A9-BC5B-16E22B1DDB01}" type="slidenum">
              <a:rPr lang="zh-CN" altLang="en-US" smtClean="0"/>
              <a:t>16</a:t>
            </a:fld>
            <a:endParaRPr lang="zh-CN" altLang="en-US"/>
          </a:p>
        </p:txBody>
      </p:sp>
    </p:spTree>
    <p:extLst>
      <p:ext uri="{BB962C8B-B14F-4D97-AF65-F5344CB8AC3E}">
        <p14:creationId xmlns:p14="http://schemas.microsoft.com/office/powerpoint/2010/main" val="245548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t>19</a:t>
            </a:fld>
            <a:endParaRPr lang="zh-CN" altLang="en-US"/>
          </a:p>
        </p:txBody>
      </p:sp>
    </p:spTree>
    <p:extLst>
      <p:ext uri="{BB962C8B-B14F-4D97-AF65-F5344CB8AC3E}">
        <p14:creationId xmlns:p14="http://schemas.microsoft.com/office/powerpoint/2010/main" val="428962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6693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t>22</a:t>
            </a:fld>
            <a:endParaRPr lang="zh-CN" altLang="en-US"/>
          </a:p>
        </p:txBody>
      </p:sp>
    </p:spTree>
    <p:extLst>
      <p:ext uri="{BB962C8B-B14F-4D97-AF65-F5344CB8AC3E}">
        <p14:creationId xmlns:p14="http://schemas.microsoft.com/office/powerpoint/2010/main" val="4249319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42254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一">
    <p:bg>
      <p:bgPr>
        <a:solidFill>
          <a:srgbClr val="FFFDFD"/>
        </a:solidFill>
        <a:effectLst/>
      </p:bgPr>
    </p:bg>
    <p:spTree>
      <p:nvGrpSpPr>
        <p:cNvPr id="1" name=""/>
        <p:cNvGrpSpPr/>
        <p:nvPr/>
      </p:nvGrpSpPr>
      <p:grpSpPr>
        <a:xfrm>
          <a:off x="0" y="0"/>
          <a:ext cx="0" cy="0"/>
          <a:chOff x="0" y="0"/>
          <a:chExt cx="0" cy="0"/>
        </a:xfrm>
      </p:grpSpPr>
      <p:sp>
        <p:nvSpPr>
          <p:cNvPr id="6" name="矩形 5"/>
          <p:cNvSpPr/>
          <p:nvPr userDrawn="1"/>
        </p:nvSpPr>
        <p:spPr>
          <a:xfrm>
            <a:off x="8726732" y="210506"/>
            <a:ext cx="3363108"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第十五讲  推动构建人类命运共同体</a:t>
            </a:r>
          </a:p>
        </p:txBody>
      </p:sp>
      <p:sp>
        <p:nvSpPr>
          <p:cNvPr id="7" name="文本框 6"/>
          <p:cNvSpPr txBox="1"/>
          <p:nvPr userDrawn="1"/>
        </p:nvSpPr>
        <p:spPr>
          <a:xfrm>
            <a:off x="45718" y="184281"/>
            <a:ext cx="709803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 一、世界怎么了</a:t>
            </a: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9250326" y="6440536"/>
            <a:ext cx="2876335" cy="32316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二">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8" y="184281"/>
            <a:ext cx="709803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 二、人类向何处去</a:t>
            </a:r>
          </a:p>
        </p:txBody>
      </p:sp>
      <p:sp>
        <p:nvSpPr>
          <p:cNvPr id="7" name="矩形 6"/>
          <p:cNvSpPr/>
          <p:nvPr userDrawn="1"/>
        </p:nvSpPr>
        <p:spPr>
          <a:xfrm>
            <a:off x="8726732" y="210506"/>
            <a:ext cx="3363108"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第十五讲  推动构建人类命运共同体</a:t>
            </a:r>
          </a:p>
        </p:txBody>
      </p:sp>
      <p:sp>
        <p:nvSpPr>
          <p:cNvPr id="9" name="文本框 8"/>
          <p:cNvSpPr txBox="1"/>
          <p:nvPr userDrawn="1"/>
        </p:nvSpPr>
        <p:spPr>
          <a:xfrm>
            <a:off x="9250326" y="6440536"/>
            <a:ext cx="2876335" cy="32316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三">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8" y="184281"/>
            <a:ext cx="709803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 三、中国怎么办</a:t>
            </a:r>
          </a:p>
        </p:txBody>
      </p:sp>
      <p:sp>
        <p:nvSpPr>
          <p:cNvPr id="7" name="矩形 6"/>
          <p:cNvSpPr/>
          <p:nvPr userDrawn="1"/>
        </p:nvSpPr>
        <p:spPr>
          <a:xfrm>
            <a:off x="8726732" y="210506"/>
            <a:ext cx="3363108"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第十五讲  推动构建人类命运共同体</a:t>
            </a:r>
          </a:p>
        </p:txBody>
      </p:sp>
      <p:sp>
        <p:nvSpPr>
          <p:cNvPr id="8" name="文本框 7"/>
          <p:cNvSpPr txBox="1"/>
          <p:nvPr userDrawn="1"/>
        </p:nvSpPr>
        <p:spPr>
          <a:xfrm>
            <a:off x="9250326" y="6440536"/>
            <a:ext cx="2876335" cy="32316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5.png"/><Relationship Id="rId5" Type="http://schemas.openxmlformats.org/officeDocument/2006/relationships/tags" Target="../tags/tag6.xml"/><Relationship Id="rId10" Type="http://schemas.openxmlformats.org/officeDocument/2006/relationships/notesSlide" Target="../notesSlides/notesSlide4.xml"/><Relationship Id="rId4" Type="http://schemas.openxmlformats.org/officeDocument/2006/relationships/tags" Target="../tags/tag5.xml"/><Relationship Id="rId9"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3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2.wdp"/><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tiff"/><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46.jpe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49.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notesSlide" Target="../notesSlides/notesSlide36.xml"/><Relationship Id="rId4"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3.tiff"/><Relationship Id="rId4" Type="http://schemas.openxmlformats.org/officeDocument/2006/relationships/notesSlide" Target="../notesSlides/notesSlide3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7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tiff"/><Relationship Id="rId1" Type="http://schemas.openxmlformats.org/officeDocument/2006/relationships/slideLayout" Target="../slideLayouts/slideLayout3.xm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8.jpeg"/><Relationship Id="rId7" Type="http://schemas.openxmlformats.org/officeDocument/2006/relationships/image" Target="../media/image12.png"/><Relationship Id="rId2" Type="http://schemas.openxmlformats.org/officeDocument/2006/relationships/image" Target="../media/image3.tiff"/><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p>
        </p:txBody>
      </p:sp>
      <p:grpSp>
        <p:nvGrpSpPr>
          <p:cNvPr id="46" name="组合 45"/>
          <p:cNvGrpSpPr/>
          <p:nvPr/>
        </p:nvGrpSpPr>
        <p:grpSpPr>
          <a:xfrm>
            <a:off x="2855656" y="3672000"/>
            <a:ext cx="6483570" cy="461665"/>
            <a:chOff x="2855656" y="3816000"/>
            <a:chExt cx="6483570" cy="461665"/>
          </a:xfrm>
        </p:grpSpPr>
        <p:sp>
          <p:nvSpPr>
            <p:cNvPr id="23" name="文本框 22"/>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p>
          </p:txBody>
        </p:sp>
        <p:cxnSp>
          <p:nvCxnSpPr>
            <p:cNvPr id="29" name="直接连接符 28"/>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全国高校思想政治理论课教学指导委员会　 　高等教育出版社  联合出品    </a:t>
              </a:r>
              <a:r>
                <a:rPr lang="en-US" altLang="zh-CN" sz="900" dirty="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dirty="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p>
          </p:txBody>
        </p: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 y="0"/>
            <a:ext cx="12192000" cy="6858000"/>
          </a:xfrm>
          <a:prstGeom prst="rect">
            <a:avLst/>
          </a:prstGeom>
          <a:noFill/>
        </p:spPr>
      </p:pic>
      <p:grpSp>
        <p:nvGrpSpPr>
          <p:cNvPr id="7" name="组合 6"/>
          <p:cNvGrpSpPr/>
          <p:nvPr/>
        </p:nvGrpSpPr>
        <p:grpSpPr>
          <a:xfrm>
            <a:off x="876300" y="1614303"/>
            <a:ext cx="10440035" cy="4514717"/>
            <a:chOff x="876300" y="1614303"/>
            <a:chExt cx="10440035" cy="4514717"/>
          </a:xfrm>
        </p:grpSpPr>
        <p:sp>
          <p:nvSpPr>
            <p:cNvPr id="10"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图文框 12"/>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矩形 10"/>
          <p:cNvSpPr/>
          <p:nvPr/>
        </p:nvSpPr>
        <p:spPr>
          <a:xfrm>
            <a:off x="1682612" y="2615246"/>
            <a:ext cx="8826140" cy="2491740"/>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sym typeface="+mn-ea"/>
              </a:rPr>
              <a:t>进入新时代，国际力量对比深刻调整，单边主义、保护主义、霸权主义、强权政治对世界和平与发展威胁上升，逆全球化思潮上升，世界进入动荡变革期。</a:t>
            </a:r>
            <a:endParaRPr lang="en-US" altLang="zh-CN" sz="2200" b="1" dirty="0">
              <a:solidFill>
                <a:srgbClr val="00B050"/>
              </a:solidFill>
              <a:latin typeface="楷体" panose="02010609060101010101" pitchFamily="49" charset="-122"/>
              <a:ea typeface="楷体" panose="02010609060101010101" pitchFamily="49" charset="-122"/>
            </a:endParaRPr>
          </a:p>
          <a:p>
            <a:pPr algn="r">
              <a:lnSpc>
                <a:spcPct val="150000"/>
              </a:lnSpc>
            </a:pPr>
            <a:r>
              <a:rPr lang="en-US" altLang="zh-CN" b="1" dirty="0">
                <a:latin typeface="楷体" panose="02010609060101010101" pitchFamily="49" charset="-122"/>
                <a:ea typeface="楷体" panose="02010609060101010101" pitchFamily="49" charset="-122"/>
                <a:sym typeface="+mn-ea"/>
              </a:rPr>
              <a:t>——《</a:t>
            </a:r>
            <a:r>
              <a:rPr lang="zh-CN" altLang="en-US" b="1" dirty="0">
                <a:latin typeface="楷体" panose="02010609060101010101" pitchFamily="49" charset="-122"/>
                <a:ea typeface="楷体" panose="02010609060101010101" pitchFamily="49" charset="-122"/>
                <a:sym typeface="+mn-ea"/>
              </a:rPr>
              <a:t>中共中央关于党的百年奋斗重大成就和历史经验的决议</a:t>
            </a:r>
            <a:r>
              <a:rPr lang="en-US" altLang="zh-CN" b="1" dirty="0">
                <a:latin typeface="楷体" panose="02010609060101010101" pitchFamily="49" charset="-122"/>
                <a:ea typeface="楷体" panose="02010609060101010101" pitchFamily="49" charset="-122"/>
                <a:sym typeface="+mn-ea"/>
              </a:rPr>
              <a:t>》</a:t>
            </a:r>
          </a:p>
          <a:p>
            <a:pPr algn="r">
              <a:lnSpc>
                <a:spcPct val="150000"/>
              </a:lnSpc>
            </a:pPr>
            <a:r>
              <a:rPr lang="zh-CN" altLang="en-US" b="1" dirty="0">
                <a:latin typeface="楷体" panose="02010609060101010101" pitchFamily="49" charset="-122"/>
                <a:ea typeface="楷体" panose="02010609060101010101" pitchFamily="49" charset="-122"/>
                <a:sym typeface="+mn-ea"/>
              </a:rPr>
              <a:t>（</a:t>
            </a:r>
            <a:r>
              <a:rPr lang="en-US" altLang="zh-CN" b="1" dirty="0">
                <a:latin typeface="楷体" panose="02010609060101010101" pitchFamily="49" charset="-122"/>
                <a:ea typeface="楷体" panose="02010609060101010101" pitchFamily="49" charset="-122"/>
                <a:sym typeface="+mn-ea"/>
              </a:rPr>
              <a:t>2021</a:t>
            </a:r>
            <a:r>
              <a:rPr lang="zh-CN" altLang="en-US" b="1" dirty="0">
                <a:latin typeface="楷体" panose="02010609060101010101" pitchFamily="49" charset="-122"/>
                <a:ea typeface="楷体" panose="02010609060101010101" pitchFamily="49" charset="-122"/>
                <a:sym typeface="+mn-ea"/>
              </a:rPr>
              <a:t>年</a:t>
            </a:r>
            <a:r>
              <a:rPr lang="en-US" altLang="zh-CN" b="1" dirty="0">
                <a:latin typeface="楷体" panose="02010609060101010101" pitchFamily="49" charset="-122"/>
                <a:ea typeface="楷体" panose="02010609060101010101" pitchFamily="49" charset="-122"/>
                <a:sym typeface="+mn-ea"/>
              </a:rPr>
              <a:t>11</a:t>
            </a:r>
            <a:r>
              <a:rPr lang="zh-CN" altLang="en-US" b="1" dirty="0">
                <a:latin typeface="楷体" panose="02010609060101010101" pitchFamily="49" charset="-122"/>
                <a:ea typeface="楷体" panose="02010609060101010101" pitchFamily="49" charset="-122"/>
                <a:sym typeface="+mn-ea"/>
              </a:rPr>
              <a:t>月</a:t>
            </a:r>
            <a:r>
              <a:rPr lang="en-US" altLang="zh-CN" b="1" dirty="0">
                <a:latin typeface="楷体" panose="02010609060101010101" pitchFamily="49" charset="-122"/>
                <a:ea typeface="楷体" panose="02010609060101010101" pitchFamily="49" charset="-122"/>
                <a:sym typeface="+mn-ea"/>
              </a:rPr>
              <a:t>11</a:t>
            </a:r>
            <a:r>
              <a:rPr lang="zh-CN" altLang="en-US" b="1" dirty="0">
                <a:latin typeface="楷体" panose="02010609060101010101" pitchFamily="49" charset="-122"/>
                <a:ea typeface="楷体" panose="02010609060101010101" pitchFamily="49" charset="-122"/>
                <a:sym typeface="+mn-ea"/>
              </a:rPr>
              <a:t>日）</a:t>
            </a:r>
            <a:endParaRPr lang="zh-CN" altLang="en-US" b="1" dirty="0">
              <a:latin typeface="楷体" panose="02010609060101010101" pitchFamily="49" charset="-122"/>
              <a:ea typeface="楷体" panose="02010609060101010101" pitchFamily="49" charset="-122"/>
            </a:endParaRPr>
          </a:p>
        </p:txBody>
      </p:sp>
      <p:sp>
        <p:nvSpPr>
          <p:cNvPr id="2" name="矩形 1"/>
          <p:cNvSpPr/>
          <p:nvPr/>
        </p:nvSpPr>
        <p:spPr>
          <a:xfrm>
            <a:off x="3934362" y="883073"/>
            <a:ext cx="4323276"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（一）世界进入动荡变革期</a:t>
            </a:r>
            <a:r>
              <a:rPr lang="zh-CN" altLang="en-US" sz="2200" b="1"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0" y="1282700"/>
            <a:ext cx="12192000" cy="2327910"/>
            <a:chOff x="0" y="2004750"/>
            <a:chExt cx="12192000" cy="3420000"/>
          </a:xfrm>
        </p:grpSpPr>
        <p:pic>
          <p:nvPicPr>
            <p:cNvPr id="18" name="图片 17"/>
            <p:cNvPicPr>
              <a:picLocks noChangeAspect="1"/>
            </p:cNvPicPr>
            <p:nvPr/>
          </p:nvPicPr>
          <p:blipFill>
            <a:blip r:embed="rId3"/>
            <a:srcRect t="29232" b="20899"/>
            <a:stretch>
              <a:fillRect/>
            </a:stretch>
          </p:blipFill>
          <p:spPr>
            <a:xfrm>
              <a:off x="1" y="2004750"/>
              <a:ext cx="12191999" cy="3420000"/>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sp>
          <p:nvSpPr>
            <p:cNvPr id="14" name="矩形 13"/>
            <p:cNvSpPr/>
            <p:nvPr/>
          </p:nvSpPr>
          <p:spPr>
            <a:xfrm>
              <a:off x="0" y="5388750"/>
              <a:ext cx="12192000" cy="36000"/>
            </a:xfrm>
            <a:prstGeom prst="rect">
              <a:avLst/>
            </a:prstGeom>
            <a:gradFill>
              <a:gsLst>
                <a:gs pos="100000">
                  <a:srgbClr val="FFFDEB"/>
                </a:gs>
                <a:gs pos="48000">
                  <a:srgbClr val="FAE7D0"/>
                </a:gs>
                <a:gs pos="0">
                  <a:srgbClr val="D49A78"/>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圆角 53"/>
          <p:cNvSpPr/>
          <p:nvPr/>
        </p:nvSpPr>
        <p:spPr>
          <a:xfrm>
            <a:off x="0" y="3726180"/>
            <a:ext cx="12191365" cy="27051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725890"/>
            <a:ext cx="12192000" cy="3132110"/>
          </a:xfrm>
          <a:prstGeom prst="rect">
            <a:avLst/>
          </a:prstGeom>
        </p:spPr>
      </p:pic>
      <p:pic>
        <p:nvPicPr>
          <p:cNvPr id="2" name="图片 1"/>
          <p:cNvPicPr>
            <a:picLocks noChangeAspect="1"/>
          </p:cNvPicPr>
          <p:nvPr/>
        </p:nvPicPr>
        <p:blipFill>
          <a:blip r:embed="rId5"/>
          <a:stretch>
            <a:fillRect/>
          </a:stretch>
        </p:blipFill>
        <p:spPr>
          <a:xfrm>
            <a:off x="980440" y="749935"/>
            <a:ext cx="1826895" cy="2460625"/>
          </a:xfrm>
          <a:prstGeom prst="rect">
            <a:avLst/>
          </a:prstGeom>
          <a:effectLst>
            <a:outerShdw blurRad="190500" dist="127000" dir="10800000" algn="r" rotWithShape="0">
              <a:prstClr val="black">
                <a:alpha val="15000"/>
              </a:prstClr>
            </a:outerShdw>
            <a:reflection blurRad="6350" stA="52000" endA="300" endPos="35000" dir="5400000" sy="-100000" algn="bl" rotWithShape="0"/>
          </a:effectLst>
          <a:scene3d>
            <a:camera prst="perspectiveRight"/>
            <a:lightRig rig="threePt" dir="t"/>
          </a:scene3d>
          <a:sp3d prstMaterial="dkEdge"/>
        </p:spPr>
      </p:pic>
      <p:sp>
        <p:nvSpPr>
          <p:cNvPr id="12" name="矩形 11"/>
          <p:cNvSpPr/>
          <p:nvPr/>
        </p:nvSpPr>
        <p:spPr>
          <a:xfrm>
            <a:off x="3610610" y="1524351"/>
            <a:ext cx="7171690" cy="1844608"/>
          </a:xfrm>
          <a:prstGeom prst="rect">
            <a:avLst/>
          </a:prstGeom>
        </p:spPr>
        <p:txBody>
          <a:bodyPr wrap="square">
            <a:spAutoFit/>
          </a:bodyPr>
          <a:lstStyle/>
          <a:p>
            <a:pPr algn="just">
              <a:lnSpc>
                <a:spcPct val="120000"/>
              </a:lnSpc>
            </a:pPr>
            <a:r>
              <a:rPr lang="zh-CN" altLang="en-US" sz="24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世界怎么了、我们怎么办？这是整个世界都在思考的问题，也是我一直在思考的问题。</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r">
              <a:lnSpc>
                <a:spcPct val="120000"/>
              </a:lnSpc>
              <a:spcBef>
                <a:spcPts val="1200"/>
              </a:spcBef>
            </a:pP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习近平在联合国日内瓦总部的演讲</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r">
              <a:spcBef>
                <a:spcPts val="800"/>
              </a:spcBef>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2017</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18</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日）</a:t>
            </a:r>
          </a:p>
        </p:txBody>
      </p:sp>
      <p:sp>
        <p:nvSpPr>
          <p:cNvPr id="11" name="矩形 10"/>
          <p:cNvSpPr/>
          <p:nvPr/>
        </p:nvSpPr>
        <p:spPr>
          <a:xfrm>
            <a:off x="1156175" y="3986156"/>
            <a:ext cx="9879013" cy="2160528"/>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当今世界正经历百年未有之大变局，这样的大变局不是一时一事、一域一国之变，是世界之变、时代之变、历史之变。</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习近平在中共十九届五中全会第二次全体会议上的讲话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2020</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29</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1445672"/>
            <a:ext cx="12192000" cy="3647027"/>
          </a:xfrm>
          <a:prstGeom prst="rect">
            <a:avLst/>
          </a:prstGeom>
          <a:solidFill>
            <a:schemeClr val="bg1"/>
          </a:solidFill>
          <a:ln>
            <a:noFill/>
          </a:ln>
          <a:effectLst>
            <a:outerShdw blurRad="3556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sp>
        <p:nvSpPr>
          <p:cNvPr id="34" name="矩形: 对角圆角 13"/>
          <p:cNvSpPr/>
          <p:nvPr/>
        </p:nvSpPr>
        <p:spPr>
          <a:xfrm>
            <a:off x="0" y="4448833"/>
            <a:ext cx="12192000" cy="1918947"/>
          </a:xfrm>
          <a:prstGeom prst="round2DiagRect">
            <a:avLst>
              <a:gd name="adj1" fmla="val 0"/>
              <a:gd name="adj2" fmla="val 0"/>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40274" y="4666349"/>
            <a:ext cx="9111451" cy="1422954"/>
          </a:xfrm>
          <a:prstGeom prst="rect">
            <a:avLst/>
          </a:prstGeom>
          <a:noFill/>
        </p:spPr>
        <p:txBody>
          <a:bodyPr wrap="square" rtlCol="0" anchor="t">
            <a:spAutoFit/>
          </a:bodyPr>
          <a:lstStyle/>
          <a:p>
            <a:pPr algn="just" fontAlgn="auto">
              <a:lnSpc>
                <a:spcPct val="150000"/>
              </a:lnSpc>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当前，世界进入新的动荡变革期，百年变局与世纪疫情交织叠加，经济复苏步履维艰，安全挑战更加突出，全球发展事业遭遇逆风逆流。各国对国际公平正义的呼声更加强烈，人民对发展合作的愿望更加迫切。</a:t>
            </a:r>
          </a:p>
        </p:txBody>
      </p:sp>
      <p:grpSp>
        <p:nvGrpSpPr>
          <p:cNvPr id="3" name="组合 2"/>
          <p:cNvGrpSpPr/>
          <p:nvPr/>
        </p:nvGrpSpPr>
        <p:grpSpPr>
          <a:xfrm>
            <a:off x="1288471" y="1654890"/>
            <a:ext cx="5302499" cy="961646"/>
            <a:chOff x="1882349" y="1856212"/>
            <a:chExt cx="5302499" cy="961646"/>
          </a:xfrm>
          <a:effectLst>
            <a:outerShdw blurRad="76200" dir="18900000" sy="23000" kx="-1200000" algn="bl" rotWithShape="0">
              <a:prstClr val="black">
                <a:alpha val="10000"/>
              </a:prstClr>
            </a:outerShdw>
            <a:reflection blurRad="6350" stA="20000" endPos="45000" dir="5400000" sy="-100000" algn="bl" rotWithShape="0"/>
          </a:effectLst>
        </p:grpSpPr>
        <p:sp>
          <p:nvSpPr>
            <p:cNvPr id="28" name="圆角矩形 27"/>
            <p:cNvSpPr/>
            <p:nvPr>
              <p:custDataLst>
                <p:tags r:id="rId5"/>
              </p:custDataLst>
            </p:nvPr>
          </p:nvSpPr>
          <p:spPr>
            <a:xfrm>
              <a:off x="2441881" y="1998412"/>
              <a:ext cx="4742967" cy="677248"/>
            </a:xfrm>
            <a:prstGeom prst="roundRect">
              <a:avLst>
                <a:gd name="adj" fmla="val 50000"/>
              </a:avLst>
            </a:prstGeom>
            <a:solidFill>
              <a:srgbClr val="1F74AD">
                <a:lumMod val="20000"/>
                <a:lumOff val="80000"/>
              </a:srgbClr>
            </a:solidFill>
            <a:ln>
              <a:noFill/>
            </a:ln>
            <a:effectLst>
              <a:outerShdw blurRad="50800" dist="38100" dir="2700000" algn="tl" rotWithShape="0">
                <a:srgbClr val="1F74AD">
                  <a:lumMod val="75000"/>
                  <a:alpha val="40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0000" tIns="46800" rIns="90000" bIns="46800" numCol="1" spcCol="0" rtlCol="0" fromWordArt="0" anchor="ctr" anchorCtr="0" forceAA="0" compatLnSpc="1">
              <a:normAutofit/>
            </a:bodyPr>
            <a:lstStyle/>
            <a:p>
              <a:pPr>
                <a:lnSpc>
                  <a:spcPct val="120000"/>
                </a:lnSpc>
              </a:pPr>
              <a:endParaRPr lang="da-DK" altLang="zh-CN" sz="1400" spc="150" dirty="0">
                <a:solidFill>
                  <a:srgbClr val="000000"/>
                </a:solidFill>
                <a:latin typeface="微软雅黑" panose="020B0503020204020204" pitchFamily="34" charset="-122"/>
                <a:ea typeface="微软雅黑" panose="020B0503020204020204" pitchFamily="34" charset="-122"/>
              </a:endParaRPr>
            </a:p>
          </p:txBody>
        </p:sp>
        <p:sp>
          <p:nvSpPr>
            <p:cNvPr id="29" name="椭圆 28"/>
            <p:cNvSpPr/>
            <p:nvPr>
              <p:custDataLst>
                <p:tags r:id="rId6"/>
              </p:custDataLst>
            </p:nvPr>
          </p:nvSpPr>
          <p:spPr>
            <a:xfrm>
              <a:off x="1882349" y="1856212"/>
              <a:ext cx="961646" cy="961646"/>
            </a:xfrm>
            <a:prstGeom prst="ellipse">
              <a:avLst/>
            </a:prstGeom>
            <a:solidFill>
              <a:srgbClr val="1F74AD"/>
            </a:solidFill>
            <a:ln>
              <a:noFill/>
            </a:ln>
            <a:effectLst>
              <a:outerShdw blurRad="50800" dist="38100" dir="5400000" algn="t" rotWithShape="0">
                <a:sysClr val="window" lastClr="FFFFFF">
                  <a:lumMod val="75000"/>
                  <a:alpha val="40000"/>
                </a:sys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2" name="椭圆 31"/>
            <p:cNvSpPr/>
            <p:nvPr>
              <p:custDataLst>
                <p:tags r:id="rId7"/>
              </p:custDataLst>
            </p:nvPr>
          </p:nvSpPr>
          <p:spPr>
            <a:xfrm>
              <a:off x="1965150" y="1939013"/>
              <a:ext cx="796045" cy="796045"/>
            </a:xfrm>
            <a:prstGeom prst="ellipse">
              <a:avLst/>
            </a:prstGeom>
            <a:noFill/>
            <a:ln>
              <a:solidFill>
                <a:sysClr val="window" lastClr="FFFFFF"/>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0" tIns="0" rIns="0" bIns="0" numCol="1" spcCol="0" rtlCol="0" fromWordArt="0" anchor="ctr" anchorCtr="0" forceAA="0" compatLnSpc="1">
              <a:normAutofit fontScale="80000" lnSpcReduction="10000"/>
            </a:bodyPr>
            <a:lstStyle/>
            <a:p>
              <a:pPr algn="ctr"/>
              <a:r>
                <a:rPr lang="zh-CN" altLang="en-US" sz="2800" b="1">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经济</a:t>
              </a:r>
            </a:p>
          </p:txBody>
        </p:sp>
        <p:sp>
          <p:nvSpPr>
            <p:cNvPr id="37" name="文本框 36"/>
            <p:cNvSpPr txBox="1"/>
            <p:nvPr>
              <p:custDataLst>
                <p:tags r:id="rId8"/>
              </p:custDataLst>
            </p:nvPr>
          </p:nvSpPr>
          <p:spPr>
            <a:xfrm>
              <a:off x="2907747" y="2111728"/>
              <a:ext cx="3921044" cy="450617"/>
            </a:xfrm>
            <a:prstGeom prst="rect">
              <a:avLst/>
            </a:prstGeom>
            <a:noFill/>
          </p:spPr>
          <p:txBody>
            <a:bodyPr wrap="square" rtlCol="0" anchor="ctr">
              <a:noAutofit/>
            </a:bodyPr>
            <a:lstStyle/>
            <a:p>
              <a:pPr>
                <a:lnSpc>
                  <a:spcPct val="120000"/>
                </a:lnSpc>
              </a:pPr>
              <a:r>
                <a:rPr lang="zh-CN" altLang="en-US" sz="2000" b="1" spc="150" dirty="0">
                  <a:latin typeface="微软雅黑" panose="020B0503020204020204" pitchFamily="34" charset="-122"/>
                  <a:ea typeface="微软雅黑" panose="020B0503020204020204" pitchFamily="34" charset="-122"/>
                </a:rPr>
                <a:t>世界经济增长放缓</a:t>
              </a:r>
            </a:p>
          </p:txBody>
        </p:sp>
      </p:grpSp>
      <p:grpSp>
        <p:nvGrpSpPr>
          <p:cNvPr id="4" name="组合 3"/>
          <p:cNvGrpSpPr/>
          <p:nvPr/>
        </p:nvGrpSpPr>
        <p:grpSpPr>
          <a:xfrm>
            <a:off x="6065166" y="3022337"/>
            <a:ext cx="5302708" cy="961646"/>
            <a:chOff x="4986832" y="2743473"/>
            <a:chExt cx="5302708" cy="961646"/>
          </a:xfrm>
          <a:effectLst>
            <a:outerShdw blurRad="76200" dir="18900000" sy="23000" kx="-1200000" algn="bl" rotWithShape="0">
              <a:prstClr val="black">
                <a:alpha val="10000"/>
              </a:prstClr>
            </a:outerShdw>
            <a:reflection blurRad="6350" stA="20000" endPos="45000" dir="5400000" sy="-100000" algn="bl" rotWithShape="0"/>
          </a:effectLst>
        </p:grpSpPr>
        <p:sp>
          <p:nvSpPr>
            <p:cNvPr id="33" name="圆角矩形 32"/>
            <p:cNvSpPr/>
            <p:nvPr>
              <p:custDataLst>
                <p:tags r:id="rId1"/>
              </p:custDataLst>
            </p:nvPr>
          </p:nvSpPr>
          <p:spPr>
            <a:xfrm>
              <a:off x="5546364" y="2885673"/>
              <a:ext cx="4742967" cy="677248"/>
            </a:xfrm>
            <a:prstGeom prst="roundRect">
              <a:avLst>
                <a:gd name="adj" fmla="val 50000"/>
              </a:avLst>
            </a:prstGeom>
            <a:solidFill>
              <a:srgbClr val="3498DB">
                <a:lumMod val="20000"/>
                <a:lumOff val="80000"/>
              </a:srgbClr>
            </a:solidFill>
            <a:ln>
              <a:noFill/>
            </a:ln>
            <a:effectLst>
              <a:outerShdw blurRad="50800" dist="38100" dir="2700000" algn="tl" rotWithShape="0">
                <a:srgbClr val="1F74AD">
                  <a:lumMod val="75000"/>
                  <a:alpha val="40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0000" tIns="46800" rIns="90000" bIns="46800" numCol="1" spcCol="0" rtlCol="0" fromWordArt="0" anchor="ctr" anchorCtr="0" forceAA="0" compatLnSpc="1">
              <a:normAutofit/>
            </a:bodyPr>
            <a:lstStyle/>
            <a:p>
              <a:pPr>
                <a:lnSpc>
                  <a:spcPct val="120000"/>
                </a:lnSpc>
              </a:pPr>
              <a:endParaRPr lang="da-DK" altLang="zh-CN" sz="1400" spc="150" dirty="0">
                <a:solidFill>
                  <a:srgbClr val="000000"/>
                </a:solidFill>
                <a:latin typeface="微软雅黑" panose="020B0503020204020204" pitchFamily="34" charset="-122"/>
                <a:ea typeface="微软雅黑" panose="020B0503020204020204" pitchFamily="34" charset="-122"/>
              </a:endParaRPr>
            </a:p>
          </p:txBody>
        </p:sp>
        <p:sp>
          <p:nvSpPr>
            <p:cNvPr id="35" name="椭圆 34"/>
            <p:cNvSpPr/>
            <p:nvPr>
              <p:custDataLst>
                <p:tags r:id="rId2"/>
              </p:custDataLst>
            </p:nvPr>
          </p:nvSpPr>
          <p:spPr>
            <a:xfrm>
              <a:off x="4986832" y="2743473"/>
              <a:ext cx="961646" cy="961646"/>
            </a:xfrm>
            <a:prstGeom prst="ellipse">
              <a:avLst/>
            </a:prstGeom>
            <a:solidFill>
              <a:srgbClr val="3498DB"/>
            </a:solidFill>
            <a:ln>
              <a:noFill/>
            </a:ln>
            <a:effectLst>
              <a:outerShdw blurRad="50800" dist="38100" dir="5400000" algn="t" rotWithShape="0">
                <a:sysClr val="window" lastClr="FFFFFF">
                  <a:lumMod val="75000"/>
                  <a:alpha val="40000"/>
                </a:sys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6" name="椭圆 35"/>
            <p:cNvSpPr/>
            <p:nvPr>
              <p:custDataLst>
                <p:tags r:id="rId3"/>
              </p:custDataLst>
            </p:nvPr>
          </p:nvSpPr>
          <p:spPr>
            <a:xfrm>
              <a:off x="5069633" y="2826274"/>
              <a:ext cx="796045" cy="796045"/>
            </a:xfrm>
            <a:prstGeom prst="ellipse">
              <a:avLst/>
            </a:prstGeom>
            <a:noFill/>
            <a:ln>
              <a:solidFill>
                <a:sysClr val="window" lastClr="FFFFFF"/>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0" tIns="0" rIns="0" bIns="0" numCol="1" spcCol="0" rtlCol="0" fromWordArt="0" anchor="ctr" anchorCtr="0" forceAA="0" compatLnSpc="1">
              <a:normAutofit fontScale="80000" lnSpcReduction="10000"/>
            </a:bodyPr>
            <a:lstStyle/>
            <a:p>
              <a:pPr algn="ctr"/>
              <a:r>
                <a:rPr lang="zh-CN" altLang="en-US" sz="2800" b="1">
                  <a:solidFill>
                    <a:sysClr val="window" lastClr="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政治</a:t>
              </a:r>
            </a:p>
          </p:txBody>
        </p:sp>
        <p:sp>
          <p:nvSpPr>
            <p:cNvPr id="38" name="文本框 37"/>
            <p:cNvSpPr txBox="1"/>
            <p:nvPr>
              <p:custDataLst>
                <p:tags r:id="rId4"/>
              </p:custDataLst>
            </p:nvPr>
          </p:nvSpPr>
          <p:spPr>
            <a:xfrm>
              <a:off x="6021705" y="2999105"/>
              <a:ext cx="4267835" cy="450850"/>
            </a:xfrm>
            <a:prstGeom prst="rect">
              <a:avLst/>
            </a:prstGeom>
            <a:noFill/>
          </p:spPr>
          <p:txBody>
            <a:bodyPr wrap="square" rtlCol="0" anchor="ctr">
              <a:noAutofit/>
            </a:bodyPr>
            <a:lstStyle/>
            <a:p>
              <a:pPr>
                <a:lnSpc>
                  <a:spcPct val="120000"/>
                </a:lnSpc>
              </a:pPr>
              <a:r>
                <a:rPr lang="en-US" altLang="zh-CN" b="1" spc="150" dirty="0">
                  <a:latin typeface="微软雅黑" panose="020B0503020204020204" pitchFamily="34" charset="-122"/>
                  <a:ea typeface="微软雅黑" panose="020B0503020204020204" pitchFamily="34" charset="-122"/>
                </a:rPr>
                <a:t>“</a:t>
              </a:r>
              <a:r>
                <a:rPr lang="zh-CN" altLang="en-US" b="1" spc="150" dirty="0">
                  <a:latin typeface="微软雅黑" panose="020B0503020204020204" pitchFamily="34" charset="-122"/>
                  <a:ea typeface="微软雅黑" panose="020B0503020204020204" pitchFamily="34" charset="-122"/>
                </a:rPr>
                <a:t>西方之乱</a:t>
              </a:r>
              <a:r>
                <a:rPr lang="en-US" altLang="zh-CN" b="1" spc="150" dirty="0">
                  <a:latin typeface="微软雅黑" panose="020B0503020204020204" pitchFamily="34" charset="-122"/>
                  <a:ea typeface="微软雅黑" panose="020B0503020204020204" pitchFamily="34" charset="-122"/>
                </a:rPr>
                <a:t>”</a:t>
              </a:r>
              <a:r>
                <a:rPr lang="zh-CN" altLang="en-US" b="1" spc="150" dirty="0">
                  <a:latin typeface="微软雅黑" panose="020B0503020204020204" pitchFamily="34" charset="-122"/>
                  <a:ea typeface="微软雅黑" panose="020B0503020204020204" pitchFamily="34" charset="-122"/>
                </a:rPr>
                <a:t>凸显资本主义制度缺陷</a:t>
              </a:r>
            </a:p>
          </p:txBody>
        </p:sp>
      </p:grpSp>
      <p:sp>
        <p:nvSpPr>
          <p:cNvPr id="13" name="对角圆角矩形 21"/>
          <p:cNvSpPr/>
          <p:nvPr/>
        </p:nvSpPr>
        <p:spPr>
          <a:xfrm>
            <a:off x="3409315" y="806093"/>
            <a:ext cx="537337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百年变局与世纪疫情交织叠加</a:t>
            </a:r>
          </a:p>
        </p:txBody>
      </p:sp>
      <p:pic>
        <p:nvPicPr>
          <p:cNvPr id="16" name="图片 10"/>
          <p:cNvPicPr>
            <a:picLocks noChangeAspect="1" noChangeArrowheads="1"/>
          </p:cNvPicPr>
          <p:nvPr/>
        </p:nvPicPr>
        <p:blipFill>
          <a:blip r:embed="rId11">
            <a:biLevel thresh="50000"/>
            <a:grayscl/>
            <a:extLst>
              <a:ext uri="{28A0092B-C50C-407E-A947-70E740481C1C}">
                <a14:useLocalDpi xmlns:a14="http://schemas.microsoft.com/office/drawing/2010/main" val="0"/>
              </a:ext>
            </a:extLst>
          </a:blip>
          <a:srcRect l="88019" t="22713" r="2956" b="25211"/>
          <a:stretch>
            <a:fillRect/>
          </a:stretch>
        </p:blipFill>
        <p:spPr bwMode="auto">
          <a:xfrm rot="14924104" flipV="1">
            <a:off x="5977773" y="-148228"/>
            <a:ext cx="174787" cy="577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对角圆角 13"/>
          <p:cNvSpPr/>
          <p:nvPr/>
        </p:nvSpPr>
        <p:spPr>
          <a:xfrm>
            <a:off x="477995" y="4972529"/>
            <a:ext cx="11236007" cy="1503864"/>
          </a:xfrm>
          <a:prstGeom prst="round2DiagRect">
            <a:avLst>
              <a:gd name="adj1" fmla="val 0"/>
              <a:gd name="adj2" fmla="val 0"/>
            </a:avLst>
          </a:prstGeom>
          <a:gradFill flip="none" rotWithShape="1">
            <a:gsLst>
              <a:gs pos="0">
                <a:srgbClr val="ED2124"/>
              </a:gs>
              <a:gs pos="46000">
                <a:srgbClr val="AD0000"/>
              </a:gs>
              <a:gs pos="100000">
                <a:srgbClr val="AD0000"/>
              </a:gs>
            </a:gsLst>
            <a:path path="circle">
              <a:fillToRect l="50000" t="130000" r="50000" b="-3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38127" y="5083479"/>
            <a:ext cx="10515742" cy="1200329"/>
          </a:xfrm>
          <a:prstGeom prst="rect">
            <a:avLst/>
          </a:prstGeom>
          <a:noFill/>
        </p:spPr>
        <p:txBody>
          <a:bodyPr wrap="square">
            <a:spAutoFit/>
          </a:bodyPr>
          <a:lstStyle/>
          <a:p>
            <a:pPr algn="just">
              <a:lnSpc>
                <a:spcPct val="150000"/>
              </a:lnSpc>
            </a:pP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2022</a:t>
            </a: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6月8日，经济合作与发展组织（OECD）发布报告称，大多数经济体的增长都将弱于预期，美国经济在2022年将增长2.5%，到2023年将放缓至1.2%，均较此前预测下调1.2个百分点；欧元区2022年和2023年的经济增速将只有2.6%和1.6%，分别低于此前预期的4.3%和2.5%；中国经济2022年将增长4.4%，2023年将增长4.9%。</a:t>
            </a:r>
          </a:p>
        </p:txBody>
      </p:sp>
      <p:grpSp>
        <p:nvGrpSpPr>
          <p:cNvPr id="14" name="组合 13">
            <a:extLst>
              <a:ext uri="{FF2B5EF4-FFF2-40B4-BE49-F238E27FC236}">
                <a16:creationId xmlns:a16="http://schemas.microsoft.com/office/drawing/2014/main" id="{00870401-0EA2-4D83-B3B0-DD2AF466F97A}"/>
              </a:ext>
            </a:extLst>
          </p:cNvPr>
          <p:cNvGrpSpPr/>
          <p:nvPr/>
        </p:nvGrpSpPr>
        <p:grpSpPr>
          <a:xfrm>
            <a:off x="-88900" y="1196587"/>
            <a:ext cx="6279861" cy="3728805"/>
            <a:chOff x="168085" y="1186554"/>
            <a:chExt cx="6317706" cy="3751276"/>
          </a:xfrm>
        </p:grpSpPr>
        <p:sp>
          <p:nvSpPr>
            <p:cNvPr id="13" name="矩形 12">
              <a:extLst>
                <a:ext uri="{FF2B5EF4-FFF2-40B4-BE49-F238E27FC236}">
                  <a16:creationId xmlns:a16="http://schemas.microsoft.com/office/drawing/2014/main" id="{023DAD83-3709-F26F-3180-0D0AF733B990}"/>
                </a:ext>
              </a:extLst>
            </p:cNvPr>
            <p:cNvSpPr/>
            <p:nvPr/>
          </p:nvSpPr>
          <p:spPr>
            <a:xfrm>
              <a:off x="411892" y="1186554"/>
              <a:ext cx="6054850" cy="3730218"/>
            </a:xfrm>
            <a:prstGeom prst="rect">
              <a:avLst/>
            </a:prstGeom>
            <a:solidFill>
              <a:schemeClr val="bg1"/>
            </a:solidFill>
            <a:ln>
              <a:solidFill>
                <a:schemeClr val="tx2">
                  <a:lumMod val="15000"/>
                  <a:lumOff val="85000"/>
                </a:schemeClr>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0139CABD-D84E-CA2A-989F-738CECB7AAA3}"/>
                </a:ext>
              </a:extLst>
            </p:cNvPr>
            <p:cNvGrpSpPr/>
            <p:nvPr/>
          </p:nvGrpSpPr>
          <p:grpSpPr>
            <a:xfrm>
              <a:off x="168085" y="1186554"/>
              <a:ext cx="6317706" cy="3751276"/>
              <a:chOff x="168085" y="1186554"/>
              <a:chExt cx="6317706" cy="3751276"/>
            </a:xfrm>
            <a:effectLst/>
          </p:grpSpPr>
          <p:grpSp>
            <p:nvGrpSpPr>
              <p:cNvPr id="11" name="组合 10">
                <a:extLst>
                  <a:ext uri="{FF2B5EF4-FFF2-40B4-BE49-F238E27FC236}">
                    <a16:creationId xmlns:a16="http://schemas.microsoft.com/office/drawing/2014/main" id="{CBB9EA3D-6980-DA31-8E4E-CC929AC74D7F}"/>
                  </a:ext>
                </a:extLst>
              </p:cNvPr>
              <p:cNvGrpSpPr/>
              <p:nvPr/>
            </p:nvGrpSpPr>
            <p:grpSpPr>
              <a:xfrm>
                <a:off x="477996" y="1186554"/>
                <a:ext cx="6007795" cy="3702590"/>
                <a:chOff x="477996" y="1192992"/>
                <a:chExt cx="6007795" cy="3568917"/>
              </a:xfrm>
            </p:grpSpPr>
            <p:grpSp>
              <p:nvGrpSpPr>
                <p:cNvPr id="7" name="组合 6">
                  <a:extLst>
                    <a:ext uri="{FF2B5EF4-FFF2-40B4-BE49-F238E27FC236}">
                      <a16:creationId xmlns:a16="http://schemas.microsoft.com/office/drawing/2014/main" id="{91DFB526-624E-032B-E8C0-F1A5D2C91286}"/>
                    </a:ext>
                  </a:extLst>
                </p:cNvPr>
                <p:cNvGrpSpPr/>
                <p:nvPr/>
              </p:nvGrpSpPr>
              <p:grpSpPr>
                <a:xfrm>
                  <a:off x="477996" y="1364874"/>
                  <a:ext cx="6007795" cy="3397035"/>
                  <a:chOff x="477996" y="1364874"/>
                  <a:chExt cx="6007795" cy="3397035"/>
                </a:xfrm>
              </p:grpSpPr>
              <p:graphicFrame>
                <p:nvGraphicFramePr>
                  <p:cNvPr id="15" name="圖表 14"/>
                  <p:cNvGraphicFramePr/>
                  <p:nvPr>
                    <p:extLst>
                      <p:ext uri="{D42A27DB-BD31-4B8C-83A1-F6EECF244321}">
                        <p14:modId xmlns:p14="http://schemas.microsoft.com/office/powerpoint/2010/main" val="2534036691"/>
                      </p:ext>
                    </p:extLst>
                  </p:nvPr>
                </p:nvGraphicFramePr>
                <p:xfrm>
                  <a:off x="477996" y="1364874"/>
                  <a:ext cx="5929024" cy="3397035"/>
                </p:xfrm>
                <a:graphic>
                  <a:graphicData uri="http://schemas.openxmlformats.org/drawingml/2006/chart">
                    <c:chart xmlns:c="http://schemas.openxmlformats.org/drawingml/2006/chart" xmlns:r="http://schemas.openxmlformats.org/officeDocument/2006/relationships" r:id="rId3"/>
                  </a:graphicData>
                </a:graphic>
              </p:graphicFrame>
              <p:sp>
                <p:nvSpPr>
                  <p:cNvPr id="5" name="文本框 4">
                    <a:extLst>
                      <a:ext uri="{FF2B5EF4-FFF2-40B4-BE49-F238E27FC236}">
                        <a16:creationId xmlns:a16="http://schemas.microsoft.com/office/drawing/2014/main" id="{AD987905-87CB-E6A6-874D-85A870D705F8}"/>
                      </a:ext>
                    </a:extLst>
                  </p:cNvPr>
                  <p:cNvSpPr txBox="1"/>
                  <p:nvPr/>
                </p:nvSpPr>
                <p:spPr>
                  <a:xfrm>
                    <a:off x="6179436" y="2874396"/>
                    <a:ext cx="306355" cy="215444"/>
                  </a:xfrm>
                  <a:prstGeom prst="rect">
                    <a:avLst/>
                  </a:prstGeom>
                  <a:noFill/>
                </p:spPr>
                <p:txBody>
                  <a:bodyPr wrap="square">
                    <a:spAutoFit/>
                  </a:bodyPr>
                  <a:lstStyle/>
                  <a:p>
                    <a:r>
                      <a:rPr lang="zh-CN" altLang="en-US" sz="800">
                        <a:solidFill>
                          <a:schemeClr val="tx1">
                            <a:lumMod val="65000"/>
                            <a:lumOff val="35000"/>
                          </a:schemeClr>
                        </a:solidFill>
                        <a:latin typeface="微软雅黑" panose="020B0503020204020204" pitchFamily="34" charset="-122"/>
                        <a:ea typeface="微软雅黑" panose="020B0503020204020204" pitchFamily="34" charset="-122"/>
                      </a:rPr>
                      <a:t>年</a:t>
                    </a:r>
                    <a:endParaRPr lang="zh-CN" altLang="en-US" sz="800">
                      <a:solidFill>
                        <a:schemeClr val="tx1">
                          <a:lumMod val="65000"/>
                          <a:lumOff val="35000"/>
                        </a:schemeClr>
                      </a:solidFill>
                    </a:endParaRPr>
                  </a:p>
                </p:txBody>
              </p:sp>
            </p:grpSp>
            <p:sp>
              <p:nvSpPr>
                <p:cNvPr id="8" name="文本框 7">
                  <a:extLst>
                    <a:ext uri="{FF2B5EF4-FFF2-40B4-BE49-F238E27FC236}">
                      <a16:creationId xmlns:a16="http://schemas.microsoft.com/office/drawing/2014/main" id="{898AE3A5-51DA-E8C5-C6F6-53339CA8D926}"/>
                    </a:ext>
                  </a:extLst>
                </p:cNvPr>
                <p:cNvSpPr txBox="1"/>
                <p:nvPr/>
              </p:nvSpPr>
              <p:spPr>
                <a:xfrm>
                  <a:off x="531772" y="1192992"/>
                  <a:ext cx="306355" cy="215444"/>
                </a:xfrm>
                <a:prstGeom prst="rect">
                  <a:avLst/>
                </a:prstGeom>
                <a:noFill/>
              </p:spPr>
              <p:txBody>
                <a:bodyPr wrap="square">
                  <a:spAutoFit/>
                </a:bodyPr>
                <a:lstStyle/>
                <a:p>
                  <a:r>
                    <a:rPr lang="en-US" altLang="zh-CN" sz="80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800">
                    <a:solidFill>
                      <a:schemeClr val="tx1">
                        <a:lumMod val="65000"/>
                        <a:lumOff val="35000"/>
                      </a:schemeClr>
                    </a:solidFill>
                  </a:endParaRPr>
                </a:p>
              </p:txBody>
            </p:sp>
          </p:grpSp>
          <p:sp>
            <p:nvSpPr>
              <p:cNvPr id="3" name="文本框 2"/>
              <p:cNvSpPr txBox="1"/>
              <p:nvPr/>
            </p:nvSpPr>
            <p:spPr>
              <a:xfrm>
                <a:off x="168085" y="4679298"/>
                <a:ext cx="1652270" cy="258532"/>
              </a:xfrm>
              <a:prstGeom prst="rect">
                <a:avLst/>
              </a:prstGeom>
              <a:noFill/>
            </p:spPr>
            <p:txBody>
              <a:bodyPr wrap="square" rtlCol="0" anchor="t">
                <a:spAutoFit/>
              </a:bodyPr>
              <a:lstStyle/>
              <a:p>
                <a:pPr algn="ctr">
                  <a:lnSpc>
                    <a:spcPct val="12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sym typeface="+mn-ea"/>
                  </a:rPr>
                  <a:t>数据来源：世界银行</a:t>
                </a:r>
                <a:endParaRPr lang="zh-CN" altLang="en-US" sz="900" dirty="0"/>
              </a:p>
            </p:txBody>
          </p:sp>
        </p:grpSp>
        <p:sp>
          <p:nvSpPr>
            <p:cNvPr id="6" name="矩形 5"/>
            <p:cNvSpPr/>
            <p:nvPr/>
          </p:nvSpPr>
          <p:spPr>
            <a:xfrm>
              <a:off x="1628122" y="4588442"/>
              <a:ext cx="3830320" cy="295145"/>
            </a:xfrm>
            <a:prstGeom prst="rect">
              <a:avLst/>
            </a:prstGeom>
          </p:spPr>
          <p:txBody>
            <a:bodyPr wrap="square">
              <a:spAutoFit/>
            </a:bodyPr>
            <a:lstStyle/>
            <a:p>
              <a:pPr algn="ctr">
                <a:lnSpc>
                  <a:spcPct val="120000"/>
                </a:lnSpc>
              </a:pP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rPr>
                <a:t>2019-2021</a:t>
              </a: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rPr>
                <a:t>年世界主要经济体增长趋势</a:t>
              </a:r>
              <a:endParaRPr lang="en-US" altLang="zh-CN" sz="105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106" name="图片 105"/>
          <p:cNvPicPr/>
          <p:nvPr>
            <p:custDataLst>
              <p:tags r:id="rId1"/>
            </p:custDataLst>
          </p:nvPr>
        </p:nvPicPr>
        <p:blipFill>
          <a:blip r:embed="rId4"/>
          <a:stretch>
            <a:fillRect/>
          </a:stretch>
        </p:blipFill>
        <p:spPr>
          <a:xfrm>
            <a:off x="6306422" y="1196587"/>
            <a:ext cx="5663976" cy="3707873"/>
          </a:xfrm>
          <a:prstGeom prst="rect">
            <a:avLst/>
          </a:prstGeom>
          <a:noFill/>
          <a:ln w="9525">
            <a:noFill/>
          </a:ln>
          <a:effectLst>
            <a:outerShdw blurRad="50800" dist="38100" dir="2700000" algn="tl" rotWithShape="0">
              <a:prstClr val="black">
                <a:alpha val="40000"/>
              </a:prstClr>
            </a:outerShdw>
          </a:effectLst>
        </p:spPr>
      </p:pic>
      <p:sp>
        <p:nvSpPr>
          <p:cNvPr id="9" name="对角圆角矩形 51"/>
          <p:cNvSpPr/>
          <p:nvPr/>
        </p:nvSpPr>
        <p:spPr>
          <a:xfrm>
            <a:off x="4363419" y="548314"/>
            <a:ext cx="3465160"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表征之一：世界经济增长放缓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1" y="4421320"/>
            <a:ext cx="12192000" cy="2436680"/>
            <a:chOff x="-1" y="4542507"/>
            <a:chExt cx="12192000" cy="2436680"/>
          </a:xfrm>
        </p:grpSpPr>
        <p:sp>
          <p:nvSpPr>
            <p:cNvPr id="30" name="矩形 29"/>
            <p:cNvSpPr/>
            <p:nvPr/>
          </p:nvSpPr>
          <p:spPr>
            <a:xfrm flipH="1">
              <a:off x="-1" y="4542507"/>
              <a:ext cx="12192000" cy="2436680"/>
            </a:xfrm>
            <a:prstGeom prst="rect">
              <a:avLst/>
            </a:prstGeom>
            <a:solidFill>
              <a:schemeClr val="bg2"/>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1" y="4559032"/>
              <a:ext cx="12192000" cy="0"/>
            </a:xfrm>
            <a:prstGeom prst="line">
              <a:avLst/>
            </a:prstGeom>
            <a:ln w="63500">
              <a:gradFill>
                <a:gsLst>
                  <a:gs pos="0">
                    <a:srgbClr val="FF9000"/>
                  </a:gs>
                  <a:gs pos="100000">
                    <a:srgbClr val="F7C973"/>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8" name="TextBox 37"/>
          <p:cNvSpPr txBox="1"/>
          <p:nvPr/>
        </p:nvSpPr>
        <p:spPr>
          <a:xfrm>
            <a:off x="902335" y="1259180"/>
            <a:ext cx="10387331" cy="1289905"/>
          </a:xfrm>
          <a:prstGeom prst="rect">
            <a:avLst/>
          </a:prstGeom>
        </p:spPr>
        <p:txBody>
          <a:bodyPr wrap="square">
            <a:spAutoFit/>
          </a:bodyPr>
          <a:lstStyle>
            <a:defPPr>
              <a:defRPr lang="zh-CN"/>
            </a:defPPr>
            <a:lvl1pPr algn="ctr">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fontAlgn="auto">
              <a:lnSpc>
                <a:spcPct val="150000"/>
              </a:lnSpc>
            </a:pPr>
            <a:r>
              <a:rPr lang="zh-CN" altLang="en-US" sz="1800" b="1" dirty="0">
                <a:solidFill>
                  <a:schemeClr val="tx1"/>
                </a:solidFill>
                <a:sym typeface="+mn-ea"/>
              </a:rPr>
              <a:t>       2021年1月6日下午，在极端政客的煽动操弄下，成千上万拒不接受2020年总统选举结果的美国民众涌入华盛顿，大批示威者强行闯入国会大厦，与警卫发生激烈冲突，造成5人死亡、140多人受伤，总统选举结果法定认证程序被迫中断。</a:t>
            </a:r>
            <a:endParaRPr lang="zh-CN" altLang="en-US" sz="1800" b="1" dirty="0">
              <a:solidFill>
                <a:schemeClr val="tx1"/>
              </a:solidFill>
              <a:effectLst>
                <a:outerShdw blurRad="38100" dist="38100" dir="2700000" algn="tl">
                  <a:srgbClr val="000000">
                    <a:alpha val="43137"/>
                  </a:srgbClr>
                </a:outerShdw>
              </a:effectLst>
              <a:sym typeface="+mn-ea"/>
            </a:endParaRPr>
          </a:p>
        </p:txBody>
      </p:sp>
      <p:pic>
        <p:nvPicPr>
          <p:cNvPr id="104" name="图片 103"/>
          <p:cNvPicPr/>
          <p:nvPr/>
        </p:nvPicPr>
        <p:blipFill>
          <a:blip r:embed="rId2"/>
          <a:stretch>
            <a:fillRect/>
          </a:stretch>
        </p:blipFill>
        <p:spPr>
          <a:xfrm>
            <a:off x="8488045" y="2691105"/>
            <a:ext cx="3199765" cy="2021205"/>
          </a:xfrm>
          <a:prstGeom prst="rect">
            <a:avLst/>
          </a:prstGeom>
          <a:noFill/>
          <a:ln w="38100">
            <a:solidFill>
              <a:srgbClr val="FFFFFF"/>
            </a:solidFill>
          </a:ln>
          <a:effectLst>
            <a:outerShdw blurRad="50800" dist="38100" dir="2700000" algn="tl" rotWithShape="0">
              <a:prstClr val="black">
                <a:alpha val="40000"/>
              </a:prstClr>
            </a:outerShdw>
          </a:effectLst>
        </p:spPr>
      </p:pic>
      <p:pic>
        <p:nvPicPr>
          <p:cNvPr id="3" name="图片 2"/>
          <p:cNvPicPr/>
          <p:nvPr/>
        </p:nvPicPr>
        <p:blipFill>
          <a:blip r:embed="rId3"/>
          <a:stretch>
            <a:fillRect/>
          </a:stretch>
        </p:blipFill>
        <p:spPr>
          <a:xfrm>
            <a:off x="648970" y="2675865"/>
            <a:ext cx="3236595" cy="1980565"/>
          </a:xfrm>
          <a:prstGeom prst="rect">
            <a:avLst/>
          </a:prstGeom>
          <a:noFill/>
          <a:ln w="38100">
            <a:solidFill>
              <a:srgbClr val="FFFFFF"/>
            </a:solidFill>
          </a:ln>
          <a:effectLst>
            <a:outerShdw blurRad="50800" dist="38100" dir="2700000" algn="tl" rotWithShape="0">
              <a:prstClr val="black">
                <a:alpha val="40000"/>
              </a:prstClr>
            </a:outerShdw>
          </a:effectLst>
        </p:spPr>
      </p:pic>
      <p:pic>
        <p:nvPicPr>
          <p:cNvPr id="4" name="图片 3"/>
          <p:cNvPicPr/>
          <p:nvPr/>
        </p:nvPicPr>
        <p:blipFill>
          <a:blip r:embed="rId4"/>
          <a:stretch>
            <a:fillRect/>
          </a:stretch>
        </p:blipFill>
        <p:spPr>
          <a:xfrm>
            <a:off x="4447540" y="2603475"/>
            <a:ext cx="3552190" cy="2108835"/>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6" name="矩形 5"/>
          <p:cNvSpPr/>
          <p:nvPr/>
        </p:nvSpPr>
        <p:spPr>
          <a:xfrm>
            <a:off x="1067461" y="4800000"/>
            <a:ext cx="2399612" cy="295145"/>
          </a:xfrm>
          <a:prstGeom prst="rect">
            <a:avLst/>
          </a:prstGeom>
        </p:spPr>
        <p:txBody>
          <a:bodyPr wrap="square">
            <a:spAutoFit/>
          </a:bodyPr>
          <a:lstStyle/>
          <a:p>
            <a:pPr algn="ctr">
              <a:lnSpc>
                <a:spcPct val="120000"/>
              </a:lnSpc>
            </a:pPr>
            <a:r>
              <a:rPr 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2021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月，美国国会山骚乱</a:t>
            </a:r>
          </a:p>
        </p:txBody>
      </p:sp>
      <p:sp>
        <p:nvSpPr>
          <p:cNvPr id="7" name="矩形 6"/>
          <p:cNvSpPr/>
          <p:nvPr/>
        </p:nvSpPr>
        <p:spPr>
          <a:xfrm>
            <a:off x="4816158" y="4799940"/>
            <a:ext cx="2814955" cy="313932"/>
          </a:xfrm>
          <a:prstGeom prst="rect">
            <a:avLst/>
          </a:prstGeom>
        </p:spPr>
        <p:txBody>
          <a:bodyPr wrap="square">
            <a:spAutoFit/>
          </a:bodyPr>
          <a:lstStyle/>
          <a:p>
            <a:pPr algn="ctr">
              <a:lnSpc>
                <a:spcPct val="120000"/>
              </a:lnSpc>
            </a:pPr>
            <a:r>
              <a:rPr lang="zh-CN"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美国国会大厦内工作人员应对闯入者</a:t>
            </a:r>
          </a:p>
        </p:txBody>
      </p:sp>
      <p:sp>
        <p:nvSpPr>
          <p:cNvPr id="9" name="矩形 8"/>
          <p:cNvSpPr/>
          <p:nvPr/>
        </p:nvSpPr>
        <p:spPr>
          <a:xfrm>
            <a:off x="8488045" y="4799940"/>
            <a:ext cx="3221355" cy="535531"/>
          </a:xfrm>
          <a:prstGeom prst="rect">
            <a:avLst/>
          </a:prstGeom>
        </p:spPr>
        <p:txBody>
          <a:bodyPr wrap="square">
            <a:spAutoFit/>
          </a:bodyPr>
          <a:lstStyle/>
          <a:p>
            <a:pP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6</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mn-lt"/>
              </a:rPr>
              <a:t>月，美国国会大厦骚乱事件的众议院特别调查委员会举行首场公开听证会</a:t>
            </a:r>
          </a:p>
        </p:txBody>
      </p:sp>
      <p:sp>
        <p:nvSpPr>
          <p:cNvPr id="10" name="文本框 9"/>
          <p:cNvSpPr txBox="1"/>
          <p:nvPr/>
        </p:nvSpPr>
        <p:spPr>
          <a:xfrm>
            <a:off x="2618123" y="5315483"/>
            <a:ext cx="6955750" cy="1216359"/>
          </a:xfrm>
          <a:prstGeom prst="rect">
            <a:avLst/>
          </a:prstGeom>
          <a:noFill/>
        </p:spPr>
        <p:txBody>
          <a:bodyPr wrap="none" rtlCol="0" anchor="t">
            <a:spAutoFit/>
          </a:bodyPr>
          <a:lstStyle/>
          <a:p>
            <a:pPr algn="ctr" fontAlgn="auto">
              <a:lnSpc>
                <a:spcPct val="150000"/>
              </a:lnSpc>
            </a:pPr>
            <a:r>
              <a:rPr lang="zh-CN" altLang="en-US" sz="2400" b="1" dirty="0">
                <a:latin typeface="华文楷体" panose="02010600040101010101" pitchFamily="2" charset="-122"/>
                <a:ea typeface="华文楷体" panose="02010600040101010101" pitchFamily="2" charset="-122"/>
                <a:cs typeface="华文中宋" panose="02010600040101010101" pitchFamily="2" charset="-122"/>
                <a:sym typeface="+mn-ea"/>
              </a:rPr>
              <a:t>美国众议院特别调查委员会主席本尼·汤普森称：</a:t>
            </a:r>
          </a:p>
          <a:p>
            <a:pPr algn="ctr" fontAlgn="auto">
              <a:lnSpc>
                <a:spcPct val="150000"/>
              </a:lnSpc>
            </a:pPr>
            <a:r>
              <a:rPr lang="zh-CN" altLang="en-US" sz="2800" b="1" dirty="0">
                <a:latin typeface="华文中宋" panose="02010600040101010101" pitchFamily="2" charset="-122"/>
                <a:ea typeface="华文中宋" panose="02010600040101010101" pitchFamily="2" charset="-122"/>
                <a:cs typeface="华文中宋" panose="02010600040101010101" pitchFamily="2" charset="-122"/>
                <a:sym typeface="+mn-ea"/>
              </a:rPr>
              <a:t>美国的民主仍然处于危险之中</a:t>
            </a:r>
            <a:endParaRPr lang="zh-CN" altLang="en-US" sz="2800" dirty="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4" name="文本框 13"/>
          <p:cNvSpPr txBox="1"/>
          <p:nvPr/>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
        <p:nvSpPr>
          <p:cNvPr id="15" name="对角圆角矩形 51"/>
          <p:cNvSpPr/>
          <p:nvPr/>
        </p:nvSpPr>
        <p:spPr>
          <a:xfrm>
            <a:off x="3516522" y="782918"/>
            <a:ext cx="5158953"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表征之二：“西方之乱”凸显资本主义制度缺陷</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 y="0"/>
            <a:ext cx="12192000" cy="6858000"/>
          </a:xfrm>
          <a:prstGeom prst="rect">
            <a:avLst/>
          </a:prstGeom>
          <a:noFill/>
        </p:spPr>
      </p:pic>
      <p:grpSp>
        <p:nvGrpSpPr>
          <p:cNvPr id="2" name="组合 1"/>
          <p:cNvGrpSpPr/>
          <p:nvPr/>
        </p:nvGrpSpPr>
        <p:grpSpPr>
          <a:xfrm>
            <a:off x="876300" y="1614303"/>
            <a:ext cx="10440035" cy="4514717"/>
            <a:chOff x="876300" y="1614303"/>
            <a:chExt cx="10440035" cy="4514717"/>
          </a:xfrm>
        </p:grpSpPr>
        <p:sp>
          <p:nvSpPr>
            <p:cNvPr id="16"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图文框 17"/>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矩形 12"/>
          <p:cNvSpPr/>
          <p:nvPr/>
        </p:nvSpPr>
        <p:spPr>
          <a:xfrm>
            <a:off x="3788735" y="873581"/>
            <a:ext cx="4613893" cy="430887"/>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（二）国际力量对比发生深刻变化</a:t>
            </a:r>
          </a:p>
        </p:txBody>
      </p:sp>
      <p:sp>
        <p:nvSpPr>
          <p:cNvPr id="17" name="矩形 16"/>
          <p:cNvSpPr/>
          <p:nvPr/>
        </p:nvSpPr>
        <p:spPr>
          <a:xfrm>
            <a:off x="1682612" y="2534668"/>
            <a:ext cx="8826140" cy="2539093"/>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rPr>
              <a:t>全球治理体制变革正处在历史转折点上。国际力量对比发生深刻变化，新兴市场国家和一大批发展中国家快速发展，国际影响力不断增强，是近代以来国际力量对比中最具革命性的变化。</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12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习近平在十八届中共中央政治局第二十七次集体学习时的讲话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2015</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1380269"/>
            <a:ext cx="12192000" cy="2130872"/>
          </a:xfrm>
          <a:prstGeom prst="rect">
            <a:avLst/>
          </a:prstGeom>
          <a:gradFill>
            <a:gsLst>
              <a:gs pos="0">
                <a:srgbClr val="9E0406"/>
              </a:gs>
              <a:gs pos="100000">
                <a:srgbClr val="ED2124"/>
              </a:gs>
            </a:gsLst>
            <a:lin ang="5400000" scaled="0"/>
          </a:gradFill>
          <a:ln w="19050">
            <a:noFill/>
          </a:ln>
          <a:effectLst>
            <a:outerShdw dist="63500" dir="162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grpSp>
        <p:nvGrpSpPr>
          <p:cNvPr id="7" name="组合 6"/>
          <p:cNvGrpSpPr/>
          <p:nvPr/>
        </p:nvGrpSpPr>
        <p:grpSpPr>
          <a:xfrm>
            <a:off x="787210" y="2603998"/>
            <a:ext cx="10978800" cy="3672321"/>
            <a:chOff x="789709" y="2060914"/>
            <a:chExt cx="10978800" cy="3439021"/>
          </a:xfrm>
          <a:effectLst>
            <a:outerShdw blurRad="76200" dir="18900000" sy="23000" kx="-1200000" algn="bl" rotWithShape="0">
              <a:prstClr val="black">
                <a:alpha val="20000"/>
              </a:prstClr>
            </a:outerShdw>
          </a:effectLst>
        </p:grpSpPr>
        <p:sp>
          <p:nvSpPr>
            <p:cNvPr id="14" name="矩形 13"/>
            <p:cNvSpPr/>
            <p:nvPr/>
          </p:nvSpPr>
          <p:spPr>
            <a:xfrm flipV="1">
              <a:off x="894876" y="2167731"/>
              <a:ext cx="10873633" cy="3332204"/>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flipV="1">
              <a:off x="789709" y="2060914"/>
              <a:ext cx="10873633" cy="3332204"/>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8"/>
          <p:cNvSpPr txBox="1"/>
          <p:nvPr/>
        </p:nvSpPr>
        <p:spPr>
          <a:xfrm>
            <a:off x="5919224" y="3082197"/>
            <a:ext cx="5151548" cy="2584450"/>
          </a:xfrm>
          <a:prstGeom prst="rect">
            <a:avLst/>
          </a:prstGeom>
          <a:noFill/>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据统计，2000年至2019年新兴市场和发展中国家的年平均经济增速比发达国家高出约</a:t>
            </a:r>
            <a:r>
              <a:rPr lang="zh-CN" altLang="en-US" b="1" dirty="0">
                <a:solidFill>
                  <a:srgbClr val="9E0406"/>
                </a:solidFill>
                <a:latin typeface="微软雅黑" panose="020B0503020204020204" pitchFamily="34" charset="-122"/>
                <a:ea typeface="微软雅黑" panose="020B0503020204020204" pitchFamily="34" charset="-122"/>
              </a:rPr>
              <a:t>3.65</a:t>
            </a:r>
            <a:r>
              <a:rPr lang="zh-CN" altLang="en-US" dirty="0">
                <a:latin typeface="微软雅黑" panose="020B0503020204020204" pitchFamily="34" charset="-122"/>
                <a:ea typeface="微软雅黑" panose="020B0503020204020204" pitchFamily="34" charset="-122"/>
              </a:rPr>
              <a:t>个百分点，在世界经济中的占比提升到</a:t>
            </a:r>
            <a:r>
              <a:rPr lang="zh-CN" altLang="en-US" b="1" dirty="0">
                <a:solidFill>
                  <a:srgbClr val="9E0406"/>
                </a:solidFill>
                <a:latin typeface="微软雅黑" panose="020B0503020204020204" pitchFamily="34" charset="-122"/>
                <a:ea typeface="微软雅黑" panose="020B0503020204020204" pitchFamily="34" charset="-122"/>
              </a:rPr>
              <a:t>40%</a:t>
            </a:r>
            <a:r>
              <a:rPr lang="zh-CN" altLang="en-US" dirty="0">
                <a:latin typeface="微软雅黑" panose="020B0503020204020204" pitchFamily="34" charset="-122"/>
                <a:ea typeface="微软雅黑" panose="020B0503020204020204" pitchFamily="34" charset="-122"/>
              </a:rPr>
              <a:t>以上。作为其中的“领头羊”，</a:t>
            </a:r>
            <a:r>
              <a:rPr lang="zh-CN" altLang="en-US" b="1" dirty="0">
                <a:solidFill>
                  <a:srgbClr val="C00000"/>
                </a:solidFill>
                <a:latin typeface="微软雅黑" panose="020B0503020204020204" pitchFamily="34" charset="-122"/>
                <a:ea typeface="微软雅黑" panose="020B0503020204020204" pitchFamily="34" charset="-122"/>
              </a:rPr>
              <a:t>金砖国家</a:t>
            </a:r>
            <a:r>
              <a:rPr lang="zh-CN" altLang="en-US" dirty="0">
                <a:latin typeface="微软雅黑" panose="020B0503020204020204" pitchFamily="34" charset="-122"/>
                <a:ea typeface="微软雅黑" panose="020B0503020204020204" pitchFamily="34" charset="-122"/>
              </a:rPr>
              <a:t>的经济总量约占世界的</a:t>
            </a:r>
            <a:r>
              <a:rPr lang="zh-CN" altLang="en-US" b="1" dirty="0">
                <a:solidFill>
                  <a:srgbClr val="9E0406"/>
                </a:solidFill>
                <a:latin typeface="微软雅黑" panose="020B0503020204020204" pitchFamily="34" charset="-122"/>
                <a:ea typeface="微软雅黑" panose="020B0503020204020204" pitchFamily="34" charset="-122"/>
              </a:rPr>
              <a:t>25%</a:t>
            </a:r>
            <a:r>
              <a:rPr lang="zh-CN" altLang="en-US" dirty="0">
                <a:latin typeface="微软雅黑" panose="020B0503020204020204" pitchFamily="34" charset="-122"/>
                <a:ea typeface="微软雅黑" panose="020B0503020204020204" pitchFamily="34" charset="-122"/>
              </a:rPr>
              <a:t>，贸易总额约占世界的</a:t>
            </a:r>
            <a:r>
              <a:rPr lang="zh-CN" altLang="en-US" b="1" dirty="0">
                <a:solidFill>
                  <a:srgbClr val="9E0406"/>
                </a:solidFill>
                <a:latin typeface="微软雅黑" panose="020B0503020204020204" pitchFamily="34" charset="-122"/>
                <a:ea typeface="微软雅黑" panose="020B0503020204020204" pitchFamily="34" charset="-122"/>
              </a:rPr>
              <a:t>18%</a:t>
            </a:r>
            <a:r>
              <a:rPr lang="zh-CN" altLang="en-US" dirty="0">
                <a:latin typeface="微软雅黑" panose="020B0503020204020204" pitchFamily="34" charset="-122"/>
                <a:ea typeface="微软雅黑" panose="020B0503020204020204" pitchFamily="34" charset="-122"/>
              </a:rPr>
              <a:t>，近年来对世界经济增长贡献率达</a:t>
            </a:r>
            <a:r>
              <a:rPr lang="zh-CN" altLang="en-US" b="1" dirty="0">
                <a:solidFill>
                  <a:srgbClr val="9E0406"/>
                </a:solidFill>
                <a:latin typeface="微软雅黑" panose="020B0503020204020204" pitchFamily="34" charset="-122"/>
                <a:ea typeface="微软雅黑" panose="020B0503020204020204" pitchFamily="34" charset="-122"/>
              </a:rPr>
              <a:t>50%</a:t>
            </a:r>
            <a:r>
              <a:rPr lang="zh-CN" altLang="en-US" dirty="0">
                <a:latin typeface="微软雅黑" panose="020B0503020204020204" pitchFamily="34" charset="-122"/>
                <a:ea typeface="微软雅黑" panose="020B0503020204020204" pitchFamily="34" charset="-122"/>
              </a:rPr>
              <a:t>。</a:t>
            </a:r>
          </a:p>
        </p:txBody>
      </p:sp>
      <p:sp>
        <p:nvSpPr>
          <p:cNvPr id="11" name="矩形 10"/>
          <p:cNvSpPr/>
          <p:nvPr/>
        </p:nvSpPr>
        <p:spPr>
          <a:xfrm>
            <a:off x="8260388" y="5822897"/>
            <a:ext cx="2967479" cy="295145"/>
          </a:xfrm>
          <a:prstGeom prst="rect">
            <a:avLst/>
          </a:prstGeom>
        </p:spPr>
        <p:txBody>
          <a:bodyPr wrap="none">
            <a:spAutoFit/>
          </a:bodyPr>
          <a:lstStyle/>
          <a:p>
            <a:pPr algn="ct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数据来源：</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人民日报</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6</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a:t>
            </a:r>
          </a:p>
        </p:txBody>
      </p:sp>
      <p:sp>
        <p:nvSpPr>
          <p:cNvPr id="15" name="文本框 14"/>
          <p:cNvSpPr txBox="1"/>
          <p:nvPr/>
        </p:nvSpPr>
        <p:spPr>
          <a:xfrm>
            <a:off x="997037" y="1511489"/>
            <a:ext cx="10197927" cy="961289"/>
          </a:xfrm>
          <a:prstGeom prst="rect">
            <a:avLst/>
          </a:prstGeom>
          <a:noFill/>
        </p:spPr>
        <p:txBody>
          <a:bodyPr wrap="square">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新兴市场国家和发展中国家群体性崛起势不可当，将使全球发展的版图更加全面均衡，使世界和平的基础更为坚实稳固。</a:t>
            </a:r>
          </a:p>
        </p:txBody>
      </p:sp>
      <p:cxnSp>
        <p:nvCxnSpPr>
          <p:cNvPr id="17" name="直接连接符 16"/>
          <p:cNvCxnSpPr/>
          <p:nvPr/>
        </p:nvCxnSpPr>
        <p:spPr>
          <a:xfrm>
            <a:off x="5564199" y="2951319"/>
            <a:ext cx="0" cy="3064177"/>
          </a:xfrm>
          <a:prstGeom prst="line">
            <a:avLst/>
          </a:prstGeom>
          <a:ln w="19050">
            <a:gradFill>
              <a:gsLst>
                <a:gs pos="0">
                  <a:schemeClr val="accent1">
                    <a:lumMod val="5000"/>
                    <a:lumOff val="95000"/>
                  </a:schemeClr>
                </a:gs>
                <a:gs pos="33000">
                  <a:srgbClr val="B00000"/>
                </a:gs>
                <a:gs pos="76000">
                  <a:srgbClr val="B00000"/>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对角圆角矩形 21"/>
          <p:cNvSpPr/>
          <p:nvPr/>
        </p:nvSpPr>
        <p:spPr>
          <a:xfrm>
            <a:off x="4058223" y="694865"/>
            <a:ext cx="443677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新兴市场国家和发展中国家快速发展</a:t>
            </a:r>
          </a:p>
        </p:txBody>
      </p:sp>
      <p:pic>
        <p:nvPicPr>
          <p:cNvPr id="3" name="图片 2"/>
          <p:cNvPicPr>
            <a:picLocks noChangeAspect="1"/>
          </p:cNvPicPr>
          <p:nvPr/>
        </p:nvPicPr>
        <p:blipFill>
          <a:blip r:embed="rId3"/>
          <a:stretch>
            <a:fillRect/>
          </a:stretch>
        </p:blipFill>
        <p:spPr>
          <a:xfrm>
            <a:off x="1323975" y="2767965"/>
            <a:ext cx="3784600" cy="2776220"/>
          </a:xfrm>
          <a:prstGeom prst="rect">
            <a:avLst/>
          </a:prstGeom>
        </p:spPr>
      </p:pic>
      <p:sp>
        <p:nvSpPr>
          <p:cNvPr id="10" name="矩形 9"/>
          <p:cNvSpPr/>
          <p:nvPr/>
        </p:nvSpPr>
        <p:spPr>
          <a:xfrm>
            <a:off x="1145069" y="5906324"/>
            <a:ext cx="3480440" cy="278281"/>
          </a:xfrm>
          <a:prstGeom prst="rect">
            <a:avLst/>
          </a:prstGeom>
        </p:spPr>
        <p:txBody>
          <a:bodyPr wrap="none">
            <a:spAutoFit/>
          </a:bodyPr>
          <a:lstStyle/>
          <a:p>
            <a:pPr algn="ct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数据来源：</a:t>
            </a:r>
            <a:r>
              <a:rPr lang="zh-CN" sz="1100" dirty="0">
                <a:solidFill>
                  <a:schemeClr val="tx1">
                    <a:lumMod val="50000"/>
                    <a:lumOff val="50000"/>
                  </a:schemeClr>
                </a:solidFill>
                <a:latin typeface="微软雅黑" panose="020B0503020204020204" pitchFamily="34" charset="-122"/>
                <a:ea typeface="微软雅黑" panose="020B0503020204020204" pitchFamily="34" charset="-122"/>
              </a:rPr>
              <a:t>《新时代的中国与世界》白皮书（</a:t>
            </a:r>
            <a:r>
              <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rPr>
              <a:t>2019</a:t>
            </a:r>
            <a:r>
              <a:rPr lang="zh-CN" sz="11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1145069" y="5544132"/>
            <a:ext cx="4185761" cy="295145"/>
          </a:xfrm>
          <a:prstGeom prst="rect">
            <a:avLst/>
          </a:prstGeom>
        </p:spPr>
        <p:txBody>
          <a:bodyPr wrap="none">
            <a:spAutoFit/>
          </a:bodyPr>
          <a:lstStyle/>
          <a:p>
            <a:pPr algn="ctr">
              <a:lnSpc>
                <a:spcPct val="120000"/>
              </a:lnSpc>
            </a:pPr>
            <a:r>
              <a:rPr lang="zh-CN" sz="1200" b="1" dirty="0">
                <a:solidFill>
                  <a:schemeClr val="tx1">
                    <a:lumMod val="50000"/>
                    <a:lumOff val="50000"/>
                  </a:schemeClr>
                </a:solidFill>
                <a:latin typeface="微软雅黑" panose="020B0503020204020204" pitchFamily="34" charset="-122"/>
                <a:ea typeface="微软雅黑" panose="020B0503020204020204" pitchFamily="34" charset="-122"/>
              </a:rPr>
              <a:t>发达国家与新兴市场国家和发展中国家在全球经济占比变化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şlídê"/>
          <p:cNvSpPr/>
          <p:nvPr/>
        </p:nvSpPr>
        <p:spPr>
          <a:xfrm>
            <a:off x="0" y="3387584"/>
            <a:ext cx="12192000" cy="29464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6" name="文本框 5"/>
          <p:cNvSpPr txBox="1"/>
          <p:nvPr/>
        </p:nvSpPr>
        <p:spPr>
          <a:xfrm>
            <a:off x="1114977" y="4860784"/>
            <a:ext cx="10000515" cy="1289905"/>
          </a:xfrm>
          <a:prstGeom prst="rect">
            <a:avLst/>
          </a:prstGeom>
          <a:noFill/>
        </p:spPr>
        <p:txBody>
          <a:bodyPr wrap="square" rtlCol="0" anchor="t">
            <a:spAutoFit/>
          </a:bodyPr>
          <a:lstStyle/>
          <a:p>
            <a:pPr algn="just" fontAlgn="auto">
              <a:lnSpc>
                <a:spcPct val="150000"/>
              </a:lnSpc>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阿根廷总统费尔南德斯指出：“金砖国家的体制和经济分量可以成为稳定金融的因素。扩宽新开发银行的作用可以使其成为加强各国基础设施的一个有效工具。”“金砖国家构成的这一平台具有探讨和实施未来议程的巨大力量，并将引导我们走向一个更好、更公平的时代。”</a:t>
            </a:r>
          </a:p>
        </p:txBody>
      </p:sp>
      <p:grpSp>
        <p:nvGrpSpPr>
          <p:cNvPr id="2" name="组合 1"/>
          <p:cNvGrpSpPr/>
          <p:nvPr/>
        </p:nvGrpSpPr>
        <p:grpSpPr>
          <a:xfrm>
            <a:off x="369233" y="1541597"/>
            <a:ext cx="4269129" cy="2862527"/>
            <a:chOff x="369233" y="1531749"/>
            <a:chExt cx="4269129" cy="2862527"/>
          </a:xfrm>
        </p:grpSpPr>
        <p:pic>
          <p:nvPicPr>
            <p:cNvPr id="101" name="图片 100"/>
            <p:cNvPicPr/>
            <p:nvPr/>
          </p:nvPicPr>
          <p:blipFill>
            <a:blip r:embed="rId2"/>
            <a:stretch>
              <a:fillRect/>
            </a:stretch>
          </p:blipFill>
          <p:spPr>
            <a:xfrm>
              <a:off x="369233" y="1531749"/>
              <a:ext cx="4269129" cy="2404364"/>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10" name="矩形 9"/>
            <p:cNvSpPr/>
            <p:nvPr/>
          </p:nvSpPr>
          <p:spPr>
            <a:xfrm>
              <a:off x="1242687" y="4081856"/>
              <a:ext cx="2522220" cy="312420"/>
            </a:xfrm>
            <a:prstGeom prst="rect">
              <a:avLst/>
            </a:prstGeom>
          </p:spPr>
          <p:txBody>
            <a:bodyPr wrap="none">
              <a:spAutoFit/>
            </a:bodyPr>
            <a:lstStyle/>
            <a:p>
              <a:pPr algn="ctr">
                <a:lnSpc>
                  <a:spcPct val="12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年金砖五国领导人</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云合影</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p>
          </p:txBody>
        </p:sp>
      </p:grpSp>
      <p:grpSp>
        <p:nvGrpSpPr>
          <p:cNvPr id="12" name="组合 11"/>
          <p:cNvGrpSpPr/>
          <p:nvPr/>
        </p:nvGrpSpPr>
        <p:grpSpPr>
          <a:xfrm>
            <a:off x="4716742" y="1492423"/>
            <a:ext cx="7066120" cy="2779989"/>
            <a:chOff x="1354608" y="1801055"/>
            <a:chExt cx="10080000" cy="2341045"/>
          </a:xfrm>
        </p:grpSpPr>
        <p:sp>
          <p:nvSpPr>
            <p:cNvPr id="14" name="矩形 13"/>
            <p:cNvSpPr/>
            <p:nvPr/>
          </p:nvSpPr>
          <p:spPr>
            <a:xfrm>
              <a:off x="1354608" y="1801055"/>
              <a:ext cx="10080000" cy="234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4054605" y="2882100"/>
              <a:ext cx="7380000" cy="1260000"/>
            </a:xfrm>
            <a:prstGeom prst="rect">
              <a:avLst/>
            </a:prstGeom>
          </p:spPr>
        </p:pic>
      </p:grpSp>
      <p:sp>
        <p:nvSpPr>
          <p:cNvPr id="16" name="矩形 15"/>
          <p:cNvSpPr/>
          <p:nvPr/>
        </p:nvSpPr>
        <p:spPr>
          <a:xfrm>
            <a:off x="5086830" y="1541597"/>
            <a:ext cx="6028662" cy="2567049"/>
          </a:xfrm>
          <a:prstGeom prst="rect">
            <a:avLst/>
          </a:prstGeom>
        </p:spPr>
        <p:txBody>
          <a:bodyPr wrap="square">
            <a:spAutoFit/>
          </a:bodyPr>
          <a:lstStyle/>
          <a:p>
            <a:pPr algn="just">
              <a:lnSpc>
                <a:spcPct val="130000"/>
              </a:lnSpc>
            </a:pPr>
            <a:r>
              <a:rPr lang="zh-CN" altLang="en-US" sz="2000" b="1" dirty="0">
                <a:latin typeface="楷体" panose="02010609060101010101" pitchFamily="49" charset="-122"/>
                <a:ea typeface="楷体" panose="02010609060101010101" pitchFamily="49" charset="-122"/>
              </a:rPr>
              <a:t>　　作为国际社会积极、向上、建设性力量，金砖国家应该坚定信念，直面风浪，以实际行动促进和平发展，维护公平正义，倡导民主自由，为处于动荡变革期的国际关系注入稳定性和正能量。</a:t>
            </a:r>
          </a:p>
          <a:p>
            <a:pPr algn="r">
              <a:lnSpc>
                <a:spcPct val="13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习近平在金砖国家外长会晤开幕式上的视频致辞</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5</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19</a:t>
            </a:r>
            <a:r>
              <a:rPr lang="zh-CN" altLang="en-US" b="1" dirty="0">
                <a:latin typeface="楷体" panose="02010609060101010101" pitchFamily="49" charset="-122"/>
                <a:ea typeface="楷体" panose="02010609060101010101" pitchFamily="49" charset="-122"/>
              </a:rPr>
              <a:t>日）</a:t>
            </a:r>
          </a:p>
        </p:txBody>
      </p:sp>
      <p:cxnSp>
        <p:nvCxnSpPr>
          <p:cNvPr id="4" name="直接连接符 3"/>
          <p:cNvCxnSpPr/>
          <p:nvPr/>
        </p:nvCxnSpPr>
        <p:spPr>
          <a:xfrm>
            <a:off x="369233" y="4684889"/>
            <a:ext cx="11517967" cy="0"/>
          </a:xfrm>
          <a:prstGeom prst="line">
            <a:avLst/>
          </a:prstGeom>
          <a:ln>
            <a:gradFill flip="none" rotWithShape="1">
              <a:gsLst>
                <a:gs pos="0">
                  <a:schemeClr val="bg1"/>
                </a:gs>
                <a:gs pos="53000">
                  <a:srgbClr val="C00000">
                    <a:alpha val="88000"/>
                  </a:srgb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对角圆角矩形 51"/>
          <p:cNvSpPr/>
          <p:nvPr/>
        </p:nvSpPr>
        <p:spPr>
          <a:xfrm>
            <a:off x="4882461" y="817564"/>
            <a:ext cx="2427078"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金砖国家异军突起</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 y="0"/>
            <a:ext cx="12192000" cy="6858000"/>
          </a:xfrm>
          <a:prstGeom prst="rect">
            <a:avLst/>
          </a:prstGeom>
          <a:noFill/>
        </p:spPr>
      </p:pic>
      <p:grpSp>
        <p:nvGrpSpPr>
          <p:cNvPr id="7" name="组合 6"/>
          <p:cNvGrpSpPr/>
          <p:nvPr/>
        </p:nvGrpSpPr>
        <p:grpSpPr>
          <a:xfrm>
            <a:off x="876300" y="1614303"/>
            <a:ext cx="10440035" cy="4514717"/>
            <a:chOff x="876300" y="1614303"/>
            <a:chExt cx="10440035" cy="4514717"/>
          </a:xfrm>
        </p:grpSpPr>
        <p:sp>
          <p:nvSpPr>
            <p:cNvPr id="9"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图文框 9"/>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矩形 12"/>
          <p:cNvSpPr/>
          <p:nvPr/>
        </p:nvSpPr>
        <p:spPr>
          <a:xfrm>
            <a:off x="3788735" y="874077"/>
            <a:ext cx="4613893"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（三）经济全球化遭遇逆流</a:t>
            </a:r>
          </a:p>
        </p:txBody>
      </p:sp>
      <p:sp>
        <p:nvSpPr>
          <p:cNvPr id="25" name="矩形 24"/>
          <p:cNvSpPr/>
          <p:nvPr/>
        </p:nvSpPr>
        <p:spPr>
          <a:xfrm>
            <a:off x="1682612" y="2270564"/>
            <a:ext cx="8826140" cy="2995628"/>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rPr>
              <a:t>当前，世界百年变局和世纪疫情交织，单边主义、保护主义抬头，经济全球化遭遇逆流。逆水行舟，不进则退。我们要把握经济全球化发展大势，支持世界各国扩大开放，反对单边主义、保护主义，推动人类走向更加美好的未来。</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习近平在第四届中国国际进口博览会开幕式上的视频讲话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2021</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4</a:t>
            </a:r>
            <a:r>
              <a:rPr lang="zh-CN" altLang="en-US" b="1" dirty="0">
                <a:latin typeface="楷体" panose="02010609060101010101" pitchFamily="49" charset="-122"/>
                <a:ea typeface="楷体" panose="02010609060101010101" pitchFamily="49" charset="-122"/>
              </a:rPr>
              <a:t>月）</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şlídê"/>
          <p:cNvSpPr/>
          <p:nvPr/>
        </p:nvSpPr>
        <p:spPr>
          <a:xfrm>
            <a:off x="293510" y="1004711"/>
            <a:ext cx="11519711" cy="4509119"/>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p>
        </p:txBody>
      </p:sp>
      <p:pic>
        <p:nvPicPr>
          <p:cNvPr id="12" name="图片 11"/>
          <p:cNvPicPr>
            <a:picLocks noChangeAspect="1"/>
          </p:cNvPicPr>
          <p:nvPr/>
        </p:nvPicPr>
        <p:blipFill>
          <a:blip r:embed="rId3"/>
          <a:stretch>
            <a:fillRect/>
          </a:stretch>
        </p:blipFill>
        <p:spPr>
          <a:xfrm>
            <a:off x="-1" y="4801510"/>
            <a:ext cx="12192000" cy="1494359"/>
          </a:xfrm>
          <a:prstGeom prst="rect">
            <a:avLst/>
          </a:prstGeom>
          <a:noFill/>
        </p:spPr>
      </p:pic>
      <p:pic>
        <p:nvPicPr>
          <p:cNvPr id="14" name="图片 13"/>
          <p:cNvPicPr>
            <a:picLocks noChangeAspect="1"/>
          </p:cNvPicPr>
          <p:nvPr/>
        </p:nvPicPr>
        <p:blipFill rotWithShape="1">
          <a:blip r:embed="rId4"/>
          <a:srcRect l="10423" t="1067" r="12468" b="3221"/>
          <a:stretch>
            <a:fillRect/>
          </a:stretch>
        </p:blipFill>
        <p:spPr>
          <a:xfrm>
            <a:off x="328161" y="1174650"/>
            <a:ext cx="2814735" cy="3626860"/>
          </a:xfrm>
          <a:prstGeom prst="rect">
            <a:avLst/>
          </a:prstGeom>
          <a:effectLst/>
        </p:spPr>
      </p:pic>
      <p:cxnSp>
        <p:nvCxnSpPr>
          <p:cNvPr id="7" name="直接连接符 6"/>
          <p:cNvCxnSpPr/>
          <p:nvPr/>
        </p:nvCxnSpPr>
        <p:spPr>
          <a:xfrm>
            <a:off x="1" y="6777701"/>
            <a:ext cx="12192000" cy="0"/>
          </a:xfrm>
          <a:prstGeom prst="line">
            <a:avLst/>
          </a:prstGeom>
          <a:gradFill flip="none" rotWithShape="1">
            <a:gsLst>
              <a:gs pos="0">
                <a:srgbClr val="4472C4"/>
              </a:gs>
              <a:gs pos="100000">
                <a:schemeClr val="accent5">
                  <a:lumMod val="60000"/>
                </a:schemeClr>
              </a:gs>
            </a:gsLst>
            <a:path path="circle">
              <a:fillToRect l="50000" t="130000" r="50000" b="-3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5" name="组合 4"/>
          <p:cNvGrpSpPr/>
          <p:nvPr/>
        </p:nvGrpSpPr>
        <p:grpSpPr>
          <a:xfrm>
            <a:off x="2967610" y="1634305"/>
            <a:ext cx="4541202" cy="2909378"/>
            <a:chOff x="3125656" y="1634305"/>
            <a:chExt cx="4541202" cy="2909378"/>
          </a:xfrm>
        </p:grpSpPr>
        <p:pic>
          <p:nvPicPr>
            <p:cNvPr id="19" name="图片 18"/>
            <p:cNvPicPr>
              <a:picLocks noChangeAspect="1"/>
            </p:cNvPicPr>
            <p:nvPr/>
          </p:nvPicPr>
          <p:blipFill>
            <a:blip r:embed="rId5">
              <a:duotone>
                <a:schemeClr val="accent5">
                  <a:shade val="45000"/>
                  <a:satMod val="135000"/>
                </a:schemeClr>
                <a:prstClr val="white"/>
              </a:duotone>
            </a:blip>
            <a:stretch>
              <a:fillRect/>
            </a:stretch>
          </p:blipFill>
          <p:spPr>
            <a:xfrm>
              <a:off x="3125656" y="1634305"/>
              <a:ext cx="4541202" cy="2494468"/>
            </a:xfrm>
            <a:prstGeom prst="rect">
              <a:avLst/>
            </a:prstGeom>
            <a:effectLst>
              <a:outerShdw blurRad="50800" dist="38100" dir="2700000" algn="tl" rotWithShape="0">
                <a:prstClr val="black">
                  <a:alpha val="40000"/>
                </a:prstClr>
              </a:outerShdw>
            </a:effectLst>
          </p:spPr>
        </p:pic>
        <p:sp>
          <p:nvSpPr>
            <p:cNvPr id="22" name="矩形 21"/>
            <p:cNvSpPr/>
            <p:nvPr/>
          </p:nvSpPr>
          <p:spPr>
            <a:xfrm>
              <a:off x="3652831" y="4248538"/>
              <a:ext cx="3486852" cy="295145"/>
            </a:xfrm>
            <a:prstGeom prst="rect">
              <a:avLst/>
            </a:prstGeom>
          </p:spPr>
          <p:txBody>
            <a:bodyPr wrap="none">
              <a:spAutoFit/>
            </a:bodyPr>
            <a:lstStyle/>
            <a:p>
              <a:pPr algn="ctr">
                <a:lnSpc>
                  <a:spcPct val="12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2008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年以来美国采取的反倾销和反补贴措施数目</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7801096" y="1639639"/>
            <a:ext cx="3798864" cy="2960130"/>
            <a:chOff x="7594734" y="1785095"/>
            <a:chExt cx="3798864" cy="2960130"/>
          </a:xfrm>
        </p:grpSpPr>
        <p:pic>
          <p:nvPicPr>
            <p:cNvPr id="20" name="图片 19"/>
            <p:cNvPicPr>
              <a:picLocks noChangeAspect="1"/>
            </p:cNvPicPr>
            <p:nvPr/>
          </p:nvPicPr>
          <p:blipFill>
            <a:blip r:embed="rId6">
              <a:duotone>
                <a:schemeClr val="accent5">
                  <a:shade val="45000"/>
                  <a:satMod val="135000"/>
                </a:schemeClr>
                <a:prstClr val="white"/>
              </a:duotone>
            </a:blip>
            <a:stretch>
              <a:fillRect/>
            </a:stretch>
          </p:blipFill>
          <p:spPr>
            <a:xfrm>
              <a:off x="7594734" y="1785095"/>
              <a:ext cx="3798864" cy="2494468"/>
            </a:xfrm>
            <a:prstGeom prst="rect">
              <a:avLst/>
            </a:prstGeom>
            <a:effectLst>
              <a:outerShdw blurRad="50800" dist="38100" dir="2700000" algn="tl" rotWithShape="0">
                <a:prstClr val="black">
                  <a:alpha val="40000"/>
                </a:prstClr>
              </a:outerShdw>
            </a:effectLst>
          </p:spPr>
        </p:pic>
        <p:sp>
          <p:nvSpPr>
            <p:cNvPr id="21" name="矩形 20"/>
            <p:cNvSpPr/>
            <p:nvPr/>
          </p:nvSpPr>
          <p:spPr>
            <a:xfrm>
              <a:off x="7862949" y="4450080"/>
              <a:ext cx="3262433" cy="295145"/>
            </a:xfrm>
            <a:prstGeom prst="rect">
              <a:avLst/>
            </a:prstGeom>
          </p:spPr>
          <p:txBody>
            <a:bodyPr wrap="none">
              <a:spAutoFit/>
            </a:bodyPr>
            <a:lstStyle/>
            <a:p>
              <a:pPr algn="ctr">
                <a:lnSpc>
                  <a:spcPct val="120000"/>
                </a:lnSpc>
              </a:pP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美国每年新增贸易保护主义措施及占全球比重</a:t>
              </a:r>
            </a:p>
          </p:txBody>
        </p:sp>
      </p:grpSp>
      <p:sp>
        <p:nvSpPr>
          <p:cNvPr id="2" name="文本框 1"/>
          <p:cNvSpPr txBox="1"/>
          <p:nvPr/>
        </p:nvSpPr>
        <p:spPr>
          <a:xfrm>
            <a:off x="1064278" y="4991885"/>
            <a:ext cx="10063445" cy="1131079"/>
          </a:xfrm>
          <a:prstGeom prst="rect">
            <a:avLst/>
          </a:prstGeom>
          <a:noFill/>
        </p:spPr>
        <p:txBody>
          <a:bodyPr wrap="square" rtlCol="0" anchor="t">
            <a:spAutoFit/>
          </a:bodyPr>
          <a:lstStyle/>
          <a:p>
            <a:pPr algn="just" fontAlgn="auto">
              <a:lnSpc>
                <a:spcPct val="125000"/>
              </a:lnSpc>
            </a:pPr>
            <a:r>
              <a:rPr lang="en-US" altLang="zh-CN"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世界贸易组织总干事罗伯特·阿泽维多表示，若关税回到关税总协定/世界贸易组织之前的水平，全球经济将立即收缩2.5%，全球贸易量削减60%以上，影响将超过2008年国际金融危机。贸易战对所有人都有害，特别是穷人将损失63%的购买力。</a:t>
            </a:r>
          </a:p>
        </p:txBody>
      </p:sp>
      <p:sp>
        <p:nvSpPr>
          <p:cNvPr id="4" name="对角圆角矩形 21"/>
          <p:cNvSpPr/>
          <p:nvPr/>
        </p:nvSpPr>
        <p:spPr>
          <a:xfrm>
            <a:off x="4164965" y="678087"/>
            <a:ext cx="386207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单边主义、保护主义抬头</a:t>
            </a:r>
          </a:p>
        </p:txBody>
      </p:sp>
      <p:sp>
        <p:nvSpPr>
          <p:cNvPr id="15" name="文本框 14"/>
          <p:cNvSpPr txBox="1"/>
          <p:nvPr/>
        </p:nvSpPr>
        <p:spPr>
          <a:xfrm>
            <a:off x="293509" y="6497610"/>
            <a:ext cx="6688128" cy="276999"/>
          </a:xfrm>
          <a:prstGeom prst="rect">
            <a:avLst/>
          </a:prstGeom>
          <a:noFill/>
        </p:spPr>
        <p:txBody>
          <a:bodyPr wrap="square">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数据来源：中华人民共和国国务院新闻办公室：《关于中美经贸摩擦的事实与中方立场》白皮书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2192001" cy="6858000"/>
            <a:chOff x="0" y="0"/>
            <a:chExt cx="12192001" cy="6858000"/>
          </a:xfrm>
        </p:grpSpPr>
        <p:pic>
          <p:nvPicPr>
            <p:cNvPr id="6" name="图片 5"/>
            <p:cNvPicPr>
              <a:picLocks noChangeAspect="1"/>
            </p:cNvPicPr>
            <p:nvPr/>
          </p:nvPicPr>
          <p:blipFill>
            <a:blip r:embed="rId2"/>
            <a:stretch>
              <a:fillRect/>
            </a:stretch>
          </p:blipFill>
          <p:spPr>
            <a:xfrm>
              <a:off x="1" y="0"/>
              <a:ext cx="12192000" cy="6858000"/>
            </a:xfrm>
            <a:prstGeom prst="rect">
              <a:avLst/>
            </a:prstGeom>
            <a:noFill/>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7" name="图片 6"/>
            <p:cNvPicPr>
              <a:picLocks noChangeAspect="1"/>
            </p:cNvPicPr>
            <p:nvPr/>
          </p:nvPicPr>
          <p:blipFill rotWithShape="1">
            <a:blip r:embed="rId4"/>
            <a:srcRect b="37589"/>
            <a:stretch>
              <a:fillRect/>
            </a:stretch>
          </p:blipFill>
          <p:spPr>
            <a:xfrm>
              <a:off x="0" y="4694174"/>
              <a:ext cx="12192000" cy="2163826"/>
            </a:xfrm>
            <a:prstGeom prst="rect">
              <a:avLst/>
            </a:prstGeom>
          </p:spPr>
        </p:pic>
      </p:grpSp>
      <p:sp>
        <p:nvSpPr>
          <p:cNvPr id="3" name="文本框 2"/>
          <p:cNvSpPr txBox="1"/>
          <p:nvPr/>
        </p:nvSpPr>
        <p:spPr>
          <a:xfrm>
            <a:off x="2648268" y="3168000"/>
            <a:ext cx="6895465" cy="829945"/>
          </a:xfrm>
          <a:prstGeom prst="rect">
            <a:avLst/>
          </a:prstGeom>
          <a:noFill/>
        </p:spPr>
        <p:txBody>
          <a:bodyPr wrap="non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推动构建人类命运共同体</a:t>
            </a:r>
          </a:p>
        </p:txBody>
      </p:sp>
      <p:sp>
        <p:nvSpPr>
          <p:cNvPr id="4" name="文本框 3"/>
          <p:cNvSpPr txBox="1"/>
          <p:nvPr/>
        </p:nvSpPr>
        <p:spPr>
          <a:xfrm>
            <a:off x="3962400" y="2088000"/>
            <a:ext cx="4267200" cy="829945"/>
          </a:xfrm>
          <a:prstGeom prst="rect">
            <a:avLst/>
          </a:prstGeom>
          <a:noFill/>
        </p:spPr>
        <p:txBody>
          <a:bodyPr wrap="square" rtlCol="0">
            <a:spAutoFit/>
          </a:bodyPr>
          <a:lstStyle/>
          <a:p>
            <a:pPr algn="ctr"/>
            <a:r>
              <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第十五讲</a:t>
            </a:r>
          </a:p>
        </p:txBody>
      </p:sp>
      <p:cxnSp>
        <p:nvCxnSpPr>
          <p:cNvPr id="5" name="直接连接符 4"/>
          <p:cNvCxnSpPr/>
          <p:nvPr/>
        </p:nvCxnSpPr>
        <p:spPr>
          <a:xfrm>
            <a:off x="1416000" y="3060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607186" y="1562101"/>
            <a:ext cx="6280014" cy="4813717"/>
            <a:chOff x="3270130" y="1651471"/>
            <a:chExt cx="8046210" cy="4290616"/>
          </a:xfrm>
        </p:grpSpPr>
        <p:sp>
          <p:nvSpPr>
            <p:cNvPr id="7" name="图文框 6"/>
            <p:cNvSpPr/>
            <p:nvPr/>
          </p:nvSpPr>
          <p:spPr>
            <a:xfrm>
              <a:off x="3270130" y="1651471"/>
              <a:ext cx="7889522" cy="4124408"/>
            </a:xfrm>
            <a:prstGeom prst="frame">
              <a:avLst>
                <a:gd name="adj1" fmla="val 2640"/>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8"/>
            <p:cNvGrpSpPr/>
            <p:nvPr/>
          </p:nvGrpSpPr>
          <p:grpSpPr>
            <a:xfrm>
              <a:off x="3457555" y="1806837"/>
              <a:ext cx="7858785" cy="4135250"/>
              <a:chOff x="3457555" y="1806837"/>
              <a:chExt cx="7858785" cy="4135250"/>
            </a:xfrm>
          </p:grpSpPr>
          <p:sp>
            <p:nvSpPr>
              <p:cNvPr id="11" name="矩形 10"/>
              <p:cNvSpPr/>
              <p:nvPr/>
            </p:nvSpPr>
            <p:spPr>
              <a:xfrm>
                <a:off x="3457555" y="1806837"/>
                <a:ext cx="7858785" cy="4124408"/>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36539" y="4392317"/>
                <a:ext cx="7379801" cy="1549770"/>
              </a:xfrm>
              <a:prstGeom prst="rect">
                <a:avLst/>
              </a:prstGeom>
            </p:spPr>
          </p:pic>
        </p:grpSp>
      </p:grpSp>
      <p:sp>
        <p:nvSpPr>
          <p:cNvPr id="18" name="矩形 17"/>
          <p:cNvSpPr/>
          <p:nvPr/>
        </p:nvSpPr>
        <p:spPr>
          <a:xfrm>
            <a:off x="6336049" y="1777251"/>
            <a:ext cx="5182958" cy="4439357"/>
          </a:xfrm>
          <a:prstGeom prst="rect">
            <a:avLst/>
          </a:prstGeom>
        </p:spPr>
        <p:txBody>
          <a:bodyPr wrap="square">
            <a:spAutoFit/>
          </a:bodyPr>
          <a:lstStyle/>
          <a:p>
            <a:pPr algn="just">
              <a:lnSpc>
                <a:spcPct val="140000"/>
              </a:lnSpc>
            </a:pPr>
            <a:r>
              <a:rPr lang="zh-CN" altLang="en-US" sz="2200" b="1" dirty="0">
                <a:latin typeface="楷体" panose="02010609060101010101" pitchFamily="49" charset="-122"/>
                <a:ea typeface="楷体" panose="02010609060101010101" pitchFamily="49" charset="-122"/>
              </a:rPr>
              <a:t>    困扰世界的很多问题，并不是经济全球化造成的。比如，过去几年来，源自中东、北非的难民潮牵动全球，数以百万计的民众颠沛流离，甚至不少年幼的孩子在路途中葬身大海，让我们痛心疾首。导致这一问题的原因，是战乱、冲突、地区动荡。</a:t>
            </a:r>
            <a:endParaRPr lang="en-US" altLang="zh-CN" sz="2200" b="1" dirty="0">
              <a:latin typeface="楷体" panose="02010609060101010101" pitchFamily="49" charset="-122"/>
              <a:ea typeface="楷体" panose="02010609060101010101" pitchFamily="49" charset="-122"/>
            </a:endParaRPr>
          </a:p>
          <a:p>
            <a:pPr algn="r">
              <a:lnSpc>
                <a:spcPct val="130000"/>
              </a:lnSpc>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习近平在世界经济论坛</a:t>
            </a:r>
            <a:r>
              <a:rPr lang="en-US" altLang="zh-CN" b="1" dirty="0">
                <a:latin typeface="楷体" panose="02010609060101010101" pitchFamily="49" charset="-122"/>
                <a:ea typeface="楷体" panose="02010609060101010101" pitchFamily="49" charset="-122"/>
              </a:rPr>
              <a:t>2017</a:t>
            </a:r>
            <a:r>
              <a:rPr lang="zh-CN" altLang="en-US" b="1" dirty="0">
                <a:latin typeface="楷体" panose="02010609060101010101" pitchFamily="49" charset="-122"/>
                <a:ea typeface="楷体" panose="02010609060101010101" pitchFamily="49" charset="-122"/>
              </a:rPr>
              <a:t>年年会</a:t>
            </a:r>
            <a:endParaRPr lang="en-US" altLang="zh-CN" b="1" dirty="0">
              <a:latin typeface="楷体" panose="02010609060101010101" pitchFamily="49" charset="-122"/>
              <a:ea typeface="楷体" panose="02010609060101010101" pitchFamily="49" charset="-122"/>
            </a:endParaRPr>
          </a:p>
          <a:p>
            <a:pPr algn="r">
              <a:lnSpc>
                <a:spcPct val="130000"/>
              </a:lnSpc>
            </a:pPr>
            <a:r>
              <a:rPr lang="zh-CN" altLang="en-US" b="1" dirty="0">
                <a:latin typeface="楷体" panose="02010609060101010101" pitchFamily="49" charset="-122"/>
                <a:ea typeface="楷体" panose="02010609060101010101" pitchFamily="49" charset="-122"/>
              </a:rPr>
              <a:t>开幕式上的主旨演讲</a:t>
            </a:r>
            <a:endParaRPr lang="en-US" altLang="zh-CN" b="1" dirty="0">
              <a:latin typeface="楷体" panose="02010609060101010101" pitchFamily="49" charset="-122"/>
              <a:ea typeface="楷体" panose="02010609060101010101" pitchFamily="49" charset="-122"/>
            </a:endParaRPr>
          </a:p>
          <a:p>
            <a:pPr algn="r">
              <a:lnSpc>
                <a:spcPct val="13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2017</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17</a:t>
            </a:r>
            <a:r>
              <a:rPr lang="zh-CN" altLang="en-US" b="1" dirty="0">
                <a:latin typeface="楷体" panose="02010609060101010101" pitchFamily="49" charset="-122"/>
                <a:ea typeface="楷体" panose="02010609060101010101" pitchFamily="49" charset="-122"/>
              </a:rPr>
              <a:t>日）</a:t>
            </a:r>
          </a:p>
        </p:txBody>
      </p:sp>
      <p:sp>
        <p:nvSpPr>
          <p:cNvPr id="4" name="对角圆角矩形 21"/>
          <p:cNvSpPr/>
          <p:nvPr/>
        </p:nvSpPr>
        <p:spPr>
          <a:xfrm>
            <a:off x="3694742" y="678180"/>
            <a:ext cx="480251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经济全球化不是世界问题的</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祸根</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nvGrpSpPr>
          <p:cNvPr id="12" name="组合 11"/>
          <p:cNvGrpSpPr/>
          <p:nvPr/>
        </p:nvGrpSpPr>
        <p:grpSpPr>
          <a:xfrm>
            <a:off x="3020021" y="5533388"/>
            <a:ext cx="459579" cy="458925"/>
            <a:chOff x="10027920" y="1418508"/>
            <a:chExt cx="613495" cy="612622"/>
          </a:xfrm>
        </p:grpSpPr>
        <p:sp>
          <p:nvSpPr>
            <p:cNvPr id="13" name="椭圆 12"/>
            <p:cNvSpPr/>
            <p:nvPr/>
          </p:nvSpPr>
          <p:spPr>
            <a:xfrm>
              <a:off x="10027920" y="1418508"/>
              <a:ext cx="609685" cy="60968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iconfont-10043-4933224"/>
            <p:cNvSpPr/>
            <p:nvPr/>
          </p:nvSpPr>
          <p:spPr>
            <a:xfrm>
              <a:off x="10031730" y="1421445"/>
              <a:ext cx="609685" cy="609685"/>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îṥḻïḋè"/>
          <p:cNvSpPr/>
          <p:nvPr/>
        </p:nvSpPr>
        <p:spPr bwMode="auto">
          <a:xfrm>
            <a:off x="9351" y="4898870"/>
            <a:ext cx="6523320" cy="471152"/>
          </a:xfrm>
          <a:prstGeom prst="ellipse">
            <a:avLst/>
          </a:prstGeom>
          <a:gradFill>
            <a:gsLst>
              <a:gs pos="22000">
                <a:schemeClr val="bg1">
                  <a:lumMod val="75000"/>
                </a:schemeClr>
              </a:gs>
              <a:gs pos="100000">
                <a:schemeClr val="bg1">
                  <a:lumMod val="85000"/>
                </a:schemeClr>
              </a:gs>
            </a:gsLst>
            <a:lin ang="0" scaled="0"/>
          </a:gradFill>
          <a:ln>
            <a:noFill/>
          </a:ln>
          <a:effectLst>
            <a:outerShdw blurRad="50800" dist="38100" dir="2700000" algn="tl" rotWithShape="0">
              <a:prstClr val="black">
                <a:alpha val="23000"/>
              </a:prstClr>
            </a:outerShdw>
          </a:effectLst>
        </p:spPr>
        <p:txBody>
          <a:bodyPr anchor="ctr"/>
          <a:lstStyle/>
          <a:p>
            <a:pPr algn="ctr"/>
            <a:endParaRPr dirty="0"/>
          </a:p>
        </p:txBody>
      </p:sp>
      <p:pic>
        <p:nvPicPr>
          <p:cNvPr id="8" name="第十五讲《习近平17日在北京出席2022年世界经济论坛视频会议并发表题为《坚定信心 勇毅前行 共创后疫情时代美好世界》的演讲》">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4107" y="1959130"/>
            <a:ext cx="5573808" cy="3135267"/>
          </a:xfrm>
          <a:prstGeom prst="rect">
            <a:avLst/>
          </a:prstGeom>
          <a:noFill/>
          <a:ln w="38100">
            <a:solidFill>
              <a:srgbClr val="FFFFFF"/>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remove"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 y="0"/>
            <a:ext cx="12192000" cy="6858000"/>
          </a:xfrm>
          <a:prstGeom prst="rect">
            <a:avLst/>
          </a:prstGeom>
          <a:noFill/>
        </p:spPr>
      </p:pic>
      <p:grpSp>
        <p:nvGrpSpPr>
          <p:cNvPr id="7" name="组合 6"/>
          <p:cNvGrpSpPr/>
          <p:nvPr/>
        </p:nvGrpSpPr>
        <p:grpSpPr>
          <a:xfrm>
            <a:off x="876300" y="1614303"/>
            <a:ext cx="10440035" cy="4514717"/>
            <a:chOff x="876300" y="1614303"/>
            <a:chExt cx="10440035" cy="4514717"/>
          </a:xfrm>
        </p:grpSpPr>
        <p:sp>
          <p:nvSpPr>
            <p:cNvPr id="9"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图文框 9"/>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矩形 12"/>
          <p:cNvSpPr/>
          <p:nvPr/>
        </p:nvSpPr>
        <p:spPr>
          <a:xfrm>
            <a:off x="3415030" y="837565"/>
            <a:ext cx="4987925"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（四）国际体系和国际秩序深度调整</a:t>
            </a:r>
          </a:p>
        </p:txBody>
      </p:sp>
      <p:sp>
        <p:nvSpPr>
          <p:cNvPr id="16" name="矩形 15"/>
          <p:cNvSpPr/>
          <p:nvPr/>
        </p:nvSpPr>
        <p:spPr>
          <a:xfrm>
            <a:off x="1517484" y="2335472"/>
            <a:ext cx="9194495" cy="3384453"/>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世界多极化和国际关系民主化大势难逆，以西方国家为主导的全球治理体系出现变革迹象，但争夺全球治理和国际规则制定主导权的较量十分激烈，西方发达国家在经济、科技、政治、军事上的优势地位尚未改变，更加公正合理的国际政治经济秩序的形成依然任重道远。</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习近平在省部级主要领导干部学习贯彻党的十八届五中全会精神</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专题研讨班上的讲话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2016</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18</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D4DF9C8E-1D0D-4572-F374-2139408F9D6A}"/>
              </a:ext>
            </a:extLst>
          </p:cNvPr>
          <p:cNvGrpSpPr/>
          <p:nvPr/>
        </p:nvGrpSpPr>
        <p:grpSpPr>
          <a:xfrm>
            <a:off x="368593" y="1805840"/>
            <a:ext cx="11562150" cy="4217589"/>
            <a:chOff x="789709" y="2060914"/>
            <a:chExt cx="10978800" cy="3439021"/>
          </a:xfrm>
          <a:effectLst>
            <a:outerShdw blurRad="76200" dir="18900000" sy="23000" kx="-1200000" algn="bl" rotWithShape="0">
              <a:prstClr val="black">
                <a:alpha val="20000"/>
              </a:prstClr>
            </a:outerShdw>
          </a:effectLst>
        </p:grpSpPr>
        <p:sp>
          <p:nvSpPr>
            <p:cNvPr id="11" name="矩形 10">
              <a:extLst>
                <a:ext uri="{FF2B5EF4-FFF2-40B4-BE49-F238E27FC236}">
                  <a16:creationId xmlns:a16="http://schemas.microsoft.com/office/drawing/2014/main" id="{8E7D7E5E-1418-AA7C-F70D-2632D714046E}"/>
                </a:ext>
              </a:extLst>
            </p:cNvPr>
            <p:cNvSpPr/>
            <p:nvPr/>
          </p:nvSpPr>
          <p:spPr>
            <a:xfrm flipV="1">
              <a:off x="894876" y="2167731"/>
              <a:ext cx="10873633" cy="3332204"/>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EC4A444-15F8-E88D-68DC-2F820630A102}"/>
                </a:ext>
              </a:extLst>
            </p:cNvPr>
            <p:cNvSpPr/>
            <p:nvPr/>
          </p:nvSpPr>
          <p:spPr>
            <a:xfrm flipV="1">
              <a:off x="789709" y="2060914"/>
              <a:ext cx="10873633" cy="3332204"/>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4">
            <a:extLst>
              <a:ext uri="{FF2B5EF4-FFF2-40B4-BE49-F238E27FC236}">
                <a16:creationId xmlns:a16="http://schemas.microsoft.com/office/drawing/2014/main" id="{232389D1-BA3F-9788-343C-FC0733350F53}"/>
              </a:ext>
            </a:extLst>
          </p:cNvPr>
          <p:cNvPicPr>
            <a:picLocks noChangeAspect="1"/>
          </p:cNvPicPr>
          <p:nvPr/>
        </p:nvPicPr>
        <p:blipFill rotWithShape="1">
          <a:blip r:embed="rId3">
            <a:extLst>
              <a:ext uri="{28A0092B-C50C-407E-A947-70E740481C1C}">
                <a14:useLocalDpi xmlns:a14="http://schemas.microsoft.com/office/drawing/2010/main" val="0"/>
              </a:ext>
            </a:extLst>
          </a:blip>
          <a:srcRect t="5430" b="22424"/>
          <a:stretch/>
        </p:blipFill>
        <p:spPr>
          <a:xfrm>
            <a:off x="368592" y="1403217"/>
            <a:ext cx="6045200" cy="3753782"/>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13" name="对角圆角矩形 21"/>
          <p:cNvSpPr/>
          <p:nvPr/>
        </p:nvSpPr>
        <p:spPr>
          <a:xfrm>
            <a:off x="4064318" y="709557"/>
            <a:ext cx="412051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美国全球霸权地位遭遇挑战</a:t>
            </a:r>
          </a:p>
        </p:txBody>
      </p:sp>
      <p:sp>
        <p:nvSpPr>
          <p:cNvPr id="3" name="文本框 2"/>
          <p:cNvSpPr txBox="1"/>
          <p:nvPr/>
        </p:nvSpPr>
        <p:spPr>
          <a:xfrm>
            <a:off x="6881633" y="1983495"/>
            <a:ext cx="4584654" cy="373127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just" fontAlgn="auto">
              <a:lnSpc>
                <a:spcPct val="150000"/>
              </a:lnSpc>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13</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日，据俄罗斯卫星网报道，俄罗斯联邦安全会议第一副秘书尤里·阿韦里亚诺夫在接受《俄罗斯报》采访时说：“美国意识到了，二战结束后短暂的</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美国霸权时代已经成为了过去</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”，“美国军事霸权地位已经</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不再是绝对性</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的，很多方面美国不得不追赶俄罗斯和中国”。</a:t>
            </a:r>
          </a:p>
        </p:txBody>
      </p:sp>
      <p:sp>
        <p:nvSpPr>
          <p:cNvPr id="20" name="文本框 19">
            <a:extLst>
              <a:ext uri="{FF2B5EF4-FFF2-40B4-BE49-F238E27FC236}">
                <a16:creationId xmlns:a16="http://schemas.microsoft.com/office/drawing/2014/main" id="{9A6C0FE4-0E91-D9F5-5E07-326CA7BEF040}"/>
              </a:ext>
            </a:extLst>
          </p:cNvPr>
          <p:cNvSpPr txBox="1"/>
          <p:nvPr/>
        </p:nvSpPr>
        <p:spPr>
          <a:xfrm>
            <a:off x="590895" y="5197380"/>
            <a:ext cx="5872551" cy="535531"/>
          </a:xfrm>
          <a:prstGeom prst="rect">
            <a:avLst/>
          </a:prstGeom>
        </p:spPr>
        <p:txBody>
          <a:bodyPr wrap="square">
            <a:spAutoFit/>
          </a:bodyPr>
          <a:lstStyle>
            <a:defPPr>
              <a:defRPr lang="zh-CN"/>
            </a:defPPr>
            <a:lvl1pPr algn="ctr">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l"/>
            <a:r>
              <a:rPr lang="zh-CN" altLang="en-US" dirty="0"/>
              <a:t>       当地时间</a:t>
            </a:r>
            <a:r>
              <a:rPr lang="en-US" altLang="zh-CN" dirty="0"/>
              <a:t>2021</a:t>
            </a:r>
            <a:r>
              <a:rPr lang="zh-CN" altLang="en-US" dirty="0"/>
              <a:t>年</a:t>
            </a:r>
            <a:r>
              <a:rPr lang="en-US" altLang="zh-CN" dirty="0"/>
              <a:t>5</a:t>
            </a:r>
            <a:r>
              <a:rPr lang="zh-CN" altLang="en-US" dirty="0"/>
              <a:t>月</a:t>
            </a:r>
            <a:r>
              <a:rPr lang="en-US" altLang="zh-CN" dirty="0"/>
              <a:t>2</a:t>
            </a:r>
            <a:r>
              <a:rPr lang="zh-CN" altLang="en-US" dirty="0"/>
              <a:t>日，阿富汗南部赫尔曼德省安，美军正式将其在赫尔曼德省南部的新安东尼基地的控制权交给了阿富汗国民军，一面美国国旗被降下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 y="0"/>
            <a:ext cx="9270271" cy="6858001"/>
            <a:chOff x="1" y="-27150"/>
            <a:chExt cx="7264242" cy="6898961"/>
          </a:xfrm>
        </p:grpSpPr>
        <p:pic>
          <p:nvPicPr>
            <p:cNvPr id="5" name="图片 4"/>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r="25053"/>
            <a:stretch/>
          </p:blipFill>
          <p:spPr>
            <a:xfrm>
              <a:off x="1" y="-27150"/>
              <a:ext cx="7156509" cy="6898960"/>
            </a:xfrm>
            <a:prstGeom prst="rect">
              <a:avLst/>
            </a:prstGeom>
            <a:gradFill>
              <a:gsLst>
                <a:gs pos="0">
                  <a:srgbClr val="9E0406"/>
                </a:gs>
                <a:gs pos="100000">
                  <a:schemeClr val="bg1"/>
                </a:gs>
              </a:gsLst>
              <a:lin ang="5400000" scaled="1"/>
            </a:gradFill>
          </p:spPr>
        </p:pic>
        <p:sp>
          <p:nvSpPr>
            <p:cNvPr id="38" name="矩形 37"/>
            <p:cNvSpPr/>
            <p:nvPr/>
          </p:nvSpPr>
          <p:spPr>
            <a:xfrm rot="5400000">
              <a:off x="948235" y="555803"/>
              <a:ext cx="6898961" cy="5733055"/>
            </a:xfrm>
            <a:prstGeom prst="rect">
              <a:avLst/>
            </a:prstGeom>
            <a:gradFill>
              <a:gsLst>
                <a:gs pos="0">
                  <a:schemeClr val="bg1"/>
                </a:gs>
                <a:gs pos="100000">
                  <a:srgbClr val="FDFCF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34"/>
          <p:cNvSpPr/>
          <p:nvPr/>
        </p:nvSpPr>
        <p:spPr>
          <a:xfrm>
            <a:off x="0" y="2197116"/>
            <a:ext cx="12191999" cy="4079848"/>
          </a:xfrm>
          <a:prstGeom prst="rect">
            <a:avLst/>
          </a:prstGeom>
          <a:gradFill>
            <a:gsLst>
              <a:gs pos="15000">
                <a:srgbClr val="9E0406"/>
              </a:gs>
              <a:gs pos="100000">
                <a:srgbClr val="C00000"/>
              </a:gs>
            </a:gsLst>
            <a:lin ang="5400000" scaled="0"/>
          </a:gradFill>
          <a:ln w="19050">
            <a:noFill/>
          </a:ln>
          <a:effectLst>
            <a:outerShdw dist="63500" dir="54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sp>
        <p:nvSpPr>
          <p:cNvPr id="36" name="işlídê"/>
          <p:cNvSpPr/>
          <p:nvPr/>
        </p:nvSpPr>
        <p:spPr>
          <a:xfrm>
            <a:off x="311453" y="2460296"/>
            <a:ext cx="5449197" cy="3390041"/>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p:cNvSpPr txBox="1"/>
          <p:nvPr/>
        </p:nvSpPr>
        <p:spPr>
          <a:xfrm>
            <a:off x="643495" y="2719444"/>
            <a:ext cx="4891287" cy="2861310"/>
          </a:xfrm>
          <a:prstGeom prst="rect">
            <a:avLst/>
          </a:prstGeom>
          <a:noFill/>
        </p:spPr>
        <p:txBody>
          <a:bodyPr wrap="square" rtlCol="0">
            <a:spAutoFit/>
          </a:bodyPr>
          <a:lstStyle/>
          <a:p>
            <a:pPr fontAlgn="auto">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 推动国际货币基金组织、世界银行等国际经济金融组织切实反映国际格局的变化，特别是要增加新兴市场国家和发展中国家的代表性和发言权，推动各国在国际经济合作中权利平等、机会平等、规则平等，推进全球治理规则民主化、法治化。</a:t>
            </a:r>
          </a:p>
        </p:txBody>
      </p:sp>
      <p:sp>
        <p:nvSpPr>
          <p:cNvPr id="4" name="对角圆角矩形 21"/>
          <p:cNvSpPr/>
          <p:nvPr/>
        </p:nvSpPr>
        <p:spPr>
          <a:xfrm>
            <a:off x="2840990" y="684556"/>
            <a:ext cx="649986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发展中国家在全球治理体系中的话语权提升</a:t>
            </a:r>
          </a:p>
        </p:txBody>
      </p:sp>
      <p:sp>
        <p:nvSpPr>
          <p:cNvPr id="34" name="矩形 33"/>
          <p:cNvSpPr/>
          <p:nvPr/>
        </p:nvSpPr>
        <p:spPr>
          <a:xfrm>
            <a:off x="462741" y="2623539"/>
            <a:ext cx="5072041" cy="3022131"/>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45718" y="184281"/>
            <a:ext cx="709803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 一、世界怎么了</a:t>
            </a:r>
          </a:p>
        </p:txBody>
      </p:sp>
      <p:sp>
        <p:nvSpPr>
          <p:cNvPr id="41" name="矩形 40"/>
          <p:cNvSpPr/>
          <p:nvPr/>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197067" y="1799126"/>
            <a:ext cx="5273038" cy="4086568"/>
          </a:xfrm>
          <a:prstGeom prst="rect">
            <a:avLst/>
          </a:prstGeom>
          <a:noFill/>
          <a:ln>
            <a:solidFill>
              <a:srgbClr val="9E0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işlídê"/>
          <p:cNvSpPr/>
          <p:nvPr/>
        </p:nvSpPr>
        <p:spPr>
          <a:xfrm>
            <a:off x="5941404" y="2197117"/>
            <a:ext cx="5818202" cy="866185"/>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p:cNvSpPr txBox="1"/>
          <p:nvPr/>
        </p:nvSpPr>
        <p:spPr>
          <a:xfrm>
            <a:off x="6005856" y="2460297"/>
            <a:ext cx="1040929" cy="338554"/>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u"/>
              <a:defRPr/>
            </a:pPr>
            <a:r>
              <a:rPr lang="zh-CN" altLang="en-US" sz="1600" b="1" kern="0" dirty="0">
                <a:solidFill>
                  <a:schemeClr val="tx1">
                    <a:lumMod val="85000"/>
                    <a:lumOff val="15000"/>
                  </a:schemeClr>
                </a:solidFill>
                <a:latin typeface="微软雅黑" panose="020B0503020204020204" pitchFamily="34" charset="-122"/>
                <a:ea typeface="微软雅黑" panose="020B0503020204020204" pitchFamily="34" charset="-122"/>
              </a:rPr>
              <a:t>第一</a:t>
            </a:r>
            <a:endParaRPr kumimoji="0" lang="zh-CN" altLang="en-US" sz="1600" b="1"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7046785" y="2314920"/>
            <a:ext cx="0" cy="634402"/>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7111237" y="2228827"/>
            <a:ext cx="4467615" cy="810260"/>
          </a:xfrm>
          <a:prstGeom prst="rect">
            <a:avLst/>
          </a:prstGeom>
        </p:spPr>
        <p:txBody>
          <a:bodyPr wrap="square">
            <a:spAutoFit/>
          </a:bodyPr>
          <a:lstStyle/>
          <a:p>
            <a:pPr>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发达国家将向新兴市场国家和发展中国家转移超过6%的IMF份额</a:t>
            </a:r>
            <a:endParaRPr lang="zh-CN" altLang="en-US" dirty="0"/>
          </a:p>
        </p:txBody>
      </p:sp>
      <p:sp>
        <p:nvSpPr>
          <p:cNvPr id="21" name="işlídê"/>
          <p:cNvSpPr/>
          <p:nvPr/>
        </p:nvSpPr>
        <p:spPr>
          <a:xfrm>
            <a:off x="5941404" y="3213823"/>
            <a:ext cx="5818202" cy="866185"/>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nvSpPr>
        <p:spPr>
          <a:xfrm>
            <a:off x="6005856" y="3477638"/>
            <a:ext cx="1040929" cy="338554"/>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u"/>
              <a:defRPr/>
            </a:pPr>
            <a:r>
              <a:rPr lang="zh-CN" altLang="en-US" sz="1600" b="1" kern="0" dirty="0">
                <a:solidFill>
                  <a:schemeClr val="tx1">
                    <a:lumMod val="85000"/>
                    <a:lumOff val="15000"/>
                  </a:schemeClr>
                </a:solidFill>
                <a:latin typeface="微软雅黑" panose="020B0503020204020204" pitchFamily="34" charset="-122"/>
                <a:ea typeface="微软雅黑" panose="020B0503020204020204" pitchFamily="34" charset="-122"/>
              </a:rPr>
              <a:t>第二</a:t>
            </a:r>
            <a:endParaRPr kumimoji="0" lang="zh-CN" altLang="en-US" sz="1600" b="1"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7046785" y="3332261"/>
            <a:ext cx="0" cy="634402"/>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7111237" y="3246168"/>
            <a:ext cx="4550079" cy="812530"/>
          </a:xfrm>
          <a:prstGeom prst="rect">
            <a:avLst/>
          </a:prstGeom>
        </p:spPr>
        <p:txBody>
          <a:bodyPr wrap="square">
            <a:spAutoFit/>
          </a:bodyPr>
          <a:lstStyle/>
          <a:p>
            <a:pPr>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执行董事会</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个席位中拥有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个的欧洲国家将让出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个席位给新兴市场和发展中国家</a:t>
            </a:r>
            <a:endParaRPr lang="zh-CN" altLang="en-US" dirty="0"/>
          </a:p>
        </p:txBody>
      </p:sp>
      <p:sp>
        <p:nvSpPr>
          <p:cNvPr id="25" name="işlídê"/>
          <p:cNvSpPr/>
          <p:nvPr/>
        </p:nvSpPr>
        <p:spPr>
          <a:xfrm>
            <a:off x="5941404" y="4230628"/>
            <a:ext cx="5818202" cy="866185"/>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p:cNvSpPr txBox="1"/>
          <p:nvPr/>
        </p:nvSpPr>
        <p:spPr>
          <a:xfrm>
            <a:off x="6005856" y="4494443"/>
            <a:ext cx="1040929" cy="338554"/>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u"/>
              <a:defRPr/>
            </a:pPr>
            <a:r>
              <a:rPr lang="zh-CN" altLang="en-US" sz="1600" b="1" kern="0" dirty="0">
                <a:solidFill>
                  <a:schemeClr val="tx1">
                    <a:lumMod val="85000"/>
                    <a:lumOff val="15000"/>
                  </a:schemeClr>
                </a:solidFill>
                <a:latin typeface="微软雅黑" panose="020B0503020204020204" pitchFamily="34" charset="-122"/>
                <a:ea typeface="微软雅黑" panose="020B0503020204020204" pitchFamily="34" charset="-122"/>
              </a:rPr>
              <a:t>第三</a:t>
            </a:r>
            <a:endParaRPr kumimoji="0" lang="zh-CN" altLang="en-US" sz="1600" b="1"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7046785" y="4349066"/>
            <a:ext cx="0" cy="634402"/>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7111237" y="4262973"/>
            <a:ext cx="4467615" cy="812530"/>
          </a:xfrm>
          <a:prstGeom prst="rect">
            <a:avLst/>
          </a:prstGeom>
        </p:spPr>
        <p:txBody>
          <a:bodyPr wrap="square">
            <a:spAutoFit/>
          </a:bodyPr>
          <a:lstStyle/>
          <a:p>
            <a:pPr>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中国、印度、巴西和俄罗斯四国份额将全部进入前十名</a:t>
            </a:r>
            <a:endParaRPr lang="zh-CN" altLang="en-US" dirty="0"/>
          </a:p>
        </p:txBody>
      </p:sp>
      <p:sp>
        <p:nvSpPr>
          <p:cNvPr id="29" name="işlídê"/>
          <p:cNvSpPr/>
          <p:nvPr/>
        </p:nvSpPr>
        <p:spPr>
          <a:xfrm>
            <a:off x="5941404" y="5247969"/>
            <a:ext cx="5818202" cy="866185"/>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p:cNvSpPr txBox="1"/>
          <p:nvPr/>
        </p:nvSpPr>
        <p:spPr>
          <a:xfrm>
            <a:off x="6005856" y="5511784"/>
            <a:ext cx="1040929" cy="338554"/>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u"/>
              <a:defRPr/>
            </a:pPr>
            <a:r>
              <a:rPr lang="zh-CN" altLang="en-US" sz="1600" b="1" kern="0" dirty="0">
                <a:solidFill>
                  <a:schemeClr val="tx1">
                    <a:lumMod val="85000"/>
                    <a:lumOff val="15000"/>
                  </a:schemeClr>
                </a:solidFill>
                <a:latin typeface="微软雅黑" panose="020B0503020204020204" pitchFamily="34" charset="-122"/>
                <a:ea typeface="微软雅黑" panose="020B0503020204020204" pitchFamily="34" charset="-122"/>
              </a:rPr>
              <a:t>第四</a:t>
            </a:r>
            <a:endParaRPr kumimoji="0" lang="zh-CN" altLang="en-US" sz="1600" b="1" i="0" u="none" strike="noStrike" kern="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7046785" y="5366407"/>
            <a:ext cx="0" cy="634402"/>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7111237" y="5280314"/>
            <a:ext cx="4467615" cy="810260"/>
          </a:xfrm>
          <a:prstGeom prst="rect">
            <a:avLst/>
          </a:prstGeom>
        </p:spPr>
        <p:txBody>
          <a:bodyPr wrap="square">
            <a:spAutoFit/>
          </a:bodyPr>
          <a:lstStyle/>
          <a:p>
            <a:pPr>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中国持有的份额从</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年的</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3.72%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升至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年的</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6.39%</a:t>
            </a:r>
            <a:endParaRPr lang="zh-CN" altLang="en-US" dirty="0"/>
          </a:p>
        </p:txBody>
      </p:sp>
      <p:sp>
        <p:nvSpPr>
          <p:cNvPr id="37" name="对角圆角矩形 51"/>
          <p:cNvSpPr/>
          <p:nvPr/>
        </p:nvSpPr>
        <p:spPr>
          <a:xfrm>
            <a:off x="6874348" y="1446033"/>
            <a:ext cx="3947773" cy="711232"/>
          </a:xfrm>
          <a:prstGeom prst="round2DiagRect">
            <a:avLst/>
          </a:prstGeom>
          <a:solidFill>
            <a:srgbClr val="FFFDF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tx1">
                    <a:lumMod val="75000"/>
                    <a:lumOff val="25000"/>
                  </a:schemeClr>
                </a:solidFill>
                <a:latin typeface="华文中宋" panose="02010600040101010101" pitchFamily="2" charset="-122"/>
                <a:ea typeface="华文中宋" panose="02010600040101010101" pitchFamily="2" charset="-122"/>
                <a:sym typeface="+mn-ea"/>
              </a:rPr>
              <a:t>国际货币基金组织</a:t>
            </a:r>
          </a:p>
          <a:p>
            <a:pPr algn="ctr"/>
            <a:r>
              <a:rPr lang="zh-CN" altLang="en-US" sz="2200" b="1" dirty="0">
                <a:solidFill>
                  <a:schemeClr val="tx1">
                    <a:lumMod val="75000"/>
                    <a:lumOff val="25000"/>
                  </a:schemeClr>
                </a:solidFill>
                <a:latin typeface="华文中宋" panose="02010600040101010101" pitchFamily="2" charset="-122"/>
                <a:ea typeface="华文中宋" panose="02010600040101010101" pitchFamily="2" charset="-122"/>
                <a:sym typeface="+mn-ea"/>
              </a:rPr>
              <a:t>第</a:t>
            </a:r>
            <a:r>
              <a:rPr lang="en-US" altLang="zh-CN" sz="2200" b="1" dirty="0">
                <a:solidFill>
                  <a:schemeClr val="tx1">
                    <a:lumMod val="75000"/>
                    <a:lumOff val="25000"/>
                  </a:schemeClr>
                </a:solidFill>
                <a:latin typeface="华文中宋" panose="02010600040101010101" pitchFamily="2" charset="-122"/>
                <a:ea typeface="华文中宋" panose="02010600040101010101" pitchFamily="2" charset="-122"/>
                <a:sym typeface="+mn-ea"/>
              </a:rPr>
              <a:t>14</a:t>
            </a:r>
            <a:r>
              <a:rPr lang="zh-CN" altLang="en-US" sz="2200" b="1" dirty="0">
                <a:solidFill>
                  <a:schemeClr val="tx1">
                    <a:lumMod val="75000"/>
                    <a:lumOff val="25000"/>
                  </a:schemeClr>
                </a:solidFill>
                <a:latin typeface="华文中宋" panose="02010600040101010101" pitchFamily="2" charset="-122"/>
                <a:ea typeface="华文中宋" panose="02010600040101010101" pitchFamily="2" charset="-122"/>
                <a:sym typeface="+mn-ea"/>
              </a:rPr>
              <a:t>次总份额改革</a:t>
            </a:r>
            <a:endParaRPr lang="zh-CN" altLang="en-US" sz="2200" b="1" dirty="0">
              <a:solidFill>
                <a:schemeClr val="tx1">
                  <a:lumMod val="75000"/>
                  <a:lumOff val="25000"/>
                </a:schemeClr>
              </a:solidFill>
              <a:latin typeface="华文中宋" panose="02010600040101010101" pitchFamily="2" charset="-122"/>
              <a:ea typeface="华文中宋" panose="02010600040101010101" pitchFamily="2"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b="15625"/>
          <a:stretch>
            <a:fillRect/>
          </a:stretch>
        </p:blipFill>
        <p:spPr>
          <a:xfrm>
            <a:off x="0" y="0"/>
            <a:ext cx="12192000" cy="6887980"/>
          </a:xfrm>
          <a:prstGeom prst="rect">
            <a:avLst/>
          </a:prstGeom>
        </p:spPr>
      </p:pic>
      <p:sp>
        <p:nvSpPr>
          <p:cNvPr id="8" name="矩形 7"/>
          <p:cNvSpPr/>
          <p:nvPr/>
        </p:nvSpPr>
        <p:spPr>
          <a:xfrm>
            <a:off x="0" y="-14605"/>
            <a:ext cx="12192000" cy="6887980"/>
          </a:xfrm>
          <a:prstGeom prst="rect">
            <a:avLst/>
          </a:prstGeom>
          <a:solidFill>
            <a:schemeClr val="bg1">
              <a:alpha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sp>
        <p:nvSpPr>
          <p:cNvPr id="10" name="矩形 9"/>
          <p:cNvSpPr/>
          <p:nvPr/>
        </p:nvSpPr>
        <p:spPr>
          <a:xfrm>
            <a:off x="0" y="1790699"/>
            <a:ext cx="12192000" cy="3954545"/>
          </a:xfrm>
          <a:prstGeom prst="rect">
            <a:avLst/>
          </a:prstGeom>
          <a:gradFill>
            <a:gsLst>
              <a:gs pos="15000">
                <a:srgbClr val="9E0406"/>
              </a:gs>
              <a:gs pos="100000">
                <a:srgbClr val="C00000"/>
              </a:gs>
            </a:gsLst>
            <a:lin ang="5400000" scaled="0"/>
          </a:gradFill>
          <a:ln w="19050">
            <a:noFill/>
          </a:ln>
          <a:effectLst>
            <a:outerShdw dist="63500" dir="54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sp>
        <p:nvSpPr>
          <p:cNvPr id="9" name="işlídê"/>
          <p:cNvSpPr/>
          <p:nvPr/>
        </p:nvSpPr>
        <p:spPr>
          <a:xfrm>
            <a:off x="487680" y="799699"/>
            <a:ext cx="5350510" cy="5728975"/>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5" name="表格 4"/>
          <p:cNvGraphicFramePr>
            <a:graphicFrameLocks noGrp="1"/>
          </p:cNvGraphicFramePr>
          <p:nvPr>
            <p:custDataLst>
              <p:tags r:id="rId1"/>
            </p:custDataLst>
          </p:nvPr>
        </p:nvGraphicFramePr>
        <p:xfrm>
          <a:off x="1287913" y="1365976"/>
          <a:ext cx="3750044" cy="4364664"/>
        </p:xfrm>
        <a:graphic>
          <a:graphicData uri="http://schemas.openxmlformats.org/drawingml/2006/table">
            <a:tbl>
              <a:tblPr firstRow="1" bandRow="1">
                <a:tableStyleId>{5C22544A-7EE6-4342-B048-85BDC9FD1C3A}</a:tableStyleId>
              </a:tblPr>
              <a:tblGrid>
                <a:gridCol w="1174191">
                  <a:extLst>
                    <a:ext uri="{9D8B030D-6E8A-4147-A177-3AD203B41FA5}">
                      <a16:colId xmlns:a16="http://schemas.microsoft.com/office/drawing/2014/main" val="20000"/>
                    </a:ext>
                  </a:extLst>
                </a:gridCol>
                <a:gridCol w="2575853">
                  <a:extLst>
                    <a:ext uri="{9D8B030D-6E8A-4147-A177-3AD203B41FA5}">
                      <a16:colId xmlns:a16="http://schemas.microsoft.com/office/drawing/2014/main" val="20001"/>
                    </a:ext>
                  </a:extLst>
                </a:gridCol>
              </a:tblGrid>
              <a:tr h="494574">
                <a:tc>
                  <a:txBody>
                    <a:bodyPr/>
                    <a:lstStyle/>
                    <a:p>
                      <a:pPr algn="ctr"/>
                      <a:r>
                        <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排序</a:t>
                      </a:r>
                    </a:p>
                  </a:txBody>
                  <a:tcPr anchor="ctr">
                    <a:gradFill>
                      <a:gsLst>
                        <a:gs pos="0">
                          <a:srgbClr val="ED2124"/>
                        </a:gs>
                        <a:gs pos="100000">
                          <a:srgbClr val="9E0406"/>
                        </a:gs>
                      </a:gsLst>
                      <a:lin ang="2400000" scaled="0"/>
                    </a:gradFill>
                  </a:tcPr>
                </a:tc>
                <a:tc>
                  <a:txBody>
                    <a:bodyPr/>
                    <a:lstStyle/>
                    <a:p>
                      <a:pPr algn="ctr"/>
                      <a:r>
                        <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国家</a:t>
                      </a:r>
                    </a:p>
                  </a:txBody>
                  <a:tcPr anchor="ctr">
                    <a:gradFill>
                      <a:gsLst>
                        <a:gs pos="0">
                          <a:srgbClr val="ED2124"/>
                        </a:gs>
                        <a:gs pos="100000">
                          <a:srgbClr val="9E0406"/>
                        </a:gs>
                      </a:gsLst>
                      <a:lin ang="2400000" scaled="0"/>
                    </a:gradFill>
                  </a:tcPr>
                </a:tc>
                <a:extLst>
                  <a:ext uri="{0D108BD9-81ED-4DB2-BD59-A6C34878D82A}">
                    <a16:rowId xmlns:a16="http://schemas.microsoft.com/office/drawing/2014/main" val="10000"/>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1</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美国</a:t>
                      </a:r>
                    </a:p>
                  </a:txBody>
                  <a:tcPr>
                    <a:solidFill>
                      <a:srgbClr val="FDF3E7"/>
                    </a:solidFill>
                  </a:tcPr>
                </a:tc>
                <a:extLst>
                  <a:ext uri="{0D108BD9-81ED-4DB2-BD59-A6C34878D82A}">
                    <a16:rowId xmlns:a16="http://schemas.microsoft.com/office/drawing/2014/main" val="10001"/>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2</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日本</a:t>
                      </a:r>
                    </a:p>
                  </a:txBody>
                  <a:tcPr>
                    <a:solidFill>
                      <a:srgbClr val="FDF3E7"/>
                    </a:solidFill>
                  </a:tcPr>
                </a:tc>
                <a:extLst>
                  <a:ext uri="{0D108BD9-81ED-4DB2-BD59-A6C34878D82A}">
                    <a16:rowId xmlns:a16="http://schemas.microsoft.com/office/drawing/2014/main" val="10002"/>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3</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中国</a:t>
                      </a:r>
                    </a:p>
                  </a:txBody>
                  <a:tcPr>
                    <a:solidFill>
                      <a:srgbClr val="FDF3E7"/>
                    </a:solidFill>
                  </a:tcPr>
                </a:tc>
                <a:extLst>
                  <a:ext uri="{0D108BD9-81ED-4DB2-BD59-A6C34878D82A}">
                    <a16:rowId xmlns:a16="http://schemas.microsoft.com/office/drawing/2014/main" val="10003"/>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4</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德国</a:t>
                      </a:r>
                    </a:p>
                  </a:txBody>
                  <a:tcPr>
                    <a:solidFill>
                      <a:srgbClr val="FDF3E7"/>
                    </a:solidFill>
                  </a:tcPr>
                </a:tc>
                <a:extLst>
                  <a:ext uri="{0D108BD9-81ED-4DB2-BD59-A6C34878D82A}">
                    <a16:rowId xmlns:a16="http://schemas.microsoft.com/office/drawing/2014/main" val="10004"/>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5</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法国</a:t>
                      </a:r>
                    </a:p>
                  </a:txBody>
                  <a:tcPr>
                    <a:solidFill>
                      <a:srgbClr val="FDF3E7"/>
                    </a:solidFill>
                  </a:tcPr>
                </a:tc>
                <a:extLst>
                  <a:ext uri="{0D108BD9-81ED-4DB2-BD59-A6C34878D82A}">
                    <a16:rowId xmlns:a16="http://schemas.microsoft.com/office/drawing/2014/main" val="10005"/>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6</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英国</a:t>
                      </a:r>
                    </a:p>
                  </a:txBody>
                  <a:tcPr>
                    <a:solidFill>
                      <a:srgbClr val="FDF3E7"/>
                    </a:solidFill>
                  </a:tcPr>
                </a:tc>
                <a:extLst>
                  <a:ext uri="{0D108BD9-81ED-4DB2-BD59-A6C34878D82A}">
                    <a16:rowId xmlns:a16="http://schemas.microsoft.com/office/drawing/2014/main" val="10006"/>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7</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意大利</a:t>
                      </a:r>
                    </a:p>
                  </a:txBody>
                  <a:tcPr>
                    <a:solidFill>
                      <a:srgbClr val="FDF3E7"/>
                    </a:solidFill>
                  </a:tcPr>
                </a:tc>
                <a:extLst>
                  <a:ext uri="{0D108BD9-81ED-4DB2-BD59-A6C34878D82A}">
                    <a16:rowId xmlns:a16="http://schemas.microsoft.com/office/drawing/2014/main" val="10007"/>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8</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印度</a:t>
                      </a:r>
                    </a:p>
                  </a:txBody>
                  <a:tcPr>
                    <a:solidFill>
                      <a:srgbClr val="FDF3E7"/>
                    </a:solidFill>
                  </a:tcPr>
                </a:tc>
                <a:extLst>
                  <a:ext uri="{0D108BD9-81ED-4DB2-BD59-A6C34878D82A}">
                    <a16:rowId xmlns:a16="http://schemas.microsoft.com/office/drawing/2014/main" val="10008"/>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9</a:t>
                      </a:r>
                    </a:p>
                  </a:txBody>
                  <a:tcPr>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俄罗斯</a:t>
                      </a:r>
                    </a:p>
                  </a:txBody>
                  <a:tcPr>
                    <a:solidFill>
                      <a:srgbClr val="FDF3E7"/>
                    </a:solidFill>
                  </a:tcPr>
                </a:tc>
                <a:extLst>
                  <a:ext uri="{0D108BD9-81ED-4DB2-BD59-A6C34878D82A}">
                    <a16:rowId xmlns:a16="http://schemas.microsoft.com/office/drawing/2014/main" val="10009"/>
                  </a:ext>
                </a:extLst>
              </a:tr>
              <a:tr h="387009">
                <a:tc>
                  <a:txBody>
                    <a:bodyPr/>
                    <a:lstStyle/>
                    <a:p>
                      <a:pPr algn="ctr"/>
                      <a:r>
                        <a:rPr lang="en-US" altLang="zh-CN" sz="1600" dirty="0">
                          <a:latin typeface="微软雅黑" panose="020B0503020204020204" pitchFamily="34" charset="-122"/>
                          <a:ea typeface="微软雅黑" panose="020B0503020204020204" pitchFamily="34" charset="-122"/>
                        </a:rPr>
                        <a:t>10</a:t>
                      </a:r>
                    </a:p>
                  </a:txBody>
                  <a:tcPr>
                    <a:lnB w="12700" cap="flat" cmpd="sng" algn="ctr">
                      <a:solidFill>
                        <a:srgbClr val="B00000"/>
                      </a:solidFill>
                      <a:prstDash val="solid"/>
                      <a:round/>
                      <a:headEnd type="none" w="med" len="med"/>
                      <a:tailEnd type="none" w="med" len="med"/>
                    </a:lnB>
                    <a:solidFill>
                      <a:srgbClr val="FDF3E7"/>
                    </a:solidFill>
                  </a:tcPr>
                </a:tc>
                <a:tc>
                  <a:txBody>
                    <a:bodyPr/>
                    <a:lstStyle/>
                    <a:p>
                      <a:pPr algn="ctr"/>
                      <a:r>
                        <a:rPr lang="zh-CN" altLang="en-US" sz="1600" dirty="0">
                          <a:latin typeface="微软雅黑" panose="020B0503020204020204" pitchFamily="34" charset="-122"/>
                          <a:ea typeface="微软雅黑" panose="020B0503020204020204" pitchFamily="34" charset="-122"/>
                        </a:rPr>
                        <a:t>巴西</a:t>
                      </a:r>
                    </a:p>
                  </a:txBody>
                  <a:tcPr>
                    <a:lnB w="12700" cap="flat" cmpd="sng" algn="ctr">
                      <a:solidFill>
                        <a:srgbClr val="B00000"/>
                      </a:solidFill>
                      <a:prstDash val="solid"/>
                      <a:round/>
                      <a:headEnd type="none" w="med" len="med"/>
                      <a:tailEnd type="none" w="med" len="med"/>
                    </a:lnB>
                    <a:solidFill>
                      <a:srgbClr val="FDF3E7"/>
                    </a:solidFill>
                  </a:tcPr>
                </a:tc>
                <a:extLst>
                  <a:ext uri="{0D108BD9-81ED-4DB2-BD59-A6C34878D82A}">
                    <a16:rowId xmlns:a16="http://schemas.microsoft.com/office/drawing/2014/main" val="10010"/>
                  </a:ext>
                </a:extLst>
              </a:tr>
            </a:tbl>
          </a:graphicData>
        </a:graphic>
      </p:graphicFrame>
      <p:sp>
        <p:nvSpPr>
          <p:cNvPr id="11" name="矩形 10"/>
          <p:cNvSpPr/>
          <p:nvPr/>
        </p:nvSpPr>
        <p:spPr>
          <a:xfrm>
            <a:off x="652147" y="5790330"/>
            <a:ext cx="5121916" cy="535531"/>
          </a:xfrm>
          <a:prstGeom prst="rect">
            <a:avLst/>
          </a:prstGeom>
        </p:spPr>
        <p:txBody>
          <a:bodyPr wrap="none">
            <a:spAutoFit/>
          </a:bodyPr>
          <a:lstStyle/>
          <a:p>
            <a:pPr algn="ct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数据来源：整理自国际国币基金组织网站（截至</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2022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a:t>
            </a:r>
          </a:p>
          <a:p>
            <a:pPr algn="ctr">
              <a:lnSpc>
                <a:spcPct val="120000"/>
              </a:lnSpc>
            </a:pPr>
            <a:r>
              <a:rPr lang="zh-CN" sz="1200" dirty="0">
                <a:solidFill>
                  <a:schemeClr val="tx1">
                    <a:lumMod val="50000"/>
                    <a:lumOff val="50000"/>
                  </a:schemeClr>
                </a:solidFill>
                <a:latin typeface="微软雅黑" panose="020B0503020204020204" pitchFamily="34" charset="-122"/>
                <a:ea typeface="微软雅黑" panose="020B0503020204020204" pitchFamily="34" charset="-122"/>
              </a:rPr>
              <a:t>https://www.imf.org/en/About/executive-board/members-quotas</a:t>
            </a:r>
          </a:p>
        </p:txBody>
      </p:sp>
      <p:sp>
        <p:nvSpPr>
          <p:cNvPr id="13" name="矩形 12"/>
          <p:cNvSpPr/>
          <p:nvPr/>
        </p:nvSpPr>
        <p:spPr>
          <a:xfrm>
            <a:off x="8726732" y="210506"/>
            <a:ext cx="3363108"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第十五讲  推动构建人类命运共同体</a:t>
            </a:r>
          </a:p>
        </p:txBody>
      </p:sp>
      <p:sp>
        <p:nvSpPr>
          <p:cNvPr id="14" name="文本框 13"/>
          <p:cNvSpPr txBox="1"/>
          <p:nvPr/>
        </p:nvSpPr>
        <p:spPr>
          <a:xfrm>
            <a:off x="45718" y="184281"/>
            <a:ext cx="7098031"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 一、世界怎么了</a:t>
            </a:r>
          </a:p>
        </p:txBody>
      </p:sp>
      <p:sp>
        <p:nvSpPr>
          <p:cNvPr id="15" name="矩形 14"/>
          <p:cNvSpPr/>
          <p:nvPr/>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9250326" y="6440536"/>
            <a:ext cx="2876335" cy="32316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p>
        </p:txBody>
      </p:sp>
      <p:sp>
        <p:nvSpPr>
          <p:cNvPr id="18" name="对角圆角矩形 51"/>
          <p:cNvSpPr/>
          <p:nvPr/>
        </p:nvSpPr>
        <p:spPr>
          <a:xfrm>
            <a:off x="1236273" y="838449"/>
            <a:ext cx="3852054" cy="468000"/>
          </a:xfrm>
          <a:prstGeom prst="round2Diag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a:solidFill>
                  <a:schemeClr val="tx1">
                    <a:lumMod val="75000"/>
                    <a:lumOff val="25000"/>
                  </a:schemeClr>
                </a:solidFill>
                <a:latin typeface="华文中宋" panose="02010600040101010101" pitchFamily="2" charset="-122"/>
                <a:ea typeface="华文中宋" panose="02010600040101010101" pitchFamily="2" charset="-122"/>
                <a:sym typeface="+mn-ea"/>
              </a:rPr>
              <a:t>部分国家投票权排名</a:t>
            </a:r>
          </a:p>
        </p:txBody>
      </p:sp>
      <p:sp>
        <p:nvSpPr>
          <p:cNvPr id="3" name="文本框 2">
            <a:extLst>
              <a:ext uri="{FF2B5EF4-FFF2-40B4-BE49-F238E27FC236}">
                <a16:creationId xmlns:a16="http://schemas.microsoft.com/office/drawing/2014/main" id="{629BDEE6-58D4-DD61-4F39-EE942BAE9809}"/>
              </a:ext>
            </a:extLst>
          </p:cNvPr>
          <p:cNvSpPr txBox="1"/>
          <p:nvPr/>
        </p:nvSpPr>
        <p:spPr>
          <a:xfrm>
            <a:off x="6642040" y="2363997"/>
            <a:ext cx="4837352" cy="2807948"/>
          </a:xfrm>
          <a:prstGeom prst="rect">
            <a:avLst/>
          </a:prstGeom>
          <a:noFill/>
        </p:spPr>
        <p:txBody>
          <a:bodyPr wrap="square">
            <a:spAutoFit/>
          </a:bodyPr>
          <a:lstStyle/>
          <a:p>
            <a:pPr indent="457200" algn="just" fontAlgn="auto">
              <a:lnSpc>
                <a:spcPct val="150000"/>
              </a:lnSpc>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2015</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年份额与投票权改革是</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IMF</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成立以来最根本性的治理改革，也是最大规模的有利于新兴市场国家和发展中国家的份额转移方案。</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auto">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中国的投票份额于</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2016</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年由第</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位提升到第</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位。</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4157008" y="2592000"/>
            <a:ext cx="3877985"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二、人类向何处去</a:t>
            </a:r>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517408" y="3619670"/>
            <a:ext cx="5157181" cy="461665"/>
          </a:xfrm>
          <a:prstGeom prst="rect">
            <a:avLst/>
          </a:prstGeom>
          <a:noFill/>
        </p:spPr>
        <p:txBody>
          <a:bodyPr wrap="none" rtlCol="0">
            <a:spAutoFit/>
          </a:bodyPr>
          <a:lstStyle>
            <a:defPPr>
              <a:defRPr lang="zh-CN"/>
            </a:defPPr>
            <a:lvl1pPr algn="ctr">
              <a:defRPr sz="3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2400" dirty="0"/>
              <a:t>——</a:t>
            </a:r>
            <a:r>
              <a:rPr lang="zh-CN" altLang="en-US" sz="2400" dirty="0"/>
              <a:t>中国方案：构建人类命运共同体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39086"/>
            <a:ext cx="16200000" cy="5739959"/>
            <a:chOff x="-1656000" y="560041"/>
            <a:chExt cx="16200000" cy="5739959"/>
          </a:xfrm>
        </p:grpSpPr>
        <p:sp>
          <p:nvSpPr>
            <p:cNvPr id="3" name="平行四边形 2"/>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226261" y="2374040"/>
            <a:ext cx="8987840"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（一）人类是一个整体，地球是一个家园</a:t>
              </a:r>
            </a:p>
          </p:txBody>
        </p:sp>
      </p:grpSp>
      <p:grpSp>
        <p:nvGrpSpPr>
          <p:cNvPr id="13" name="组合 12"/>
          <p:cNvGrpSpPr/>
          <p:nvPr/>
        </p:nvGrpSpPr>
        <p:grpSpPr>
          <a:xfrm>
            <a:off x="2226261" y="3286040"/>
            <a:ext cx="8987840"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（二）人类命运共同体的内涵</a:t>
              </a:r>
            </a:p>
          </p:txBody>
        </p:sp>
      </p:grpSp>
      <p:grpSp>
        <p:nvGrpSpPr>
          <p:cNvPr id="16" name="组合 15"/>
          <p:cNvGrpSpPr/>
          <p:nvPr/>
        </p:nvGrpSpPr>
        <p:grpSpPr>
          <a:xfrm>
            <a:off x="2226261" y="4198040"/>
            <a:ext cx="8987840"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（三）弘扬全人类共同价值</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 y="0"/>
            <a:ext cx="12192000" cy="6858000"/>
          </a:xfrm>
          <a:prstGeom prst="rect">
            <a:avLst/>
          </a:prstGeom>
          <a:noFill/>
        </p:spPr>
      </p:pic>
      <p:grpSp>
        <p:nvGrpSpPr>
          <p:cNvPr id="13" name="组合 12"/>
          <p:cNvGrpSpPr/>
          <p:nvPr/>
        </p:nvGrpSpPr>
        <p:grpSpPr>
          <a:xfrm>
            <a:off x="876300" y="1823025"/>
            <a:ext cx="10440035" cy="3770497"/>
            <a:chOff x="876300" y="1614303"/>
            <a:chExt cx="10440035" cy="4514717"/>
          </a:xfrm>
        </p:grpSpPr>
        <p:sp>
          <p:nvSpPr>
            <p:cNvPr id="14"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图文框 16"/>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 name="矩形 1"/>
          <p:cNvSpPr/>
          <p:nvPr/>
        </p:nvSpPr>
        <p:spPr>
          <a:xfrm>
            <a:off x="2856000" y="971820"/>
            <a:ext cx="6480000"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（一）人类是一个整体，地球是一个家园</a:t>
            </a:r>
          </a:p>
        </p:txBody>
      </p:sp>
      <p:sp>
        <p:nvSpPr>
          <p:cNvPr id="16" name="矩形 15"/>
          <p:cNvSpPr/>
          <p:nvPr/>
        </p:nvSpPr>
        <p:spPr>
          <a:xfrm>
            <a:off x="1729255" y="2708329"/>
            <a:ext cx="8733491" cy="1982274"/>
          </a:xfrm>
          <a:prstGeom prst="rect">
            <a:avLst/>
          </a:prstGeom>
        </p:spPr>
        <p:txBody>
          <a:bodyPr wrap="square">
            <a:spAutoFit/>
          </a:bodyPr>
          <a:lstStyle/>
          <a:p>
            <a:pPr algn="just" fontAlgn="auto">
              <a:lnSpc>
                <a:spcPct val="150000"/>
              </a:lnSpc>
            </a:pPr>
            <a:r>
              <a:rPr lang="zh-CN" altLang="en-US" sz="2200" b="1" dirty="0">
                <a:solidFill>
                  <a:schemeClr val="bg2">
                    <a:lumMod val="25000"/>
                  </a:schemeClr>
                </a:solidFill>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sym typeface="+mn-ea"/>
              </a:rPr>
              <a:t>人类是一个整体，地球是一个家园。面对共同挑战，任何人任何国家都无法独善其身，人类只有和衷共济、和合共生这一条出路。</a:t>
            </a:r>
            <a:endParaRPr lang="zh-CN" altLang="en-US" sz="2200" b="1" dirty="0">
              <a:solidFill>
                <a:schemeClr val="bg2">
                  <a:lumMod val="25000"/>
                </a:schemeClr>
              </a:solidFill>
              <a:latin typeface="楷体" panose="02010609060101010101" pitchFamily="49" charset="-122"/>
              <a:ea typeface="楷体" panose="02010609060101010101" pitchFamily="49" charset="-122"/>
            </a:endParaRPr>
          </a:p>
          <a:p>
            <a:pPr algn="r" fontAlgn="auto">
              <a:lnSpc>
                <a:spcPct val="130000"/>
              </a:lnSpc>
              <a:spcBef>
                <a:spcPts val="800"/>
              </a:spcBef>
            </a:pPr>
            <a:r>
              <a:rPr lang="en-US" altLang="zh-CN" b="1" dirty="0">
                <a:solidFill>
                  <a:schemeClr val="bg2">
                    <a:lumMod val="25000"/>
                  </a:schemeClr>
                </a:solidFill>
                <a:latin typeface="微软雅黑" panose="020B0503020204020204" pitchFamily="34" charset="-122"/>
                <a:ea typeface="微软雅黑" panose="020B0503020204020204" pitchFamily="34" charset="-122"/>
              </a:rPr>
              <a:t>——</a:t>
            </a:r>
            <a:r>
              <a:rPr lang="zh-CN" altLang="en-US" b="1" dirty="0">
                <a:solidFill>
                  <a:schemeClr val="bg2">
                    <a:lumMod val="25000"/>
                  </a:schemeClr>
                </a:solidFill>
                <a:latin typeface="楷体" panose="02010609060101010101" pitchFamily="49" charset="-122"/>
                <a:ea typeface="楷体" panose="02010609060101010101" pitchFamily="49" charset="-122"/>
              </a:rPr>
              <a:t>习近平在中国共产党与世界政党领导人峰会上的讲话</a:t>
            </a:r>
            <a:endParaRPr lang="en-US" altLang="zh-CN" b="1" dirty="0">
              <a:solidFill>
                <a:schemeClr val="bg2">
                  <a:lumMod val="25000"/>
                </a:schemeClr>
              </a:solidFill>
              <a:latin typeface="楷体" panose="02010609060101010101" pitchFamily="49" charset="-122"/>
              <a:ea typeface="楷体" panose="02010609060101010101" pitchFamily="49" charset="-122"/>
            </a:endParaRPr>
          </a:p>
          <a:p>
            <a:pPr algn="r" fontAlgn="auto">
              <a:lnSpc>
                <a:spcPct val="130000"/>
              </a:lnSpc>
              <a:spcBef>
                <a:spcPts val="800"/>
              </a:spcBef>
            </a:pPr>
            <a:r>
              <a:rPr lang="zh-CN" altLang="en-US" b="1" dirty="0">
                <a:solidFill>
                  <a:schemeClr val="bg2">
                    <a:lumMod val="25000"/>
                  </a:schemeClr>
                </a:solidFill>
                <a:latin typeface="楷体" panose="02010609060101010101" pitchFamily="49" charset="-122"/>
                <a:ea typeface="楷体" panose="02010609060101010101" pitchFamily="49" charset="-122"/>
              </a:rPr>
              <a:t>（</a:t>
            </a:r>
            <a:r>
              <a:rPr lang="en-US" b="1" dirty="0">
                <a:solidFill>
                  <a:schemeClr val="bg2">
                    <a:lumMod val="25000"/>
                  </a:schemeClr>
                </a:solidFill>
                <a:latin typeface="楷体" panose="02010609060101010101" pitchFamily="49" charset="-122"/>
                <a:ea typeface="楷体" panose="02010609060101010101" pitchFamily="49" charset="-122"/>
              </a:rPr>
              <a:t>2021</a:t>
            </a:r>
            <a:r>
              <a:rPr lang="zh-CN" altLang="en-US" b="1" dirty="0">
                <a:solidFill>
                  <a:schemeClr val="bg2">
                    <a:lumMod val="25000"/>
                  </a:schemeClr>
                </a:solidFill>
                <a:latin typeface="楷体" panose="02010609060101010101" pitchFamily="49" charset="-122"/>
                <a:ea typeface="楷体" panose="02010609060101010101" pitchFamily="49" charset="-122"/>
              </a:rPr>
              <a:t>年</a:t>
            </a:r>
            <a:r>
              <a:rPr lang="en-US" altLang="zh-CN" b="1" dirty="0">
                <a:solidFill>
                  <a:schemeClr val="bg2">
                    <a:lumMod val="25000"/>
                  </a:schemeClr>
                </a:solidFill>
                <a:latin typeface="楷体" panose="02010609060101010101" pitchFamily="49" charset="-122"/>
                <a:ea typeface="楷体" panose="02010609060101010101" pitchFamily="49" charset="-122"/>
              </a:rPr>
              <a:t>7</a:t>
            </a:r>
            <a:r>
              <a:rPr lang="zh-CN" altLang="en-US" b="1" dirty="0">
                <a:solidFill>
                  <a:schemeClr val="bg2">
                    <a:lumMod val="25000"/>
                  </a:schemeClr>
                </a:solidFill>
                <a:latin typeface="楷体" panose="02010609060101010101" pitchFamily="49" charset="-122"/>
                <a:ea typeface="楷体" panose="02010609060101010101" pitchFamily="49" charset="-122"/>
              </a:rPr>
              <a:t>月</a:t>
            </a:r>
            <a:r>
              <a:rPr lang="en-US" altLang="zh-CN" b="1" dirty="0">
                <a:solidFill>
                  <a:schemeClr val="bg2">
                    <a:lumMod val="25000"/>
                  </a:schemeClr>
                </a:solidFill>
                <a:latin typeface="楷体" panose="02010609060101010101" pitchFamily="49" charset="-122"/>
                <a:ea typeface="楷体" panose="02010609060101010101" pitchFamily="49" charset="-122"/>
              </a:rPr>
              <a:t>6</a:t>
            </a:r>
            <a:r>
              <a:rPr lang="zh-CN" altLang="en-US" b="1" dirty="0">
                <a:solidFill>
                  <a:schemeClr val="bg2">
                    <a:lumMod val="25000"/>
                  </a:schemeClr>
                </a:solidFill>
                <a:latin typeface="楷体" panose="02010609060101010101" pitchFamily="49" charset="-122"/>
                <a:ea typeface="楷体" panose="02010609060101010101" pitchFamily="49" charset="-122"/>
              </a:rPr>
              <a:t>日）</a:t>
            </a:r>
            <a:endParaRPr lang="en-US" altLang="zh-CN" b="1" dirty="0">
              <a:solidFill>
                <a:schemeClr val="bg2">
                  <a:lumMod val="25000"/>
                </a:schemeClr>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对角圆角矩形 21"/>
          <p:cNvSpPr/>
          <p:nvPr/>
        </p:nvSpPr>
        <p:spPr>
          <a:xfrm>
            <a:off x="4298632" y="938666"/>
            <a:ext cx="392620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人类生活在同一个</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地球村</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11514" b="33038"/>
          <a:stretch>
            <a:fillRect/>
          </a:stretch>
        </p:blipFill>
        <p:spPr>
          <a:xfrm>
            <a:off x="-2" y="1763574"/>
            <a:ext cx="12192001" cy="5094426"/>
          </a:xfrm>
          <a:prstGeom prst="rect">
            <a:avLst/>
          </a:prstGeom>
        </p:spPr>
      </p:pic>
      <p:sp>
        <p:nvSpPr>
          <p:cNvPr id="52" name="矩形 51"/>
          <p:cNvSpPr/>
          <p:nvPr/>
        </p:nvSpPr>
        <p:spPr>
          <a:xfrm rot="5400000">
            <a:off x="4088066" y="-2331963"/>
            <a:ext cx="4015866" cy="12192002"/>
          </a:xfrm>
          <a:prstGeom prst="rect">
            <a:avLst/>
          </a:prstGeom>
          <a:gradFill>
            <a:gsLst>
              <a:gs pos="43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立方体 6"/>
          <p:cNvSpPr/>
          <p:nvPr/>
        </p:nvSpPr>
        <p:spPr>
          <a:xfrm>
            <a:off x="1147232" y="1868083"/>
            <a:ext cx="10313248" cy="2896957"/>
          </a:xfrm>
          <a:prstGeom prst="cube">
            <a:avLst>
              <a:gd name="adj" fmla="val 0"/>
            </a:avLst>
          </a:prstGeom>
          <a:gradFill>
            <a:gsLst>
              <a:gs pos="0">
                <a:schemeClr val="bg1"/>
              </a:gs>
              <a:gs pos="100000">
                <a:schemeClr val="bg1">
                  <a:alpha val="0"/>
                </a:schemeClr>
              </a:gs>
            </a:gsLst>
            <a:lin ang="5400000" scaled="0"/>
          </a:gradFill>
          <a:ln w="6350">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480185" y="2113915"/>
            <a:ext cx="9231630" cy="1938992"/>
          </a:xfrm>
          <a:prstGeom prst="rect">
            <a:avLst/>
          </a:prstGeom>
          <a:noFill/>
        </p:spPr>
        <p:txBody>
          <a:bodyPr wrap="square" rtlCol="0" anchor="t">
            <a:spAutoFit/>
          </a:bodyPr>
          <a:lstStyle/>
          <a:p>
            <a:pPr algn="just" fontAlgn="auto">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宇宙只有一个地球，人类共有一个家园。霍金先生提出关于</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平行宇宙</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的猜想，希望在地球之外找到第二个人类得以安身立命的星球。这个愿望什么时候才能实现还是个未知数。到目前为止，地球是人类唯一赖以生存的家园，珍爱和呵护地球是人类的唯一选择。</a:t>
            </a:r>
          </a:p>
        </p:txBody>
      </p:sp>
      <p:pic>
        <p:nvPicPr>
          <p:cNvPr id="6" name="图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17167" b="80667" l="2250" r="99625">
                        <a14:foregroundMark x1="6750" y1="67000" x2="72750" y2="65000"/>
                        <a14:foregroundMark x1="72750" y1="65000" x2="99250" y2="66500"/>
                        <a14:foregroundMark x1="12875" y1="56333" x2="2375" y2="73000"/>
                        <a14:foregroundMark x1="2375" y1="73000" x2="2250" y2="73333"/>
                        <a14:foregroundMark x1="10125" y1="69167" x2="37750" y2="71333"/>
                        <a14:foregroundMark x1="64375" y1="67000" x2="76875" y2="80833"/>
                        <a14:foregroundMark x1="81750" y1="67833" x2="93625" y2="80833"/>
                        <a14:foregroundMark x1="93750" y1="68167" x2="99625" y2="76833"/>
                        <a14:backgroundMark x1="2625" y1="58667" x2="9375" y2="51833"/>
                      </a14:backgroundRemoval>
                    </a14:imgEffect>
                  </a14:imgLayer>
                </a14:imgProps>
              </a:ext>
              <a:ext uri="{28A0092B-C50C-407E-A947-70E740481C1C}">
                <a14:useLocalDpi xmlns:a14="http://schemas.microsoft.com/office/drawing/2010/main" val="0"/>
              </a:ext>
            </a:extLst>
          </a:blip>
          <a:srcRect t="34179" b="33232"/>
          <a:stretch>
            <a:fillRect/>
          </a:stretch>
        </p:blipFill>
        <p:spPr>
          <a:xfrm>
            <a:off x="-3" y="3863762"/>
            <a:ext cx="12192001" cy="29942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2"/>
          <a:srcRect l="6442" r="14272"/>
          <a:stretch>
            <a:fillRect/>
          </a:stretch>
        </p:blipFill>
        <p:spPr>
          <a:xfrm>
            <a:off x="-1" y="3829134"/>
            <a:ext cx="12191998" cy="2709334"/>
          </a:xfrm>
          <a:prstGeom prst="rect">
            <a:avLst/>
          </a:prstGeom>
        </p:spPr>
      </p:pic>
      <p:sp>
        <p:nvSpPr>
          <p:cNvPr id="3" name="对角圆角矩形 21"/>
          <p:cNvSpPr/>
          <p:nvPr/>
        </p:nvSpPr>
        <p:spPr>
          <a:xfrm>
            <a:off x="3647122" y="893445"/>
            <a:ext cx="48977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人类是不可分割的有机整体</a:t>
            </a:r>
          </a:p>
        </p:txBody>
      </p:sp>
      <p:grpSp>
        <p:nvGrpSpPr>
          <p:cNvPr id="10" name="组合 9"/>
          <p:cNvGrpSpPr/>
          <p:nvPr/>
        </p:nvGrpSpPr>
        <p:grpSpPr>
          <a:xfrm>
            <a:off x="1374920" y="1848971"/>
            <a:ext cx="9442158" cy="1199029"/>
            <a:chOff x="1307122" y="2031851"/>
            <a:chExt cx="9442158" cy="1199029"/>
          </a:xfrm>
        </p:grpSpPr>
        <p:sp>
          <p:nvSpPr>
            <p:cNvPr id="5" name="矩形 4"/>
            <p:cNvSpPr/>
            <p:nvPr/>
          </p:nvSpPr>
          <p:spPr>
            <a:xfrm rot="16200000">
              <a:off x="5428686" y="-2089713"/>
              <a:ext cx="1199029" cy="9442158"/>
            </a:xfrm>
            <a:prstGeom prst="rect">
              <a:avLst/>
            </a:prstGeom>
            <a:solidFill>
              <a:schemeClr val="bg1"/>
            </a:solidFill>
            <a:ln w="6350">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箭头: 五边形 21"/>
            <p:cNvSpPr/>
            <p:nvPr/>
          </p:nvSpPr>
          <p:spPr>
            <a:xfrm>
              <a:off x="1604160" y="2312129"/>
              <a:ext cx="1800000" cy="576000"/>
            </a:xfrm>
            <a:prstGeom prst="cube">
              <a:avLst>
                <a:gd name="adj" fmla="val 5946"/>
              </a:avLst>
            </a:prstGeom>
            <a:gradFill>
              <a:gsLst>
                <a:gs pos="0">
                  <a:srgbClr val="C00000"/>
                </a:gs>
                <a:gs pos="37000">
                  <a:srgbClr val="C92403"/>
                </a:gs>
                <a:gs pos="100000">
                  <a:srgbClr val="FF9000"/>
                </a:gs>
              </a:gsLst>
              <a:lin ang="15600000" scaled="0"/>
            </a:gradFill>
            <a:ln w="76200">
              <a:noFill/>
              <a:prstDash val="solid"/>
              <a:miter lim="800000"/>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历史逻辑</a:t>
              </a:r>
            </a:p>
          </p:txBody>
        </p:sp>
        <p:sp>
          <p:nvSpPr>
            <p:cNvPr id="7" name="文本框 6"/>
            <p:cNvSpPr txBox="1"/>
            <p:nvPr/>
          </p:nvSpPr>
          <p:spPr>
            <a:xfrm>
              <a:off x="3865880" y="2420394"/>
              <a:ext cx="6772760" cy="400110"/>
            </a:xfrm>
            <a:prstGeom prst="rect">
              <a:avLst/>
            </a:prstGeom>
            <a:noFill/>
          </p:spPr>
          <p:txBody>
            <a:bodyPr wrap="square">
              <a:spAutoFit/>
            </a:bodyPr>
            <a:lstStyle/>
            <a:p>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人类历史在不同民族、不同文化的相遇相知中向前发展</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3738562" y="2186714"/>
              <a:ext cx="0" cy="853440"/>
            </a:xfrm>
            <a:prstGeom prst="line">
              <a:avLst/>
            </a:prstGeom>
            <a:ln w="12700">
              <a:solidFill>
                <a:srgbClr val="FF9000"/>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374920" y="3277874"/>
            <a:ext cx="9442158" cy="1199029"/>
            <a:chOff x="1307122" y="2031851"/>
            <a:chExt cx="9442158" cy="1199029"/>
          </a:xfrm>
        </p:grpSpPr>
        <p:sp>
          <p:nvSpPr>
            <p:cNvPr id="12" name="矩形 11"/>
            <p:cNvSpPr/>
            <p:nvPr/>
          </p:nvSpPr>
          <p:spPr>
            <a:xfrm rot="16200000">
              <a:off x="5428686" y="-2089713"/>
              <a:ext cx="1199029" cy="9442158"/>
            </a:xfrm>
            <a:prstGeom prst="rect">
              <a:avLst/>
            </a:prstGeom>
            <a:solidFill>
              <a:schemeClr val="bg1"/>
            </a:solidFill>
            <a:ln w="6350">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箭头: 五边形 21"/>
            <p:cNvSpPr/>
            <p:nvPr/>
          </p:nvSpPr>
          <p:spPr>
            <a:xfrm>
              <a:off x="1604160" y="2312129"/>
              <a:ext cx="1800000" cy="576000"/>
            </a:xfrm>
            <a:prstGeom prst="cube">
              <a:avLst>
                <a:gd name="adj" fmla="val 5946"/>
              </a:avLst>
            </a:prstGeom>
            <a:gradFill>
              <a:gsLst>
                <a:gs pos="0">
                  <a:srgbClr val="C00000"/>
                </a:gs>
                <a:gs pos="37000">
                  <a:srgbClr val="C92403"/>
                </a:gs>
                <a:gs pos="100000">
                  <a:srgbClr val="FF9000"/>
                </a:gs>
              </a:gsLst>
              <a:lin ang="15600000" scaled="0"/>
            </a:gradFill>
            <a:ln w="76200">
              <a:noFill/>
              <a:prstDash val="solid"/>
              <a:miter lim="800000"/>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时代潮流</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endParaRPr>
            </a:p>
          </p:txBody>
        </p:sp>
        <p:sp>
          <p:nvSpPr>
            <p:cNvPr id="14" name="文本框 13"/>
            <p:cNvSpPr txBox="1"/>
            <p:nvPr/>
          </p:nvSpPr>
          <p:spPr>
            <a:xfrm>
              <a:off x="3865880" y="2420394"/>
              <a:ext cx="6772760" cy="400110"/>
            </a:xfrm>
            <a:prstGeom prst="rect">
              <a:avLst/>
            </a:prstGeom>
            <a:noFill/>
          </p:spPr>
          <p:txBody>
            <a:bodyPr wrap="square">
              <a:spAutoFit/>
            </a:bodyPr>
            <a:lstStyle/>
            <a:p>
              <a:r>
                <a:rPr lang="zh-CN" altLang="en-US" sz="200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相互联系、相互依存是世界历史发展的时代潮流</a:t>
              </a:r>
              <a:endParaRPr lang="zh-CN" altLang="en-US" sz="20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3738562" y="2186714"/>
              <a:ext cx="0" cy="853440"/>
            </a:xfrm>
            <a:prstGeom prst="line">
              <a:avLst/>
            </a:prstGeom>
            <a:ln w="12700">
              <a:solidFill>
                <a:srgbClr val="FF9000"/>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1374920" y="4706777"/>
            <a:ext cx="9442158" cy="1199029"/>
            <a:chOff x="1307122" y="2031851"/>
            <a:chExt cx="9442158" cy="1199029"/>
          </a:xfrm>
        </p:grpSpPr>
        <p:sp>
          <p:nvSpPr>
            <p:cNvPr id="17" name="矩形 16"/>
            <p:cNvSpPr/>
            <p:nvPr/>
          </p:nvSpPr>
          <p:spPr>
            <a:xfrm rot="16200000">
              <a:off x="5428686" y="-2089713"/>
              <a:ext cx="1199029" cy="9442158"/>
            </a:xfrm>
            <a:prstGeom prst="rect">
              <a:avLst/>
            </a:prstGeom>
            <a:solidFill>
              <a:schemeClr val="bg1"/>
            </a:solidFill>
            <a:ln w="6350">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箭头: 五边形 21"/>
            <p:cNvSpPr/>
            <p:nvPr/>
          </p:nvSpPr>
          <p:spPr>
            <a:xfrm>
              <a:off x="1604160" y="2312129"/>
              <a:ext cx="1800000" cy="576000"/>
            </a:xfrm>
            <a:prstGeom prst="cube">
              <a:avLst>
                <a:gd name="adj" fmla="val 5946"/>
              </a:avLst>
            </a:prstGeom>
            <a:gradFill>
              <a:gsLst>
                <a:gs pos="0">
                  <a:srgbClr val="C00000"/>
                </a:gs>
                <a:gs pos="37000">
                  <a:srgbClr val="C92403"/>
                </a:gs>
                <a:gs pos="100000">
                  <a:srgbClr val="FF9000"/>
                </a:gs>
              </a:gsLst>
              <a:lin ang="15600000" scaled="0"/>
            </a:gradFill>
            <a:ln w="76200">
              <a:noFill/>
              <a:prstDash val="solid"/>
              <a:miter lim="800000"/>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r>
                <a:rPr lang="zh-CN" altLang="en-US" sz="2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现实需要</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endParaRPr>
            </a:p>
          </p:txBody>
        </p:sp>
        <p:sp>
          <p:nvSpPr>
            <p:cNvPr id="19" name="文本框 18"/>
            <p:cNvSpPr txBox="1"/>
            <p:nvPr/>
          </p:nvSpPr>
          <p:spPr>
            <a:xfrm>
              <a:off x="3865880" y="2420394"/>
              <a:ext cx="6772760" cy="400110"/>
            </a:xfrm>
            <a:prstGeom prst="rect">
              <a:avLst/>
            </a:prstGeom>
            <a:noFill/>
          </p:spPr>
          <p:txBody>
            <a:bodyPr wrap="square">
              <a:spAutoFit/>
            </a:bodyPr>
            <a:lstStyle/>
            <a:p>
              <a:r>
                <a:rPr lang="zh-CN" altLang="en-US" sz="200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解决全球性问题和挑战需要世界各国同舟共济、协调行动</a:t>
              </a:r>
              <a:endParaRPr lang="zh-CN" altLang="en-US" sz="20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3738562" y="2186714"/>
              <a:ext cx="0" cy="853440"/>
            </a:xfrm>
            <a:prstGeom prst="line">
              <a:avLst/>
            </a:prstGeom>
            <a:ln w="12700">
              <a:solidFill>
                <a:srgbClr val="FF9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2"/>
          <a:srcRect b="8243"/>
          <a:stretch>
            <a:fillRect/>
          </a:stretch>
        </p:blipFill>
        <p:spPr>
          <a:xfrm>
            <a:off x="515366" y="552893"/>
            <a:ext cx="11159999" cy="5760000"/>
          </a:xfrm>
          <a:prstGeom prst="rect">
            <a:avLst/>
          </a:prstGeom>
          <a:noFill/>
          <a:effectLst>
            <a:outerShdw blurRad="381000" dist="127000" dir="2700000" algn="tl" rotWithShape="0">
              <a:prstClr val="black">
                <a:alpha val="30000"/>
              </a:prstClr>
            </a:outerShdw>
          </a:effectLst>
        </p:spPr>
      </p:pic>
      <p:pic>
        <p:nvPicPr>
          <p:cNvPr id="6" name="图片 5" descr="图片包含 游戏机, 食物&#10;&#10;描述已自动生成"/>
          <p:cNvPicPr preferRelativeResize="0"/>
          <p:nvPr/>
        </p:nvPicPr>
        <p:blipFill>
          <a:blip r:embed="rId3">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5" name="图文框 4"/>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73620" y="5359078"/>
            <a:ext cx="184731" cy="369332"/>
          </a:xfrm>
          <a:prstGeom prst="rect">
            <a:avLst/>
          </a:prstGeom>
          <a:noFill/>
        </p:spPr>
        <p:txBody>
          <a:bodyPr wrap="none" rtlCol="0">
            <a:spAutoFit/>
          </a:bodyPr>
          <a:lstStyle/>
          <a:p>
            <a:endParaRPr kumimoji="1" lang="zh-CN" altLang="en-US" dirty="0"/>
          </a:p>
        </p:txBody>
      </p:sp>
      <p:sp>
        <p:nvSpPr>
          <p:cNvPr id="3" name="矩形 2"/>
          <p:cNvSpPr/>
          <p:nvPr/>
        </p:nvSpPr>
        <p:spPr>
          <a:xfrm>
            <a:off x="2538034" y="4685942"/>
            <a:ext cx="8017790" cy="761427"/>
          </a:xfrm>
          <a:prstGeom prst="rect">
            <a:avLst/>
          </a:prstGeom>
        </p:spPr>
        <p:txBody>
          <a:bodyPr wrap="square">
            <a:spAutoFit/>
          </a:bodyPr>
          <a:lstStyle/>
          <a:p>
            <a:pPr algn="r">
              <a:lnSpc>
                <a:spcPct val="130000"/>
              </a:lnSpc>
            </a:pP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习</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近平在庆祝中国共产党成立</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100</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周年大会上的讲话</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a:p>
            <a:pPr algn="r">
              <a:lnSpc>
                <a:spcPct val="130000"/>
              </a:lnSpc>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2021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7</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日）</a:t>
            </a:r>
            <a:endPar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0" name="文本框 9"/>
          <p:cNvSpPr txBox="1"/>
          <p:nvPr/>
        </p:nvSpPr>
        <p:spPr>
          <a:xfrm>
            <a:off x="1736757" y="1635197"/>
            <a:ext cx="8718487" cy="2782918"/>
          </a:xfrm>
          <a:custGeom>
            <a:avLst/>
            <a:gdLst/>
            <a:ahLst/>
            <a:cxnLst/>
            <a:rect l="l" t="t" r="r" b="b"/>
            <a:pathLst>
              <a:path w="8718487" h="2782918">
                <a:moveTo>
                  <a:pt x="375304" y="2715983"/>
                </a:moveTo>
                <a:cubicBezTo>
                  <a:pt x="377041" y="2715115"/>
                  <a:pt x="380079" y="2715115"/>
                  <a:pt x="384420" y="2715983"/>
                </a:cubicBezTo>
                <a:cubicBezTo>
                  <a:pt x="421751" y="2724665"/>
                  <a:pt x="441284" y="2735951"/>
                  <a:pt x="443021" y="2749841"/>
                </a:cubicBezTo>
                <a:cubicBezTo>
                  <a:pt x="442153" y="2759391"/>
                  <a:pt x="436076" y="2764600"/>
                  <a:pt x="424789" y="2765468"/>
                </a:cubicBezTo>
                <a:cubicBezTo>
                  <a:pt x="416976" y="2766336"/>
                  <a:pt x="411333" y="2762864"/>
                  <a:pt x="407860" y="2755050"/>
                </a:cubicBezTo>
                <a:cubicBezTo>
                  <a:pt x="402651" y="2745501"/>
                  <a:pt x="392668" y="2734649"/>
                  <a:pt x="377909" y="2722494"/>
                </a:cubicBezTo>
                <a:cubicBezTo>
                  <a:pt x="375304" y="2719890"/>
                  <a:pt x="374437" y="2717719"/>
                  <a:pt x="375304" y="2715983"/>
                </a:cubicBezTo>
                <a:close/>
                <a:moveTo>
                  <a:pt x="3190760" y="2706867"/>
                </a:moveTo>
                <a:cubicBezTo>
                  <a:pt x="3186419" y="2706867"/>
                  <a:pt x="3178605" y="2707301"/>
                  <a:pt x="3167319" y="2708169"/>
                </a:cubicBezTo>
                <a:cubicBezTo>
                  <a:pt x="3157769" y="2709038"/>
                  <a:pt x="3151692" y="2709472"/>
                  <a:pt x="3149088" y="2709472"/>
                </a:cubicBezTo>
                <a:cubicBezTo>
                  <a:pt x="3146483" y="2709472"/>
                  <a:pt x="3143879" y="2709472"/>
                  <a:pt x="3141274" y="2709472"/>
                </a:cubicBezTo>
                <a:cubicBezTo>
                  <a:pt x="3141274" y="2715549"/>
                  <a:pt x="3141274" y="2722060"/>
                  <a:pt x="3141274" y="2729005"/>
                </a:cubicBezTo>
                <a:cubicBezTo>
                  <a:pt x="3149088" y="2728137"/>
                  <a:pt x="3151692" y="2727703"/>
                  <a:pt x="3149088" y="2727703"/>
                </a:cubicBezTo>
                <a:cubicBezTo>
                  <a:pt x="3162978" y="2726835"/>
                  <a:pt x="3172528" y="2725967"/>
                  <a:pt x="3177737" y="2725099"/>
                </a:cubicBezTo>
                <a:cubicBezTo>
                  <a:pt x="3180342" y="2723362"/>
                  <a:pt x="3184249" y="2723362"/>
                  <a:pt x="3189458" y="2725099"/>
                </a:cubicBezTo>
                <a:cubicBezTo>
                  <a:pt x="3189458" y="2725967"/>
                  <a:pt x="3189892" y="2726401"/>
                  <a:pt x="3190760" y="2726401"/>
                </a:cubicBezTo>
                <a:cubicBezTo>
                  <a:pt x="3190760" y="2719456"/>
                  <a:pt x="3190760" y="2712944"/>
                  <a:pt x="3190760" y="2706867"/>
                </a:cubicBezTo>
                <a:close/>
                <a:moveTo>
                  <a:pt x="190385" y="2706867"/>
                </a:moveTo>
                <a:cubicBezTo>
                  <a:pt x="186045" y="2706867"/>
                  <a:pt x="178231" y="2707301"/>
                  <a:pt x="166945" y="2708169"/>
                </a:cubicBezTo>
                <a:cubicBezTo>
                  <a:pt x="157395" y="2709038"/>
                  <a:pt x="151318" y="2709472"/>
                  <a:pt x="148713" y="2709472"/>
                </a:cubicBezTo>
                <a:cubicBezTo>
                  <a:pt x="146109" y="2709472"/>
                  <a:pt x="143505" y="2709472"/>
                  <a:pt x="140900" y="2709472"/>
                </a:cubicBezTo>
                <a:cubicBezTo>
                  <a:pt x="140900" y="2715549"/>
                  <a:pt x="140900" y="2722060"/>
                  <a:pt x="140900" y="2729005"/>
                </a:cubicBezTo>
                <a:cubicBezTo>
                  <a:pt x="148713" y="2728137"/>
                  <a:pt x="151318" y="2727703"/>
                  <a:pt x="148713" y="2727703"/>
                </a:cubicBezTo>
                <a:cubicBezTo>
                  <a:pt x="162604" y="2726835"/>
                  <a:pt x="172154" y="2725967"/>
                  <a:pt x="177363" y="2725099"/>
                </a:cubicBezTo>
                <a:cubicBezTo>
                  <a:pt x="179968" y="2723362"/>
                  <a:pt x="183874" y="2723362"/>
                  <a:pt x="189083" y="2725099"/>
                </a:cubicBezTo>
                <a:cubicBezTo>
                  <a:pt x="189083" y="2725967"/>
                  <a:pt x="189517" y="2726401"/>
                  <a:pt x="190385" y="2726401"/>
                </a:cubicBezTo>
                <a:cubicBezTo>
                  <a:pt x="190385" y="2719456"/>
                  <a:pt x="190385" y="2712944"/>
                  <a:pt x="190385" y="2706867"/>
                </a:cubicBezTo>
                <a:close/>
                <a:moveTo>
                  <a:pt x="3409537" y="2700356"/>
                </a:moveTo>
                <a:cubicBezTo>
                  <a:pt x="3414746" y="2700356"/>
                  <a:pt x="3420823" y="2702092"/>
                  <a:pt x="3427769" y="2705565"/>
                </a:cubicBezTo>
                <a:cubicBezTo>
                  <a:pt x="3433846" y="2711642"/>
                  <a:pt x="3436450" y="2717285"/>
                  <a:pt x="3435582" y="2722494"/>
                </a:cubicBezTo>
                <a:cubicBezTo>
                  <a:pt x="3435582" y="2725967"/>
                  <a:pt x="3432978" y="2730308"/>
                  <a:pt x="3427769" y="2735517"/>
                </a:cubicBezTo>
                <a:cubicBezTo>
                  <a:pt x="3423428" y="2739858"/>
                  <a:pt x="3418653" y="2742028"/>
                  <a:pt x="3413444" y="2742028"/>
                </a:cubicBezTo>
                <a:cubicBezTo>
                  <a:pt x="3407367" y="2742028"/>
                  <a:pt x="3401724" y="2740292"/>
                  <a:pt x="3396515" y="2736819"/>
                </a:cubicBezTo>
                <a:cubicBezTo>
                  <a:pt x="3385228" y="2735951"/>
                  <a:pt x="3379586" y="2730308"/>
                  <a:pt x="3379586" y="2719890"/>
                </a:cubicBezTo>
                <a:cubicBezTo>
                  <a:pt x="3380453" y="2715549"/>
                  <a:pt x="3383492" y="2711642"/>
                  <a:pt x="3388701" y="2708169"/>
                </a:cubicBezTo>
                <a:cubicBezTo>
                  <a:pt x="3394778" y="2702960"/>
                  <a:pt x="3401724" y="2700356"/>
                  <a:pt x="3409537" y="2700356"/>
                </a:cubicBezTo>
                <a:close/>
                <a:moveTo>
                  <a:pt x="3181644" y="2665195"/>
                </a:moveTo>
                <a:cubicBezTo>
                  <a:pt x="3179908" y="2665195"/>
                  <a:pt x="3175567" y="2665630"/>
                  <a:pt x="3168622" y="2666498"/>
                </a:cubicBezTo>
                <a:cubicBezTo>
                  <a:pt x="3156467" y="2668234"/>
                  <a:pt x="3147351" y="2669536"/>
                  <a:pt x="3141274" y="2670404"/>
                </a:cubicBezTo>
                <a:lnTo>
                  <a:pt x="3141274" y="2687333"/>
                </a:lnTo>
                <a:cubicBezTo>
                  <a:pt x="3149088" y="2686465"/>
                  <a:pt x="3157769" y="2684729"/>
                  <a:pt x="3167319" y="2682124"/>
                </a:cubicBezTo>
                <a:cubicBezTo>
                  <a:pt x="3167319" y="2682124"/>
                  <a:pt x="3167754" y="2682124"/>
                  <a:pt x="3168622" y="2682124"/>
                </a:cubicBezTo>
                <a:cubicBezTo>
                  <a:pt x="3175567" y="2680388"/>
                  <a:pt x="3179908" y="2680388"/>
                  <a:pt x="3181644" y="2682124"/>
                </a:cubicBezTo>
                <a:cubicBezTo>
                  <a:pt x="3182512" y="2682993"/>
                  <a:pt x="3184249" y="2683861"/>
                  <a:pt x="3186853" y="2684729"/>
                </a:cubicBezTo>
                <a:cubicBezTo>
                  <a:pt x="3188590" y="2686465"/>
                  <a:pt x="3189892" y="2687768"/>
                  <a:pt x="3190760" y="2688636"/>
                </a:cubicBezTo>
                <a:lnTo>
                  <a:pt x="3190760" y="2675613"/>
                </a:lnTo>
                <a:cubicBezTo>
                  <a:pt x="3190760" y="2667800"/>
                  <a:pt x="3187721" y="2664327"/>
                  <a:pt x="3181644" y="2665195"/>
                </a:cubicBezTo>
                <a:close/>
                <a:moveTo>
                  <a:pt x="2509685" y="2665195"/>
                </a:moveTo>
                <a:cubicBezTo>
                  <a:pt x="2509685" y="2677350"/>
                  <a:pt x="2509685" y="2689070"/>
                  <a:pt x="2509685" y="2700356"/>
                </a:cubicBezTo>
                <a:cubicBezTo>
                  <a:pt x="2516630" y="2700356"/>
                  <a:pt x="2525312" y="2699488"/>
                  <a:pt x="2535730" y="2697751"/>
                </a:cubicBezTo>
                <a:cubicBezTo>
                  <a:pt x="2538335" y="2697751"/>
                  <a:pt x="2540505" y="2697751"/>
                  <a:pt x="2542241" y="2697751"/>
                </a:cubicBezTo>
                <a:lnTo>
                  <a:pt x="2542241" y="2674311"/>
                </a:lnTo>
                <a:cubicBezTo>
                  <a:pt x="2539637" y="2674311"/>
                  <a:pt x="2536598" y="2674745"/>
                  <a:pt x="2533126" y="2675613"/>
                </a:cubicBezTo>
                <a:cubicBezTo>
                  <a:pt x="2527048" y="2675613"/>
                  <a:pt x="2522708" y="2674745"/>
                  <a:pt x="2520103" y="2673009"/>
                </a:cubicBezTo>
                <a:cubicBezTo>
                  <a:pt x="2517499" y="2672141"/>
                  <a:pt x="2514026" y="2669536"/>
                  <a:pt x="2509685" y="2665195"/>
                </a:cubicBezTo>
                <a:close/>
                <a:moveTo>
                  <a:pt x="181270" y="2665195"/>
                </a:moveTo>
                <a:cubicBezTo>
                  <a:pt x="179533" y="2665195"/>
                  <a:pt x="175192" y="2665630"/>
                  <a:pt x="168247" y="2666498"/>
                </a:cubicBezTo>
                <a:cubicBezTo>
                  <a:pt x="156093" y="2668234"/>
                  <a:pt x="146977" y="2669536"/>
                  <a:pt x="140900" y="2670404"/>
                </a:cubicBezTo>
                <a:lnTo>
                  <a:pt x="140900" y="2687333"/>
                </a:lnTo>
                <a:cubicBezTo>
                  <a:pt x="148713" y="2686465"/>
                  <a:pt x="157395" y="2684729"/>
                  <a:pt x="166945" y="2682124"/>
                </a:cubicBezTo>
                <a:cubicBezTo>
                  <a:pt x="166945" y="2682124"/>
                  <a:pt x="167379" y="2682124"/>
                  <a:pt x="168247" y="2682124"/>
                </a:cubicBezTo>
                <a:cubicBezTo>
                  <a:pt x="175192" y="2680388"/>
                  <a:pt x="179533" y="2680388"/>
                  <a:pt x="181270" y="2682124"/>
                </a:cubicBezTo>
                <a:cubicBezTo>
                  <a:pt x="182138" y="2682993"/>
                  <a:pt x="183874" y="2683861"/>
                  <a:pt x="186479" y="2684729"/>
                </a:cubicBezTo>
                <a:cubicBezTo>
                  <a:pt x="188215" y="2686465"/>
                  <a:pt x="189517" y="2687768"/>
                  <a:pt x="190385" y="2688636"/>
                </a:cubicBezTo>
                <a:lnTo>
                  <a:pt x="190385" y="2675613"/>
                </a:lnTo>
                <a:cubicBezTo>
                  <a:pt x="190385" y="2667800"/>
                  <a:pt x="187347" y="2664327"/>
                  <a:pt x="181270" y="2665195"/>
                </a:cubicBezTo>
                <a:close/>
                <a:moveTo>
                  <a:pt x="2467362" y="2660963"/>
                </a:moveTo>
                <a:cubicBezTo>
                  <a:pt x="2468230" y="2661180"/>
                  <a:pt x="2468882" y="2661723"/>
                  <a:pt x="2469315" y="2662591"/>
                </a:cubicBezTo>
                <a:cubicBezTo>
                  <a:pt x="2470183" y="2663459"/>
                  <a:pt x="2469749" y="2664761"/>
                  <a:pt x="2468013" y="2666498"/>
                </a:cubicBezTo>
                <a:cubicBezTo>
                  <a:pt x="2461936" y="2671706"/>
                  <a:pt x="2450650" y="2680822"/>
                  <a:pt x="2434155" y="2693845"/>
                </a:cubicBezTo>
                <a:cubicBezTo>
                  <a:pt x="2427210" y="2699922"/>
                  <a:pt x="2422001" y="2704263"/>
                  <a:pt x="2418528" y="2706867"/>
                </a:cubicBezTo>
                <a:cubicBezTo>
                  <a:pt x="2405506" y="2719890"/>
                  <a:pt x="2397692" y="2727269"/>
                  <a:pt x="2395088" y="2729005"/>
                </a:cubicBezTo>
                <a:cubicBezTo>
                  <a:pt x="2389879" y="2732478"/>
                  <a:pt x="2384236" y="2732478"/>
                  <a:pt x="2378159" y="2729005"/>
                </a:cubicBezTo>
                <a:cubicBezTo>
                  <a:pt x="2370345" y="2723796"/>
                  <a:pt x="2363834" y="2714247"/>
                  <a:pt x="2358625" y="2700356"/>
                </a:cubicBezTo>
                <a:cubicBezTo>
                  <a:pt x="2356020" y="2695147"/>
                  <a:pt x="2357323" y="2692108"/>
                  <a:pt x="2362532" y="2691240"/>
                </a:cubicBezTo>
                <a:cubicBezTo>
                  <a:pt x="2367741" y="2691240"/>
                  <a:pt x="2378159" y="2689070"/>
                  <a:pt x="2393785" y="2684729"/>
                </a:cubicBezTo>
                <a:cubicBezTo>
                  <a:pt x="2409412" y="2681256"/>
                  <a:pt x="2432853" y="2673443"/>
                  <a:pt x="2464107" y="2661289"/>
                </a:cubicBezTo>
                <a:cubicBezTo>
                  <a:pt x="2465409" y="2660855"/>
                  <a:pt x="2466494" y="2660746"/>
                  <a:pt x="2467362" y="2660963"/>
                </a:cubicBezTo>
                <a:close/>
                <a:moveTo>
                  <a:pt x="2108594" y="2654777"/>
                </a:moveTo>
                <a:cubicBezTo>
                  <a:pt x="2099912" y="2657382"/>
                  <a:pt x="2089060" y="2659118"/>
                  <a:pt x="2076038" y="2659986"/>
                </a:cubicBezTo>
                <a:cubicBezTo>
                  <a:pt x="2075170" y="2659986"/>
                  <a:pt x="2073867" y="2659986"/>
                  <a:pt x="2072131" y="2659986"/>
                </a:cubicBezTo>
                <a:cubicBezTo>
                  <a:pt x="2072131" y="2662591"/>
                  <a:pt x="2072131" y="2666498"/>
                  <a:pt x="2072131" y="2671706"/>
                </a:cubicBezTo>
                <a:cubicBezTo>
                  <a:pt x="2072999" y="2679520"/>
                  <a:pt x="2073433" y="2685597"/>
                  <a:pt x="2073433" y="2689938"/>
                </a:cubicBezTo>
                <a:cubicBezTo>
                  <a:pt x="2078642" y="2689070"/>
                  <a:pt x="2082983" y="2687333"/>
                  <a:pt x="2086455" y="2684729"/>
                </a:cubicBezTo>
                <a:cubicBezTo>
                  <a:pt x="2093401" y="2682124"/>
                  <a:pt x="2100780" y="2682124"/>
                  <a:pt x="2108594" y="2684729"/>
                </a:cubicBezTo>
                <a:cubicBezTo>
                  <a:pt x="2108594" y="2676048"/>
                  <a:pt x="2108594" y="2666064"/>
                  <a:pt x="2108594" y="2654777"/>
                </a:cubicBezTo>
                <a:close/>
                <a:moveTo>
                  <a:pt x="1232182" y="2643057"/>
                </a:moveTo>
                <a:cubicBezTo>
                  <a:pt x="1246073" y="2643057"/>
                  <a:pt x="1258661" y="2645228"/>
                  <a:pt x="1269948" y="2649568"/>
                </a:cubicBezTo>
                <a:cubicBezTo>
                  <a:pt x="1282969" y="2654777"/>
                  <a:pt x="1290349" y="2662591"/>
                  <a:pt x="1292086" y="2673009"/>
                </a:cubicBezTo>
                <a:cubicBezTo>
                  <a:pt x="1292954" y="2682559"/>
                  <a:pt x="1292086" y="2690372"/>
                  <a:pt x="1289481" y="2696449"/>
                </a:cubicBezTo>
                <a:cubicBezTo>
                  <a:pt x="1286008" y="2703395"/>
                  <a:pt x="1280800" y="2705131"/>
                  <a:pt x="1273854" y="2701658"/>
                </a:cubicBezTo>
                <a:cubicBezTo>
                  <a:pt x="1257359" y="2688636"/>
                  <a:pt x="1242600" y="2670839"/>
                  <a:pt x="1229577" y="2648266"/>
                </a:cubicBezTo>
                <a:cubicBezTo>
                  <a:pt x="1228710" y="2646530"/>
                  <a:pt x="1228275" y="2645228"/>
                  <a:pt x="1228275" y="2644359"/>
                </a:cubicBezTo>
                <a:cubicBezTo>
                  <a:pt x="1229144" y="2643491"/>
                  <a:pt x="1230446" y="2643057"/>
                  <a:pt x="1232182" y="2643057"/>
                </a:cubicBezTo>
                <a:close/>
                <a:moveTo>
                  <a:pt x="1141025" y="2631337"/>
                </a:moveTo>
                <a:cubicBezTo>
                  <a:pt x="1141025" y="2631337"/>
                  <a:pt x="1141459" y="2632205"/>
                  <a:pt x="1142327" y="2633941"/>
                </a:cubicBezTo>
                <a:cubicBezTo>
                  <a:pt x="1154482" y="2663459"/>
                  <a:pt x="1152745" y="2686899"/>
                  <a:pt x="1137118" y="2704263"/>
                </a:cubicBezTo>
                <a:cubicBezTo>
                  <a:pt x="1130173" y="2711208"/>
                  <a:pt x="1122793" y="2711208"/>
                  <a:pt x="1114980" y="2704263"/>
                </a:cubicBezTo>
                <a:cubicBezTo>
                  <a:pt x="1105430" y="2690372"/>
                  <a:pt x="1107166" y="2676915"/>
                  <a:pt x="1120189" y="2663893"/>
                </a:cubicBezTo>
                <a:cubicBezTo>
                  <a:pt x="1129739" y="2654343"/>
                  <a:pt x="1135816" y="2644359"/>
                  <a:pt x="1138420" y="2633941"/>
                </a:cubicBezTo>
                <a:cubicBezTo>
                  <a:pt x="1139289" y="2632205"/>
                  <a:pt x="1140157" y="2631337"/>
                  <a:pt x="1141025" y="2631337"/>
                </a:cubicBezTo>
                <a:close/>
                <a:moveTo>
                  <a:pt x="2509685" y="2626128"/>
                </a:moveTo>
                <a:cubicBezTo>
                  <a:pt x="2509685" y="2638282"/>
                  <a:pt x="2509685" y="2647832"/>
                  <a:pt x="2509685" y="2654777"/>
                </a:cubicBezTo>
                <a:lnTo>
                  <a:pt x="2509685" y="2656080"/>
                </a:lnTo>
                <a:cubicBezTo>
                  <a:pt x="2520971" y="2654343"/>
                  <a:pt x="2531823" y="2652607"/>
                  <a:pt x="2542241" y="2650871"/>
                </a:cubicBezTo>
                <a:cubicBezTo>
                  <a:pt x="2542241" y="2644794"/>
                  <a:pt x="2542241" y="2639150"/>
                  <a:pt x="2542241" y="2633941"/>
                </a:cubicBezTo>
                <a:cubicBezTo>
                  <a:pt x="2541373" y="2633941"/>
                  <a:pt x="2539637" y="2633941"/>
                  <a:pt x="2537032" y="2633941"/>
                </a:cubicBezTo>
                <a:cubicBezTo>
                  <a:pt x="2535296" y="2634810"/>
                  <a:pt x="2533560" y="2635244"/>
                  <a:pt x="2531823" y="2635244"/>
                </a:cubicBezTo>
                <a:cubicBezTo>
                  <a:pt x="2524878" y="2635244"/>
                  <a:pt x="2520537" y="2634810"/>
                  <a:pt x="2518801" y="2633941"/>
                </a:cubicBezTo>
                <a:cubicBezTo>
                  <a:pt x="2515328" y="2631337"/>
                  <a:pt x="2512290" y="2628732"/>
                  <a:pt x="2509685" y="2626128"/>
                </a:cubicBezTo>
                <a:close/>
                <a:moveTo>
                  <a:pt x="2100780" y="2602687"/>
                </a:moveTo>
                <a:cubicBezTo>
                  <a:pt x="2090363" y="2603556"/>
                  <a:pt x="2079944" y="2604858"/>
                  <a:pt x="2069526" y="2606594"/>
                </a:cubicBezTo>
                <a:cubicBezTo>
                  <a:pt x="2069526" y="2608331"/>
                  <a:pt x="2069961" y="2610935"/>
                  <a:pt x="2070828" y="2614408"/>
                </a:cubicBezTo>
                <a:cubicBezTo>
                  <a:pt x="2070828" y="2617880"/>
                  <a:pt x="2070828" y="2620485"/>
                  <a:pt x="2070828" y="2622221"/>
                </a:cubicBezTo>
                <a:cubicBezTo>
                  <a:pt x="2070828" y="2627430"/>
                  <a:pt x="2070828" y="2632205"/>
                  <a:pt x="2070828" y="2636546"/>
                </a:cubicBezTo>
                <a:cubicBezTo>
                  <a:pt x="2076038" y="2635678"/>
                  <a:pt x="2079944" y="2633941"/>
                  <a:pt x="2082549" y="2631337"/>
                </a:cubicBezTo>
                <a:cubicBezTo>
                  <a:pt x="2086890" y="2628732"/>
                  <a:pt x="2093401" y="2629167"/>
                  <a:pt x="2102083" y="2632639"/>
                </a:cubicBezTo>
                <a:cubicBezTo>
                  <a:pt x="2103819" y="2632639"/>
                  <a:pt x="2105555" y="2633507"/>
                  <a:pt x="2107292" y="2635244"/>
                </a:cubicBezTo>
                <a:cubicBezTo>
                  <a:pt x="2107292" y="2624826"/>
                  <a:pt x="2106857" y="2616144"/>
                  <a:pt x="2105989" y="2609199"/>
                </a:cubicBezTo>
                <a:cubicBezTo>
                  <a:pt x="2105989" y="2604858"/>
                  <a:pt x="2104253" y="2602687"/>
                  <a:pt x="2100780" y="2602687"/>
                </a:cubicBezTo>
                <a:close/>
                <a:moveTo>
                  <a:pt x="2901661" y="2588363"/>
                </a:moveTo>
                <a:cubicBezTo>
                  <a:pt x="2888639" y="2590967"/>
                  <a:pt x="2874748" y="2594440"/>
                  <a:pt x="2859989" y="2598781"/>
                </a:cubicBezTo>
                <a:cubicBezTo>
                  <a:pt x="2859989" y="2604858"/>
                  <a:pt x="2859555" y="2611369"/>
                  <a:pt x="2858687" y="2618314"/>
                </a:cubicBezTo>
                <a:cubicBezTo>
                  <a:pt x="2863028" y="2617446"/>
                  <a:pt x="2869539" y="2616144"/>
                  <a:pt x="2878221" y="2614408"/>
                </a:cubicBezTo>
                <a:cubicBezTo>
                  <a:pt x="2882561" y="2613540"/>
                  <a:pt x="2885600" y="2613105"/>
                  <a:pt x="2887336" y="2613105"/>
                </a:cubicBezTo>
                <a:cubicBezTo>
                  <a:pt x="2893413" y="2613105"/>
                  <a:pt x="2899057" y="2611803"/>
                  <a:pt x="2904266" y="2609199"/>
                </a:cubicBezTo>
                <a:cubicBezTo>
                  <a:pt x="2906002" y="2603122"/>
                  <a:pt x="2906870" y="2597478"/>
                  <a:pt x="2906870" y="2592269"/>
                </a:cubicBezTo>
                <a:cubicBezTo>
                  <a:pt x="2906870" y="2589665"/>
                  <a:pt x="2905134" y="2588363"/>
                  <a:pt x="2901661" y="2588363"/>
                </a:cubicBezTo>
                <a:close/>
                <a:moveTo>
                  <a:pt x="1841633" y="2588363"/>
                </a:moveTo>
                <a:cubicBezTo>
                  <a:pt x="1831215" y="2591835"/>
                  <a:pt x="1819929" y="2596610"/>
                  <a:pt x="1807775" y="2602687"/>
                </a:cubicBezTo>
                <a:cubicBezTo>
                  <a:pt x="1818193" y="2602687"/>
                  <a:pt x="1826875" y="2604424"/>
                  <a:pt x="1833820" y="2607896"/>
                </a:cubicBezTo>
                <a:cubicBezTo>
                  <a:pt x="1834688" y="2607028"/>
                  <a:pt x="1835556" y="2605726"/>
                  <a:pt x="1836424" y="2603990"/>
                </a:cubicBezTo>
                <a:cubicBezTo>
                  <a:pt x="1840765" y="2597913"/>
                  <a:pt x="1843369" y="2594440"/>
                  <a:pt x="1844238" y="2593572"/>
                </a:cubicBezTo>
                <a:cubicBezTo>
                  <a:pt x="1845106" y="2591835"/>
                  <a:pt x="1845540" y="2590533"/>
                  <a:pt x="1845540" y="2589665"/>
                </a:cubicBezTo>
                <a:cubicBezTo>
                  <a:pt x="1844672" y="2588797"/>
                  <a:pt x="1843369" y="2588363"/>
                  <a:pt x="1841633" y="2588363"/>
                </a:cubicBezTo>
                <a:close/>
                <a:moveTo>
                  <a:pt x="1770010" y="2588363"/>
                </a:moveTo>
                <a:cubicBezTo>
                  <a:pt x="1767405" y="2604858"/>
                  <a:pt x="1763065" y="2623089"/>
                  <a:pt x="1756987" y="2643057"/>
                </a:cubicBezTo>
                <a:cubicBezTo>
                  <a:pt x="1759592" y="2643057"/>
                  <a:pt x="1763065" y="2642623"/>
                  <a:pt x="1767405" y="2641755"/>
                </a:cubicBezTo>
                <a:cubicBezTo>
                  <a:pt x="1787373" y="2638282"/>
                  <a:pt x="1803434" y="2635678"/>
                  <a:pt x="1815589" y="2633941"/>
                </a:cubicBezTo>
                <a:cubicBezTo>
                  <a:pt x="1810380" y="2623523"/>
                  <a:pt x="1804302" y="2615276"/>
                  <a:pt x="1797357" y="2609199"/>
                </a:cubicBezTo>
                <a:cubicBezTo>
                  <a:pt x="1797357" y="2607462"/>
                  <a:pt x="1796923" y="2606594"/>
                  <a:pt x="1796055" y="2606594"/>
                </a:cubicBezTo>
                <a:cubicBezTo>
                  <a:pt x="1795187" y="2606594"/>
                  <a:pt x="1794318" y="2606160"/>
                  <a:pt x="1793450" y="2605292"/>
                </a:cubicBezTo>
                <a:cubicBezTo>
                  <a:pt x="1787373" y="2602687"/>
                  <a:pt x="1779559" y="2597044"/>
                  <a:pt x="1770010" y="2588363"/>
                </a:cubicBezTo>
                <a:close/>
                <a:moveTo>
                  <a:pt x="2503174" y="2580549"/>
                </a:moveTo>
                <a:cubicBezTo>
                  <a:pt x="2502306" y="2581418"/>
                  <a:pt x="2501003" y="2582720"/>
                  <a:pt x="2499267" y="2584456"/>
                </a:cubicBezTo>
                <a:cubicBezTo>
                  <a:pt x="2501872" y="2587929"/>
                  <a:pt x="2504476" y="2591835"/>
                  <a:pt x="2507081" y="2596176"/>
                </a:cubicBezTo>
                <a:cubicBezTo>
                  <a:pt x="2508817" y="2598781"/>
                  <a:pt x="2509685" y="2603556"/>
                  <a:pt x="2509685" y="2610501"/>
                </a:cubicBezTo>
                <a:cubicBezTo>
                  <a:pt x="2509685" y="2611369"/>
                  <a:pt x="2509685" y="2613105"/>
                  <a:pt x="2509685" y="2615710"/>
                </a:cubicBezTo>
                <a:cubicBezTo>
                  <a:pt x="2511421" y="2615710"/>
                  <a:pt x="2514460" y="2615276"/>
                  <a:pt x="2518801" y="2614408"/>
                </a:cubicBezTo>
                <a:cubicBezTo>
                  <a:pt x="2528351" y="2612671"/>
                  <a:pt x="2536164" y="2611369"/>
                  <a:pt x="2542241" y="2610501"/>
                </a:cubicBezTo>
                <a:cubicBezTo>
                  <a:pt x="2542241" y="2607896"/>
                  <a:pt x="2541807" y="2604424"/>
                  <a:pt x="2540939" y="2600083"/>
                </a:cubicBezTo>
                <a:cubicBezTo>
                  <a:pt x="2540939" y="2597478"/>
                  <a:pt x="2540939" y="2595742"/>
                  <a:pt x="2540939" y="2594874"/>
                </a:cubicBezTo>
                <a:cubicBezTo>
                  <a:pt x="2538335" y="2594874"/>
                  <a:pt x="2535296" y="2595308"/>
                  <a:pt x="2531823" y="2596176"/>
                </a:cubicBezTo>
                <a:cubicBezTo>
                  <a:pt x="2524010" y="2596176"/>
                  <a:pt x="2519235" y="2595742"/>
                  <a:pt x="2517499" y="2594874"/>
                </a:cubicBezTo>
                <a:cubicBezTo>
                  <a:pt x="2515762" y="2593138"/>
                  <a:pt x="2513592" y="2590967"/>
                  <a:pt x="2510987" y="2588363"/>
                </a:cubicBezTo>
                <a:cubicBezTo>
                  <a:pt x="2508383" y="2585758"/>
                  <a:pt x="2506212" y="2584022"/>
                  <a:pt x="2504476" y="2583154"/>
                </a:cubicBezTo>
                <a:cubicBezTo>
                  <a:pt x="2503608" y="2582286"/>
                  <a:pt x="2503174" y="2581418"/>
                  <a:pt x="2503174" y="2580549"/>
                </a:cubicBezTo>
                <a:close/>
                <a:moveTo>
                  <a:pt x="3188155" y="2574038"/>
                </a:moveTo>
                <a:cubicBezTo>
                  <a:pt x="3182078" y="2575775"/>
                  <a:pt x="3175133" y="2576643"/>
                  <a:pt x="3167319" y="2576643"/>
                </a:cubicBezTo>
                <a:cubicBezTo>
                  <a:pt x="3167319" y="2584456"/>
                  <a:pt x="3167319" y="2592269"/>
                  <a:pt x="3167319" y="2600083"/>
                </a:cubicBezTo>
                <a:cubicBezTo>
                  <a:pt x="3171660" y="2594006"/>
                  <a:pt x="3176435" y="2588363"/>
                  <a:pt x="3181644" y="2583154"/>
                </a:cubicBezTo>
                <a:cubicBezTo>
                  <a:pt x="3184249" y="2579681"/>
                  <a:pt x="3186419" y="2576643"/>
                  <a:pt x="3188155" y="2574038"/>
                </a:cubicBezTo>
                <a:close/>
                <a:moveTo>
                  <a:pt x="187781" y="2574038"/>
                </a:moveTo>
                <a:cubicBezTo>
                  <a:pt x="181704" y="2575775"/>
                  <a:pt x="174758" y="2576643"/>
                  <a:pt x="166945" y="2576643"/>
                </a:cubicBezTo>
                <a:cubicBezTo>
                  <a:pt x="166945" y="2584456"/>
                  <a:pt x="166945" y="2592269"/>
                  <a:pt x="166945" y="2600083"/>
                </a:cubicBezTo>
                <a:cubicBezTo>
                  <a:pt x="171286" y="2594006"/>
                  <a:pt x="176061" y="2588363"/>
                  <a:pt x="181270" y="2583154"/>
                </a:cubicBezTo>
                <a:cubicBezTo>
                  <a:pt x="183874" y="2579681"/>
                  <a:pt x="186045" y="2576643"/>
                  <a:pt x="187781" y="2574038"/>
                </a:cubicBezTo>
                <a:close/>
                <a:moveTo>
                  <a:pt x="2926404" y="2559062"/>
                </a:moveTo>
                <a:cubicBezTo>
                  <a:pt x="2928574" y="2559496"/>
                  <a:pt x="2930745" y="2560582"/>
                  <a:pt x="2932915" y="2562318"/>
                </a:cubicBezTo>
                <a:cubicBezTo>
                  <a:pt x="2943333" y="2568395"/>
                  <a:pt x="2951147" y="2575775"/>
                  <a:pt x="2956356" y="2584456"/>
                </a:cubicBezTo>
                <a:cubicBezTo>
                  <a:pt x="2958092" y="2588797"/>
                  <a:pt x="2957658" y="2592704"/>
                  <a:pt x="2955053" y="2596176"/>
                </a:cubicBezTo>
                <a:cubicBezTo>
                  <a:pt x="2948976" y="2600517"/>
                  <a:pt x="2944201" y="2606594"/>
                  <a:pt x="2940729" y="2614408"/>
                </a:cubicBezTo>
                <a:cubicBezTo>
                  <a:pt x="2942465" y="2617012"/>
                  <a:pt x="2943333" y="2619617"/>
                  <a:pt x="2943333" y="2622221"/>
                </a:cubicBezTo>
                <a:cubicBezTo>
                  <a:pt x="2943333" y="2622221"/>
                  <a:pt x="2943333" y="2622655"/>
                  <a:pt x="2943333" y="2623523"/>
                </a:cubicBezTo>
                <a:cubicBezTo>
                  <a:pt x="2945069" y="2628732"/>
                  <a:pt x="2944201" y="2631337"/>
                  <a:pt x="2940729" y="2631337"/>
                </a:cubicBezTo>
                <a:cubicBezTo>
                  <a:pt x="2930311" y="2633073"/>
                  <a:pt x="2911211" y="2635678"/>
                  <a:pt x="2883430" y="2639150"/>
                </a:cubicBezTo>
                <a:cubicBezTo>
                  <a:pt x="2871275" y="2640887"/>
                  <a:pt x="2862160" y="2642189"/>
                  <a:pt x="2856083" y="2643057"/>
                </a:cubicBezTo>
                <a:cubicBezTo>
                  <a:pt x="2853478" y="2665630"/>
                  <a:pt x="2847401" y="2686031"/>
                  <a:pt x="2837851" y="2704263"/>
                </a:cubicBezTo>
                <a:cubicBezTo>
                  <a:pt x="2828301" y="2732044"/>
                  <a:pt x="2809636" y="2750276"/>
                  <a:pt x="2781855" y="2758957"/>
                </a:cubicBezTo>
                <a:cubicBezTo>
                  <a:pt x="2779250" y="2759825"/>
                  <a:pt x="2777514" y="2759825"/>
                  <a:pt x="2776646" y="2758957"/>
                </a:cubicBezTo>
                <a:cubicBezTo>
                  <a:pt x="2775777" y="2758089"/>
                  <a:pt x="2776211" y="2756787"/>
                  <a:pt x="2777948" y="2755050"/>
                </a:cubicBezTo>
                <a:cubicBezTo>
                  <a:pt x="2808333" y="2722928"/>
                  <a:pt x="2824829" y="2672575"/>
                  <a:pt x="2827433" y="2603990"/>
                </a:cubicBezTo>
                <a:cubicBezTo>
                  <a:pt x="2828301" y="2590099"/>
                  <a:pt x="2827433" y="2581852"/>
                  <a:pt x="2824829" y="2579247"/>
                </a:cubicBezTo>
                <a:cubicBezTo>
                  <a:pt x="2822224" y="2577511"/>
                  <a:pt x="2821356" y="2575340"/>
                  <a:pt x="2822224" y="2572736"/>
                </a:cubicBezTo>
                <a:cubicBezTo>
                  <a:pt x="2823092" y="2570131"/>
                  <a:pt x="2825263" y="2568829"/>
                  <a:pt x="2828735" y="2568829"/>
                </a:cubicBezTo>
                <a:cubicBezTo>
                  <a:pt x="2838285" y="2570566"/>
                  <a:pt x="2845665" y="2572736"/>
                  <a:pt x="2850874" y="2575340"/>
                </a:cubicBezTo>
                <a:cubicBezTo>
                  <a:pt x="2857819" y="2573604"/>
                  <a:pt x="2868671" y="2571000"/>
                  <a:pt x="2883430" y="2567527"/>
                </a:cubicBezTo>
                <a:cubicBezTo>
                  <a:pt x="2902529" y="2563186"/>
                  <a:pt x="2914684" y="2560582"/>
                  <a:pt x="2919893" y="2559713"/>
                </a:cubicBezTo>
                <a:cubicBezTo>
                  <a:pt x="2922063" y="2558845"/>
                  <a:pt x="2924233" y="2558628"/>
                  <a:pt x="2926404" y="2559062"/>
                </a:cubicBezTo>
                <a:close/>
                <a:moveTo>
                  <a:pt x="854531" y="2554504"/>
                </a:moveTo>
                <a:cubicBezTo>
                  <a:pt x="859739" y="2554504"/>
                  <a:pt x="863647" y="2555373"/>
                  <a:pt x="866251" y="2557109"/>
                </a:cubicBezTo>
                <a:cubicBezTo>
                  <a:pt x="870592" y="2557977"/>
                  <a:pt x="874499" y="2562318"/>
                  <a:pt x="877971" y="2570131"/>
                </a:cubicBezTo>
                <a:cubicBezTo>
                  <a:pt x="879708" y="2574472"/>
                  <a:pt x="879274" y="2577077"/>
                  <a:pt x="876669" y="2577945"/>
                </a:cubicBezTo>
                <a:cubicBezTo>
                  <a:pt x="864515" y="2580549"/>
                  <a:pt x="853663" y="2581852"/>
                  <a:pt x="844113" y="2581852"/>
                </a:cubicBezTo>
                <a:cubicBezTo>
                  <a:pt x="838904" y="2582720"/>
                  <a:pt x="834129" y="2583154"/>
                  <a:pt x="829788" y="2583154"/>
                </a:cubicBezTo>
                <a:cubicBezTo>
                  <a:pt x="831525" y="2584022"/>
                  <a:pt x="832827" y="2585324"/>
                  <a:pt x="833695" y="2587060"/>
                </a:cubicBezTo>
                <a:cubicBezTo>
                  <a:pt x="836299" y="2589665"/>
                  <a:pt x="837168" y="2594006"/>
                  <a:pt x="836299" y="2600083"/>
                </a:cubicBezTo>
                <a:cubicBezTo>
                  <a:pt x="836299" y="2600951"/>
                  <a:pt x="836299" y="2601819"/>
                  <a:pt x="836299" y="2602687"/>
                </a:cubicBezTo>
                <a:cubicBezTo>
                  <a:pt x="843244" y="2600951"/>
                  <a:pt x="848454" y="2599649"/>
                  <a:pt x="851926" y="2598781"/>
                </a:cubicBezTo>
                <a:cubicBezTo>
                  <a:pt x="857135" y="2597913"/>
                  <a:pt x="861042" y="2598781"/>
                  <a:pt x="863647" y="2601385"/>
                </a:cubicBezTo>
                <a:cubicBezTo>
                  <a:pt x="867119" y="2604858"/>
                  <a:pt x="870592" y="2610067"/>
                  <a:pt x="874064" y="2617012"/>
                </a:cubicBezTo>
                <a:cubicBezTo>
                  <a:pt x="874932" y="2619617"/>
                  <a:pt x="874064" y="2621353"/>
                  <a:pt x="871460" y="2622221"/>
                </a:cubicBezTo>
                <a:cubicBezTo>
                  <a:pt x="866251" y="2623089"/>
                  <a:pt x="856701" y="2623958"/>
                  <a:pt x="842810" y="2624826"/>
                </a:cubicBezTo>
                <a:cubicBezTo>
                  <a:pt x="845415" y="2624826"/>
                  <a:pt x="842810" y="2625260"/>
                  <a:pt x="834997" y="2626128"/>
                </a:cubicBezTo>
                <a:cubicBezTo>
                  <a:pt x="834997" y="2626996"/>
                  <a:pt x="834997" y="2628298"/>
                  <a:pt x="834997" y="2630035"/>
                </a:cubicBezTo>
                <a:cubicBezTo>
                  <a:pt x="833261" y="2640453"/>
                  <a:pt x="832392" y="2650437"/>
                  <a:pt x="832392" y="2659986"/>
                </a:cubicBezTo>
                <a:cubicBezTo>
                  <a:pt x="839338" y="2658250"/>
                  <a:pt x="845415" y="2657382"/>
                  <a:pt x="850624" y="2657382"/>
                </a:cubicBezTo>
                <a:cubicBezTo>
                  <a:pt x="849756" y="2654777"/>
                  <a:pt x="847152" y="2650003"/>
                  <a:pt x="842810" y="2643057"/>
                </a:cubicBezTo>
                <a:cubicBezTo>
                  <a:pt x="839338" y="2638716"/>
                  <a:pt x="837168" y="2635244"/>
                  <a:pt x="836299" y="2632639"/>
                </a:cubicBezTo>
                <a:cubicBezTo>
                  <a:pt x="835431" y="2630035"/>
                  <a:pt x="836299" y="2629167"/>
                  <a:pt x="838904" y="2630035"/>
                </a:cubicBezTo>
                <a:cubicBezTo>
                  <a:pt x="848454" y="2630903"/>
                  <a:pt x="855833" y="2632205"/>
                  <a:pt x="861042" y="2633941"/>
                </a:cubicBezTo>
                <a:cubicBezTo>
                  <a:pt x="865383" y="2635678"/>
                  <a:pt x="867988" y="2640019"/>
                  <a:pt x="868856" y="2646964"/>
                </a:cubicBezTo>
                <a:cubicBezTo>
                  <a:pt x="868856" y="2649568"/>
                  <a:pt x="868421" y="2652173"/>
                  <a:pt x="867553" y="2654777"/>
                </a:cubicBezTo>
                <a:cubicBezTo>
                  <a:pt x="871894" y="2653909"/>
                  <a:pt x="875366" y="2654343"/>
                  <a:pt x="877971" y="2656080"/>
                </a:cubicBezTo>
                <a:cubicBezTo>
                  <a:pt x="884048" y="2659552"/>
                  <a:pt x="887955" y="2665195"/>
                  <a:pt x="889692" y="2673009"/>
                </a:cubicBezTo>
                <a:cubicBezTo>
                  <a:pt x="891428" y="2677350"/>
                  <a:pt x="890126" y="2679520"/>
                  <a:pt x="885785" y="2679520"/>
                </a:cubicBezTo>
                <a:cubicBezTo>
                  <a:pt x="868421" y="2677784"/>
                  <a:pt x="851058" y="2678218"/>
                  <a:pt x="833695" y="2680822"/>
                </a:cubicBezTo>
                <a:cubicBezTo>
                  <a:pt x="807650" y="2683427"/>
                  <a:pt x="789853" y="2685597"/>
                  <a:pt x="780303" y="2687333"/>
                </a:cubicBezTo>
                <a:cubicBezTo>
                  <a:pt x="776830" y="2687333"/>
                  <a:pt x="774226" y="2686465"/>
                  <a:pt x="772489" y="2684729"/>
                </a:cubicBezTo>
                <a:cubicBezTo>
                  <a:pt x="767280" y="2680388"/>
                  <a:pt x="762071" y="2675613"/>
                  <a:pt x="756862" y="2670404"/>
                </a:cubicBezTo>
                <a:cubicBezTo>
                  <a:pt x="755994" y="2666932"/>
                  <a:pt x="756428" y="2665195"/>
                  <a:pt x="758164" y="2665195"/>
                </a:cubicBezTo>
                <a:cubicBezTo>
                  <a:pt x="771187" y="2663459"/>
                  <a:pt x="783775" y="2662157"/>
                  <a:pt x="795929" y="2661289"/>
                </a:cubicBezTo>
                <a:cubicBezTo>
                  <a:pt x="798534" y="2661289"/>
                  <a:pt x="801138" y="2661289"/>
                  <a:pt x="803743" y="2661289"/>
                </a:cubicBezTo>
                <a:cubicBezTo>
                  <a:pt x="803743" y="2657816"/>
                  <a:pt x="804178" y="2652607"/>
                  <a:pt x="805046" y="2645662"/>
                </a:cubicBezTo>
                <a:cubicBezTo>
                  <a:pt x="805046" y="2638716"/>
                  <a:pt x="805046" y="2633941"/>
                  <a:pt x="805046" y="2631337"/>
                </a:cubicBezTo>
                <a:cubicBezTo>
                  <a:pt x="803309" y="2631337"/>
                  <a:pt x="801138" y="2631771"/>
                  <a:pt x="798534" y="2632639"/>
                </a:cubicBezTo>
                <a:cubicBezTo>
                  <a:pt x="795929" y="2632639"/>
                  <a:pt x="794193" y="2632639"/>
                  <a:pt x="793325" y="2632639"/>
                </a:cubicBezTo>
                <a:cubicBezTo>
                  <a:pt x="788116" y="2633507"/>
                  <a:pt x="783775" y="2632639"/>
                  <a:pt x="780303" y="2630035"/>
                </a:cubicBezTo>
                <a:cubicBezTo>
                  <a:pt x="776830" y="2626562"/>
                  <a:pt x="772923" y="2622221"/>
                  <a:pt x="768582" y="2617012"/>
                </a:cubicBezTo>
                <a:cubicBezTo>
                  <a:pt x="765978" y="2613540"/>
                  <a:pt x="766412" y="2611369"/>
                  <a:pt x="769885" y="2610501"/>
                </a:cubicBezTo>
                <a:cubicBezTo>
                  <a:pt x="774226" y="2610501"/>
                  <a:pt x="781605" y="2610067"/>
                  <a:pt x="792023" y="2609199"/>
                </a:cubicBezTo>
                <a:cubicBezTo>
                  <a:pt x="792891" y="2609199"/>
                  <a:pt x="794627" y="2609199"/>
                  <a:pt x="797232" y="2609199"/>
                </a:cubicBezTo>
                <a:cubicBezTo>
                  <a:pt x="799836" y="2608331"/>
                  <a:pt x="802007" y="2607896"/>
                  <a:pt x="803743" y="2607896"/>
                </a:cubicBezTo>
                <a:cubicBezTo>
                  <a:pt x="803743" y="2600951"/>
                  <a:pt x="802875" y="2594006"/>
                  <a:pt x="801138" y="2587060"/>
                </a:cubicBezTo>
                <a:cubicBezTo>
                  <a:pt x="799402" y="2587060"/>
                  <a:pt x="797666" y="2587495"/>
                  <a:pt x="795929" y="2588363"/>
                </a:cubicBezTo>
                <a:cubicBezTo>
                  <a:pt x="787248" y="2588363"/>
                  <a:pt x="781605" y="2587495"/>
                  <a:pt x="779000" y="2585758"/>
                </a:cubicBezTo>
                <a:cubicBezTo>
                  <a:pt x="775528" y="2584022"/>
                  <a:pt x="771621" y="2580549"/>
                  <a:pt x="767280" y="2575340"/>
                </a:cubicBezTo>
                <a:cubicBezTo>
                  <a:pt x="764676" y="2572736"/>
                  <a:pt x="764676" y="2570566"/>
                  <a:pt x="767280" y="2568829"/>
                </a:cubicBezTo>
                <a:cubicBezTo>
                  <a:pt x="768149" y="2568829"/>
                  <a:pt x="769450" y="2568395"/>
                  <a:pt x="771187" y="2567527"/>
                </a:cubicBezTo>
                <a:cubicBezTo>
                  <a:pt x="780737" y="2565791"/>
                  <a:pt x="787248" y="2564922"/>
                  <a:pt x="790721" y="2564922"/>
                </a:cubicBezTo>
                <a:cubicBezTo>
                  <a:pt x="810689" y="2564054"/>
                  <a:pt x="831958" y="2560582"/>
                  <a:pt x="854531" y="2554504"/>
                </a:cubicBezTo>
                <a:close/>
                <a:moveTo>
                  <a:pt x="3414746" y="2547993"/>
                </a:moveTo>
                <a:cubicBezTo>
                  <a:pt x="3426900" y="2547993"/>
                  <a:pt x="3432978" y="2558845"/>
                  <a:pt x="3432978" y="2580549"/>
                </a:cubicBezTo>
                <a:cubicBezTo>
                  <a:pt x="3432978" y="2592704"/>
                  <a:pt x="3430373" y="2611803"/>
                  <a:pt x="3425164" y="2637848"/>
                </a:cubicBezTo>
                <a:cubicBezTo>
                  <a:pt x="3424296" y="2641321"/>
                  <a:pt x="3423862" y="2643925"/>
                  <a:pt x="3423862" y="2645662"/>
                </a:cubicBezTo>
                <a:cubicBezTo>
                  <a:pt x="3422994" y="2649134"/>
                  <a:pt x="3421691" y="2655212"/>
                  <a:pt x="3419955" y="2663893"/>
                </a:cubicBezTo>
                <a:cubicBezTo>
                  <a:pt x="3419087" y="2669970"/>
                  <a:pt x="3418219" y="2674745"/>
                  <a:pt x="3417351" y="2678218"/>
                </a:cubicBezTo>
                <a:cubicBezTo>
                  <a:pt x="3413010" y="2685163"/>
                  <a:pt x="3408235" y="2685597"/>
                  <a:pt x="3403026" y="2679520"/>
                </a:cubicBezTo>
                <a:cubicBezTo>
                  <a:pt x="3392608" y="2661289"/>
                  <a:pt x="3387833" y="2640453"/>
                  <a:pt x="3388701" y="2617012"/>
                </a:cubicBezTo>
                <a:cubicBezTo>
                  <a:pt x="3388701" y="2612671"/>
                  <a:pt x="3388701" y="2609199"/>
                  <a:pt x="3388701" y="2606594"/>
                </a:cubicBezTo>
                <a:cubicBezTo>
                  <a:pt x="3389569" y="2602253"/>
                  <a:pt x="3390003" y="2598347"/>
                  <a:pt x="3390003" y="2594874"/>
                </a:cubicBezTo>
                <a:cubicBezTo>
                  <a:pt x="3390003" y="2594006"/>
                  <a:pt x="3389135" y="2593138"/>
                  <a:pt x="3387399" y="2592269"/>
                </a:cubicBezTo>
                <a:cubicBezTo>
                  <a:pt x="3386531" y="2591402"/>
                  <a:pt x="3386097" y="2590967"/>
                  <a:pt x="3386097" y="2590967"/>
                </a:cubicBezTo>
                <a:cubicBezTo>
                  <a:pt x="3386097" y="2590967"/>
                  <a:pt x="3385662" y="2590533"/>
                  <a:pt x="3384795" y="2589665"/>
                </a:cubicBezTo>
                <a:cubicBezTo>
                  <a:pt x="3381322" y="2587060"/>
                  <a:pt x="3379586" y="2584022"/>
                  <a:pt x="3379586" y="2580549"/>
                </a:cubicBezTo>
                <a:cubicBezTo>
                  <a:pt x="3380453" y="2573604"/>
                  <a:pt x="3384360" y="2567093"/>
                  <a:pt x="3391306" y="2561016"/>
                </a:cubicBezTo>
                <a:cubicBezTo>
                  <a:pt x="3399119" y="2552334"/>
                  <a:pt x="3406933" y="2547993"/>
                  <a:pt x="3414746" y="2547993"/>
                </a:cubicBezTo>
                <a:close/>
                <a:moveTo>
                  <a:pt x="881878" y="2540180"/>
                </a:moveTo>
                <a:cubicBezTo>
                  <a:pt x="867988" y="2539312"/>
                  <a:pt x="834997" y="2541482"/>
                  <a:pt x="782907" y="2546691"/>
                </a:cubicBezTo>
                <a:cubicBezTo>
                  <a:pt x="775094" y="2547559"/>
                  <a:pt x="769885" y="2547993"/>
                  <a:pt x="767280" y="2547993"/>
                </a:cubicBezTo>
                <a:cubicBezTo>
                  <a:pt x="763808" y="2548861"/>
                  <a:pt x="760335" y="2549295"/>
                  <a:pt x="756862" y="2549295"/>
                </a:cubicBezTo>
                <a:cubicBezTo>
                  <a:pt x="756862" y="2614408"/>
                  <a:pt x="755560" y="2666498"/>
                  <a:pt x="752955" y="2705565"/>
                </a:cubicBezTo>
                <a:cubicBezTo>
                  <a:pt x="788551" y="2701224"/>
                  <a:pt x="827618" y="2697751"/>
                  <a:pt x="870158" y="2695147"/>
                </a:cubicBezTo>
                <a:cubicBezTo>
                  <a:pt x="871026" y="2695147"/>
                  <a:pt x="872328" y="2695147"/>
                  <a:pt x="874064" y="2695147"/>
                </a:cubicBezTo>
                <a:cubicBezTo>
                  <a:pt x="878405" y="2694279"/>
                  <a:pt x="881878" y="2695147"/>
                  <a:pt x="884483" y="2697751"/>
                </a:cubicBezTo>
                <a:cubicBezTo>
                  <a:pt x="887087" y="2698620"/>
                  <a:pt x="888823" y="2700356"/>
                  <a:pt x="889692" y="2702960"/>
                </a:cubicBezTo>
                <a:cubicBezTo>
                  <a:pt x="893164" y="2666498"/>
                  <a:pt x="893164" y="2614842"/>
                  <a:pt x="889692" y="2547993"/>
                </a:cubicBezTo>
                <a:cubicBezTo>
                  <a:pt x="889692" y="2542784"/>
                  <a:pt x="887087" y="2540180"/>
                  <a:pt x="881878" y="2540180"/>
                </a:cubicBezTo>
                <a:close/>
                <a:moveTo>
                  <a:pt x="1090237" y="2537575"/>
                </a:moveTo>
                <a:cubicBezTo>
                  <a:pt x="1086764" y="2538443"/>
                  <a:pt x="1078517" y="2541048"/>
                  <a:pt x="1065495" y="2545389"/>
                </a:cubicBezTo>
                <a:cubicBezTo>
                  <a:pt x="1065495" y="2554939"/>
                  <a:pt x="1065495" y="2566225"/>
                  <a:pt x="1065495" y="2579247"/>
                </a:cubicBezTo>
                <a:cubicBezTo>
                  <a:pt x="1065495" y="2586193"/>
                  <a:pt x="1065495" y="2593572"/>
                  <a:pt x="1065495" y="2601385"/>
                </a:cubicBezTo>
                <a:cubicBezTo>
                  <a:pt x="1071572" y="2603122"/>
                  <a:pt x="1078517" y="2604424"/>
                  <a:pt x="1086331" y="2605292"/>
                </a:cubicBezTo>
                <a:cubicBezTo>
                  <a:pt x="1088067" y="2605292"/>
                  <a:pt x="1088935" y="2603990"/>
                  <a:pt x="1088935" y="2601385"/>
                </a:cubicBezTo>
                <a:cubicBezTo>
                  <a:pt x="1087199" y="2590967"/>
                  <a:pt x="1083292" y="2581418"/>
                  <a:pt x="1077215" y="2572736"/>
                </a:cubicBezTo>
                <a:cubicBezTo>
                  <a:pt x="1074610" y="2570131"/>
                  <a:pt x="1074176" y="2567527"/>
                  <a:pt x="1075913" y="2564922"/>
                </a:cubicBezTo>
                <a:cubicBezTo>
                  <a:pt x="1076781" y="2564054"/>
                  <a:pt x="1077215" y="2563620"/>
                  <a:pt x="1077215" y="2563620"/>
                </a:cubicBezTo>
                <a:cubicBezTo>
                  <a:pt x="1081556" y="2553202"/>
                  <a:pt x="1085897" y="2544521"/>
                  <a:pt x="1090237" y="2537575"/>
                </a:cubicBezTo>
                <a:close/>
                <a:moveTo>
                  <a:pt x="2535730" y="2533668"/>
                </a:moveTo>
                <a:cubicBezTo>
                  <a:pt x="2528785" y="2540614"/>
                  <a:pt x="2523142" y="2548427"/>
                  <a:pt x="2518801" y="2557109"/>
                </a:cubicBezTo>
                <a:cubicBezTo>
                  <a:pt x="2515328" y="2564054"/>
                  <a:pt x="2511421" y="2570131"/>
                  <a:pt x="2507081" y="2575340"/>
                </a:cubicBezTo>
                <a:cubicBezTo>
                  <a:pt x="2522708" y="2572736"/>
                  <a:pt x="2537900" y="2569697"/>
                  <a:pt x="2552659" y="2566225"/>
                </a:cubicBezTo>
                <a:cubicBezTo>
                  <a:pt x="2547450" y="2556675"/>
                  <a:pt x="2541807" y="2545823"/>
                  <a:pt x="2535730" y="2533668"/>
                </a:cubicBezTo>
                <a:close/>
                <a:moveTo>
                  <a:pt x="1223066" y="2511856"/>
                </a:moveTo>
                <a:cubicBezTo>
                  <a:pt x="1225671" y="2511639"/>
                  <a:pt x="1227841" y="2511964"/>
                  <a:pt x="1229577" y="2512832"/>
                </a:cubicBezTo>
                <a:cubicBezTo>
                  <a:pt x="1236523" y="2516305"/>
                  <a:pt x="1242166" y="2520212"/>
                  <a:pt x="1246507" y="2524553"/>
                </a:cubicBezTo>
                <a:cubicBezTo>
                  <a:pt x="1252584" y="2532366"/>
                  <a:pt x="1252584" y="2536707"/>
                  <a:pt x="1246507" y="2537575"/>
                </a:cubicBezTo>
                <a:cubicBezTo>
                  <a:pt x="1226539" y="2542784"/>
                  <a:pt x="1201796" y="2547993"/>
                  <a:pt x="1172279" y="2553202"/>
                </a:cubicBezTo>
                <a:cubicBezTo>
                  <a:pt x="1167070" y="2554070"/>
                  <a:pt x="1161861" y="2554070"/>
                  <a:pt x="1156652" y="2553202"/>
                </a:cubicBezTo>
                <a:cubicBezTo>
                  <a:pt x="1152311" y="2550598"/>
                  <a:pt x="1147536" y="2546257"/>
                  <a:pt x="1142327" y="2540180"/>
                </a:cubicBezTo>
                <a:cubicBezTo>
                  <a:pt x="1138855" y="2535839"/>
                  <a:pt x="1139722" y="2533234"/>
                  <a:pt x="1144931" y="2532366"/>
                </a:cubicBezTo>
                <a:cubicBezTo>
                  <a:pt x="1161427" y="2529762"/>
                  <a:pt x="1176186" y="2526289"/>
                  <a:pt x="1189208" y="2521948"/>
                </a:cubicBezTo>
                <a:cubicBezTo>
                  <a:pt x="1192681" y="2521080"/>
                  <a:pt x="1197456" y="2519778"/>
                  <a:pt x="1203532" y="2518041"/>
                </a:cubicBezTo>
                <a:cubicBezTo>
                  <a:pt x="1208741" y="2515437"/>
                  <a:pt x="1212214" y="2514135"/>
                  <a:pt x="1213950" y="2514135"/>
                </a:cubicBezTo>
                <a:cubicBezTo>
                  <a:pt x="1217423" y="2512832"/>
                  <a:pt x="1220462" y="2512073"/>
                  <a:pt x="1223066" y="2511856"/>
                </a:cubicBezTo>
                <a:close/>
                <a:moveTo>
                  <a:pt x="897830" y="2507298"/>
                </a:moveTo>
                <a:cubicBezTo>
                  <a:pt x="899784" y="2507515"/>
                  <a:pt x="902280" y="2508058"/>
                  <a:pt x="905319" y="2508926"/>
                </a:cubicBezTo>
                <a:cubicBezTo>
                  <a:pt x="919209" y="2516739"/>
                  <a:pt x="928325" y="2523685"/>
                  <a:pt x="932666" y="2529762"/>
                </a:cubicBezTo>
                <a:cubicBezTo>
                  <a:pt x="937006" y="2534971"/>
                  <a:pt x="937441" y="2540180"/>
                  <a:pt x="933968" y="2545389"/>
                </a:cubicBezTo>
                <a:cubicBezTo>
                  <a:pt x="930495" y="2556675"/>
                  <a:pt x="928325" y="2576209"/>
                  <a:pt x="927457" y="2603990"/>
                </a:cubicBezTo>
                <a:cubicBezTo>
                  <a:pt x="927457" y="2669102"/>
                  <a:pt x="927891" y="2706867"/>
                  <a:pt x="928759" y="2717285"/>
                </a:cubicBezTo>
                <a:cubicBezTo>
                  <a:pt x="927891" y="2729440"/>
                  <a:pt x="923550" y="2741594"/>
                  <a:pt x="915736" y="2753748"/>
                </a:cubicBezTo>
                <a:cubicBezTo>
                  <a:pt x="911395" y="2758089"/>
                  <a:pt x="906186" y="2758523"/>
                  <a:pt x="900109" y="2755050"/>
                </a:cubicBezTo>
                <a:cubicBezTo>
                  <a:pt x="894900" y="2748973"/>
                  <a:pt x="890994" y="2742028"/>
                  <a:pt x="888389" y="2734214"/>
                </a:cubicBezTo>
                <a:cubicBezTo>
                  <a:pt x="888389" y="2733346"/>
                  <a:pt x="888389" y="2732044"/>
                  <a:pt x="888389" y="2730308"/>
                </a:cubicBezTo>
                <a:cubicBezTo>
                  <a:pt x="887521" y="2727703"/>
                  <a:pt x="887087" y="2725533"/>
                  <a:pt x="887087" y="2723796"/>
                </a:cubicBezTo>
                <a:cubicBezTo>
                  <a:pt x="851492" y="2721192"/>
                  <a:pt x="813293" y="2722928"/>
                  <a:pt x="772489" y="2729005"/>
                </a:cubicBezTo>
                <a:cubicBezTo>
                  <a:pt x="767280" y="2729005"/>
                  <a:pt x="763374" y="2728137"/>
                  <a:pt x="760769" y="2726401"/>
                </a:cubicBezTo>
                <a:cubicBezTo>
                  <a:pt x="760769" y="2726401"/>
                  <a:pt x="759901" y="2725967"/>
                  <a:pt x="758164" y="2725099"/>
                </a:cubicBezTo>
                <a:cubicBezTo>
                  <a:pt x="755560" y="2723362"/>
                  <a:pt x="753824" y="2722060"/>
                  <a:pt x="752955" y="2721192"/>
                </a:cubicBezTo>
                <a:cubicBezTo>
                  <a:pt x="752087" y="2734214"/>
                  <a:pt x="749483" y="2742028"/>
                  <a:pt x="745142" y="2744632"/>
                </a:cubicBezTo>
                <a:cubicBezTo>
                  <a:pt x="741670" y="2748105"/>
                  <a:pt x="737328" y="2748539"/>
                  <a:pt x="732119" y="2745935"/>
                </a:cubicBezTo>
                <a:cubicBezTo>
                  <a:pt x="732119" y="2745935"/>
                  <a:pt x="731686" y="2745501"/>
                  <a:pt x="730817" y="2744632"/>
                </a:cubicBezTo>
                <a:cubicBezTo>
                  <a:pt x="724741" y="2742028"/>
                  <a:pt x="720834" y="2738121"/>
                  <a:pt x="719097" y="2732912"/>
                </a:cubicBezTo>
                <a:cubicBezTo>
                  <a:pt x="715625" y="2721626"/>
                  <a:pt x="714757" y="2712076"/>
                  <a:pt x="716492" y="2704263"/>
                </a:cubicBezTo>
                <a:cubicBezTo>
                  <a:pt x="720834" y="2686031"/>
                  <a:pt x="723438" y="2641755"/>
                  <a:pt x="724306" y="2571434"/>
                </a:cubicBezTo>
                <a:cubicBezTo>
                  <a:pt x="724306" y="2552334"/>
                  <a:pt x="720834" y="2537575"/>
                  <a:pt x="713888" y="2527157"/>
                </a:cubicBezTo>
                <a:cubicBezTo>
                  <a:pt x="712152" y="2521948"/>
                  <a:pt x="714757" y="2518910"/>
                  <a:pt x="721702" y="2518041"/>
                </a:cubicBezTo>
                <a:cubicBezTo>
                  <a:pt x="729515" y="2519778"/>
                  <a:pt x="737328" y="2521948"/>
                  <a:pt x="745142" y="2524553"/>
                </a:cubicBezTo>
                <a:cubicBezTo>
                  <a:pt x="762505" y="2522816"/>
                  <a:pt x="789853" y="2520212"/>
                  <a:pt x="827184" y="2516739"/>
                </a:cubicBezTo>
                <a:cubicBezTo>
                  <a:pt x="836733" y="2515003"/>
                  <a:pt x="843679" y="2514135"/>
                  <a:pt x="848020" y="2514135"/>
                </a:cubicBezTo>
                <a:cubicBezTo>
                  <a:pt x="861042" y="2513267"/>
                  <a:pt x="876235" y="2511096"/>
                  <a:pt x="893598" y="2507623"/>
                </a:cubicBezTo>
                <a:cubicBezTo>
                  <a:pt x="894466" y="2507189"/>
                  <a:pt x="895877" y="2507081"/>
                  <a:pt x="897830" y="2507298"/>
                </a:cubicBezTo>
                <a:close/>
                <a:moveTo>
                  <a:pt x="2855757" y="2505996"/>
                </a:moveTo>
                <a:cubicBezTo>
                  <a:pt x="2856842" y="2505779"/>
                  <a:pt x="2858253" y="2505887"/>
                  <a:pt x="2859989" y="2506321"/>
                </a:cubicBezTo>
                <a:cubicBezTo>
                  <a:pt x="2871275" y="2507189"/>
                  <a:pt x="2884298" y="2508926"/>
                  <a:pt x="2899057" y="2511530"/>
                </a:cubicBezTo>
                <a:cubicBezTo>
                  <a:pt x="2906870" y="2513267"/>
                  <a:pt x="2912079" y="2516739"/>
                  <a:pt x="2914684" y="2521948"/>
                </a:cubicBezTo>
                <a:cubicBezTo>
                  <a:pt x="2918156" y="2535839"/>
                  <a:pt x="2917288" y="2546257"/>
                  <a:pt x="2912079" y="2553202"/>
                </a:cubicBezTo>
                <a:cubicBezTo>
                  <a:pt x="2906002" y="2559279"/>
                  <a:pt x="2899491" y="2560148"/>
                  <a:pt x="2892545" y="2555807"/>
                </a:cubicBezTo>
                <a:cubicBezTo>
                  <a:pt x="2876050" y="2538443"/>
                  <a:pt x="2863896" y="2524553"/>
                  <a:pt x="2856083" y="2514135"/>
                </a:cubicBezTo>
                <a:cubicBezTo>
                  <a:pt x="2853478" y="2510662"/>
                  <a:pt x="2852610" y="2508492"/>
                  <a:pt x="2853478" y="2507623"/>
                </a:cubicBezTo>
                <a:cubicBezTo>
                  <a:pt x="2853912" y="2506756"/>
                  <a:pt x="2854672" y="2506213"/>
                  <a:pt x="2855757" y="2505996"/>
                </a:cubicBezTo>
                <a:close/>
                <a:moveTo>
                  <a:pt x="1106515" y="2505019"/>
                </a:moveTo>
                <a:cubicBezTo>
                  <a:pt x="1109120" y="2505019"/>
                  <a:pt x="1111507" y="2505887"/>
                  <a:pt x="1113678" y="2507623"/>
                </a:cubicBezTo>
                <a:cubicBezTo>
                  <a:pt x="1118019" y="2510228"/>
                  <a:pt x="1124530" y="2515871"/>
                  <a:pt x="1133212" y="2524553"/>
                </a:cubicBezTo>
                <a:cubicBezTo>
                  <a:pt x="1136684" y="2531498"/>
                  <a:pt x="1136250" y="2536273"/>
                  <a:pt x="1131909" y="2538877"/>
                </a:cubicBezTo>
                <a:cubicBezTo>
                  <a:pt x="1111073" y="2552768"/>
                  <a:pt x="1099353" y="2561450"/>
                  <a:pt x="1096748" y="2564922"/>
                </a:cubicBezTo>
                <a:cubicBezTo>
                  <a:pt x="1106298" y="2568395"/>
                  <a:pt x="1113678" y="2577511"/>
                  <a:pt x="1118887" y="2592269"/>
                </a:cubicBezTo>
                <a:cubicBezTo>
                  <a:pt x="1119755" y="2591402"/>
                  <a:pt x="1120623" y="2590967"/>
                  <a:pt x="1121491" y="2590967"/>
                </a:cubicBezTo>
                <a:cubicBezTo>
                  <a:pt x="1122360" y="2590099"/>
                  <a:pt x="1122793" y="2589665"/>
                  <a:pt x="1122793" y="2589665"/>
                </a:cubicBezTo>
                <a:cubicBezTo>
                  <a:pt x="1137552" y="2589665"/>
                  <a:pt x="1164465" y="2587060"/>
                  <a:pt x="1203532" y="2581852"/>
                </a:cubicBezTo>
                <a:cubicBezTo>
                  <a:pt x="1213950" y="2580115"/>
                  <a:pt x="1233919" y="2576643"/>
                  <a:pt x="1263436" y="2571434"/>
                </a:cubicBezTo>
                <a:cubicBezTo>
                  <a:pt x="1268645" y="2569697"/>
                  <a:pt x="1272986" y="2570131"/>
                  <a:pt x="1276459" y="2572736"/>
                </a:cubicBezTo>
                <a:cubicBezTo>
                  <a:pt x="1281668" y="2575340"/>
                  <a:pt x="1286877" y="2580115"/>
                  <a:pt x="1292086" y="2587060"/>
                </a:cubicBezTo>
                <a:cubicBezTo>
                  <a:pt x="1295558" y="2590533"/>
                  <a:pt x="1296427" y="2593572"/>
                  <a:pt x="1294690" y="2596176"/>
                </a:cubicBezTo>
                <a:cubicBezTo>
                  <a:pt x="1293822" y="2599649"/>
                  <a:pt x="1291217" y="2601385"/>
                  <a:pt x="1286877" y="2601385"/>
                </a:cubicBezTo>
                <a:cubicBezTo>
                  <a:pt x="1265173" y="2600517"/>
                  <a:pt x="1240430" y="2601819"/>
                  <a:pt x="1212649" y="2605292"/>
                </a:cubicBezTo>
                <a:cubicBezTo>
                  <a:pt x="1209176" y="2605292"/>
                  <a:pt x="1205269" y="2605726"/>
                  <a:pt x="1200928" y="2606594"/>
                </a:cubicBezTo>
                <a:cubicBezTo>
                  <a:pt x="1206137" y="2607462"/>
                  <a:pt x="1210044" y="2608765"/>
                  <a:pt x="1212649" y="2610501"/>
                </a:cubicBezTo>
                <a:cubicBezTo>
                  <a:pt x="1216990" y="2613974"/>
                  <a:pt x="1218292" y="2618749"/>
                  <a:pt x="1216555" y="2624826"/>
                </a:cubicBezTo>
                <a:cubicBezTo>
                  <a:pt x="1213950" y="2635244"/>
                  <a:pt x="1212649" y="2650003"/>
                  <a:pt x="1212649" y="2669102"/>
                </a:cubicBezTo>
                <a:cubicBezTo>
                  <a:pt x="1212649" y="2674311"/>
                  <a:pt x="1213083" y="2682993"/>
                  <a:pt x="1213950" y="2695147"/>
                </a:cubicBezTo>
                <a:cubicBezTo>
                  <a:pt x="1214819" y="2704697"/>
                  <a:pt x="1215253" y="2711642"/>
                  <a:pt x="1215253" y="2715983"/>
                </a:cubicBezTo>
                <a:cubicBezTo>
                  <a:pt x="1214385" y="2736819"/>
                  <a:pt x="1206137" y="2750710"/>
                  <a:pt x="1190510" y="2757655"/>
                </a:cubicBezTo>
                <a:cubicBezTo>
                  <a:pt x="1182697" y="2760259"/>
                  <a:pt x="1177922" y="2758523"/>
                  <a:pt x="1176186" y="2752446"/>
                </a:cubicBezTo>
                <a:cubicBezTo>
                  <a:pt x="1168372" y="2731610"/>
                  <a:pt x="1158388" y="2718587"/>
                  <a:pt x="1146234" y="2713378"/>
                </a:cubicBezTo>
                <a:cubicBezTo>
                  <a:pt x="1144498" y="2712510"/>
                  <a:pt x="1143629" y="2711208"/>
                  <a:pt x="1143629" y="2709472"/>
                </a:cubicBezTo>
                <a:cubicBezTo>
                  <a:pt x="1144498" y="2707735"/>
                  <a:pt x="1145800" y="2707301"/>
                  <a:pt x="1147536" y="2708169"/>
                </a:cubicBezTo>
                <a:cubicBezTo>
                  <a:pt x="1150140" y="2708169"/>
                  <a:pt x="1154915" y="2708169"/>
                  <a:pt x="1161861" y="2708169"/>
                </a:cubicBezTo>
                <a:cubicBezTo>
                  <a:pt x="1169674" y="2709038"/>
                  <a:pt x="1174449" y="2709472"/>
                  <a:pt x="1176186" y="2709472"/>
                </a:cubicBezTo>
                <a:cubicBezTo>
                  <a:pt x="1178790" y="2710340"/>
                  <a:pt x="1180092" y="2709038"/>
                  <a:pt x="1180092" y="2705565"/>
                </a:cubicBezTo>
                <a:cubicBezTo>
                  <a:pt x="1180092" y="2669102"/>
                  <a:pt x="1179658" y="2645228"/>
                  <a:pt x="1178790" y="2633941"/>
                </a:cubicBezTo>
                <a:cubicBezTo>
                  <a:pt x="1178790" y="2623523"/>
                  <a:pt x="1177488" y="2615276"/>
                  <a:pt x="1174883" y="2609199"/>
                </a:cubicBezTo>
                <a:cubicBezTo>
                  <a:pt x="1164465" y="2610067"/>
                  <a:pt x="1157086" y="2611369"/>
                  <a:pt x="1152745" y="2613105"/>
                </a:cubicBezTo>
                <a:cubicBezTo>
                  <a:pt x="1145800" y="2613974"/>
                  <a:pt x="1141025" y="2613540"/>
                  <a:pt x="1138420" y="2611803"/>
                </a:cubicBezTo>
                <a:cubicBezTo>
                  <a:pt x="1131475" y="2609199"/>
                  <a:pt x="1125832" y="2604858"/>
                  <a:pt x="1121491" y="2598781"/>
                </a:cubicBezTo>
                <a:lnTo>
                  <a:pt x="1121491" y="2600083"/>
                </a:lnTo>
                <a:cubicBezTo>
                  <a:pt x="1121491" y="2612237"/>
                  <a:pt x="1117584" y="2623958"/>
                  <a:pt x="1109771" y="2635244"/>
                </a:cubicBezTo>
                <a:cubicBezTo>
                  <a:pt x="1099353" y="2648266"/>
                  <a:pt x="1091106" y="2648700"/>
                  <a:pt x="1085028" y="2636546"/>
                </a:cubicBezTo>
                <a:cubicBezTo>
                  <a:pt x="1081556" y="2625260"/>
                  <a:pt x="1075045" y="2615710"/>
                  <a:pt x="1065495" y="2607896"/>
                </a:cubicBezTo>
                <a:cubicBezTo>
                  <a:pt x="1063758" y="2673877"/>
                  <a:pt x="1061154" y="2716851"/>
                  <a:pt x="1057681" y="2736819"/>
                </a:cubicBezTo>
                <a:cubicBezTo>
                  <a:pt x="1055077" y="2743764"/>
                  <a:pt x="1049868" y="2744632"/>
                  <a:pt x="1042054" y="2739423"/>
                </a:cubicBezTo>
                <a:cubicBezTo>
                  <a:pt x="1036845" y="2733346"/>
                  <a:pt x="1032504" y="2726835"/>
                  <a:pt x="1029032" y="2719890"/>
                </a:cubicBezTo>
                <a:cubicBezTo>
                  <a:pt x="1026427" y="2715549"/>
                  <a:pt x="1026427" y="2709038"/>
                  <a:pt x="1029032" y="2700356"/>
                </a:cubicBezTo>
                <a:cubicBezTo>
                  <a:pt x="1031636" y="2689938"/>
                  <a:pt x="1033806" y="2670404"/>
                  <a:pt x="1035543" y="2641755"/>
                </a:cubicBezTo>
                <a:cubicBezTo>
                  <a:pt x="1037279" y="2612237"/>
                  <a:pt x="1037714" y="2587495"/>
                  <a:pt x="1036845" y="2567527"/>
                </a:cubicBezTo>
                <a:cubicBezTo>
                  <a:pt x="1035977" y="2544086"/>
                  <a:pt x="1032939" y="2530630"/>
                  <a:pt x="1027730" y="2527157"/>
                </a:cubicBezTo>
                <a:cubicBezTo>
                  <a:pt x="1025993" y="2520212"/>
                  <a:pt x="1027730" y="2517173"/>
                  <a:pt x="1032939" y="2518041"/>
                </a:cubicBezTo>
                <a:cubicBezTo>
                  <a:pt x="1041620" y="2518041"/>
                  <a:pt x="1050301" y="2520212"/>
                  <a:pt x="1058983" y="2524553"/>
                </a:cubicBezTo>
                <a:cubicBezTo>
                  <a:pt x="1059852" y="2524553"/>
                  <a:pt x="1061154" y="2524119"/>
                  <a:pt x="1062890" y="2523250"/>
                </a:cubicBezTo>
                <a:cubicBezTo>
                  <a:pt x="1068099" y="2521514"/>
                  <a:pt x="1072006" y="2520212"/>
                  <a:pt x="1074610" y="2519344"/>
                </a:cubicBezTo>
                <a:cubicBezTo>
                  <a:pt x="1085028" y="2515003"/>
                  <a:pt x="1092842" y="2511096"/>
                  <a:pt x="1098051" y="2507623"/>
                </a:cubicBezTo>
                <a:cubicBezTo>
                  <a:pt x="1101089" y="2505887"/>
                  <a:pt x="1103911" y="2505019"/>
                  <a:pt x="1106515" y="2505019"/>
                </a:cubicBezTo>
                <a:close/>
                <a:moveTo>
                  <a:pt x="1519979" y="2498508"/>
                </a:moveTo>
                <a:cubicBezTo>
                  <a:pt x="1529528" y="2498508"/>
                  <a:pt x="1541249" y="2504585"/>
                  <a:pt x="1555139" y="2516739"/>
                </a:cubicBezTo>
                <a:cubicBezTo>
                  <a:pt x="1560348" y="2520212"/>
                  <a:pt x="1561216" y="2524553"/>
                  <a:pt x="1557743" y="2529762"/>
                </a:cubicBezTo>
                <a:cubicBezTo>
                  <a:pt x="1554271" y="2535839"/>
                  <a:pt x="1552534" y="2545823"/>
                  <a:pt x="1552534" y="2559713"/>
                </a:cubicBezTo>
                <a:cubicBezTo>
                  <a:pt x="1551667" y="2565791"/>
                  <a:pt x="1551232" y="2572302"/>
                  <a:pt x="1551232" y="2579247"/>
                </a:cubicBezTo>
                <a:cubicBezTo>
                  <a:pt x="1555573" y="2578379"/>
                  <a:pt x="1559480" y="2576643"/>
                  <a:pt x="1562953" y="2574038"/>
                </a:cubicBezTo>
                <a:cubicBezTo>
                  <a:pt x="1570766" y="2571434"/>
                  <a:pt x="1577277" y="2571434"/>
                  <a:pt x="1582486" y="2574038"/>
                </a:cubicBezTo>
                <a:cubicBezTo>
                  <a:pt x="1587695" y="2577511"/>
                  <a:pt x="1591602" y="2581852"/>
                  <a:pt x="1594206" y="2587060"/>
                </a:cubicBezTo>
                <a:cubicBezTo>
                  <a:pt x="1596811" y="2591402"/>
                  <a:pt x="1595075" y="2594874"/>
                  <a:pt x="1588997" y="2597478"/>
                </a:cubicBezTo>
                <a:cubicBezTo>
                  <a:pt x="1576843" y="2601819"/>
                  <a:pt x="1563386" y="2605292"/>
                  <a:pt x="1548628" y="2607896"/>
                </a:cubicBezTo>
                <a:cubicBezTo>
                  <a:pt x="1547759" y="2615710"/>
                  <a:pt x="1546458" y="2623523"/>
                  <a:pt x="1544721" y="2631337"/>
                </a:cubicBezTo>
                <a:cubicBezTo>
                  <a:pt x="1545589" y="2630469"/>
                  <a:pt x="1546023" y="2630035"/>
                  <a:pt x="1546023" y="2630035"/>
                </a:cubicBezTo>
                <a:cubicBezTo>
                  <a:pt x="1557310" y="2629167"/>
                  <a:pt x="1568596" y="2626996"/>
                  <a:pt x="1579881" y="2623523"/>
                </a:cubicBezTo>
                <a:cubicBezTo>
                  <a:pt x="1585959" y="2621787"/>
                  <a:pt x="1592904" y="2621787"/>
                  <a:pt x="1600718" y="2623523"/>
                </a:cubicBezTo>
                <a:cubicBezTo>
                  <a:pt x="1605927" y="2625260"/>
                  <a:pt x="1611136" y="2630469"/>
                  <a:pt x="1616344" y="2639150"/>
                </a:cubicBezTo>
                <a:cubicBezTo>
                  <a:pt x="1619817" y="2646096"/>
                  <a:pt x="1618081" y="2649568"/>
                  <a:pt x="1611136" y="2649568"/>
                </a:cubicBezTo>
                <a:cubicBezTo>
                  <a:pt x="1599850" y="2649568"/>
                  <a:pt x="1577711" y="2651305"/>
                  <a:pt x="1544721" y="2654777"/>
                </a:cubicBezTo>
                <a:cubicBezTo>
                  <a:pt x="1576843" y="2699922"/>
                  <a:pt x="1607663" y="2729005"/>
                  <a:pt x="1637180" y="2742028"/>
                </a:cubicBezTo>
                <a:cubicBezTo>
                  <a:pt x="1640653" y="2743764"/>
                  <a:pt x="1642389" y="2745067"/>
                  <a:pt x="1642389" y="2745935"/>
                </a:cubicBezTo>
                <a:cubicBezTo>
                  <a:pt x="1642389" y="2746803"/>
                  <a:pt x="1640219" y="2747671"/>
                  <a:pt x="1635878" y="2748539"/>
                </a:cubicBezTo>
                <a:cubicBezTo>
                  <a:pt x="1627197" y="2750276"/>
                  <a:pt x="1612004" y="2751578"/>
                  <a:pt x="1590300" y="2752446"/>
                </a:cubicBezTo>
                <a:cubicBezTo>
                  <a:pt x="1584223" y="2753314"/>
                  <a:pt x="1579881" y="2753748"/>
                  <a:pt x="1577277" y="2753748"/>
                </a:cubicBezTo>
                <a:cubicBezTo>
                  <a:pt x="1570332" y="2754616"/>
                  <a:pt x="1565991" y="2752880"/>
                  <a:pt x="1564255" y="2748539"/>
                </a:cubicBezTo>
                <a:cubicBezTo>
                  <a:pt x="1550364" y="2726835"/>
                  <a:pt x="1539512" y="2704263"/>
                  <a:pt x="1531699" y="2680822"/>
                </a:cubicBezTo>
                <a:cubicBezTo>
                  <a:pt x="1531699" y="2681690"/>
                  <a:pt x="1531265" y="2682559"/>
                  <a:pt x="1530396" y="2683427"/>
                </a:cubicBezTo>
                <a:cubicBezTo>
                  <a:pt x="1529528" y="2685163"/>
                  <a:pt x="1528661" y="2686465"/>
                  <a:pt x="1527792" y="2687333"/>
                </a:cubicBezTo>
                <a:cubicBezTo>
                  <a:pt x="1509560" y="2720324"/>
                  <a:pt x="1482214" y="2739858"/>
                  <a:pt x="1445751" y="2745935"/>
                </a:cubicBezTo>
                <a:cubicBezTo>
                  <a:pt x="1441410" y="2746803"/>
                  <a:pt x="1438805" y="2745935"/>
                  <a:pt x="1437937" y="2743330"/>
                </a:cubicBezTo>
                <a:cubicBezTo>
                  <a:pt x="1437937" y="2741594"/>
                  <a:pt x="1439673" y="2739858"/>
                  <a:pt x="1443146" y="2738121"/>
                </a:cubicBezTo>
                <a:cubicBezTo>
                  <a:pt x="1474400" y="2718153"/>
                  <a:pt x="1495670" y="2692108"/>
                  <a:pt x="1506956" y="2659986"/>
                </a:cubicBezTo>
                <a:cubicBezTo>
                  <a:pt x="1496538" y="2660855"/>
                  <a:pt x="1486989" y="2662157"/>
                  <a:pt x="1478307" y="2663893"/>
                </a:cubicBezTo>
                <a:cubicBezTo>
                  <a:pt x="1474834" y="2663893"/>
                  <a:pt x="1470927" y="2663025"/>
                  <a:pt x="1466587" y="2661289"/>
                </a:cubicBezTo>
                <a:cubicBezTo>
                  <a:pt x="1465718" y="2660421"/>
                  <a:pt x="1464416" y="2659118"/>
                  <a:pt x="1462680" y="2657382"/>
                </a:cubicBezTo>
                <a:cubicBezTo>
                  <a:pt x="1459207" y="2654777"/>
                  <a:pt x="1456169" y="2651739"/>
                  <a:pt x="1453564" y="2648266"/>
                </a:cubicBezTo>
                <a:cubicBezTo>
                  <a:pt x="1451828" y="2645662"/>
                  <a:pt x="1451393" y="2643925"/>
                  <a:pt x="1452261" y="2643057"/>
                </a:cubicBezTo>
                <a:cubicBezTo>
                  <a:pt x="1452261" y="2642189"/>
                  <a:pt x="1453998" y="2641755"/>
                  <a:pt x="1457471" y="2641755"/>
                </a:cubicBezTo>
                <a:cubicBezTo>
                  <a:pt x="1469625" y="2641755"/>
                  <a:pt x="1481779" y="2640453"/>
                  <a:pt x="1493934" y="2637848"/>
                </a:cubicBezTo>
                <a:cubicBezTo>
                  <a:pt x="1496538" y="2637848"/>
                  <a:pt x="1500011" y="2637414"/>
                  <a:pt x="1504352" y="2636546"/>
                </a:cubicBezTo>
                <a:cubicBezTo>
                  <a:pt x="1508693" y="2636546"/>
                  <a:pt x="1511731" y="2636112"/>
                  <a:pt x="1513467" y="2635244"/>
                </a:cubicBezTo>
                <a:cubicBezTo>
                  <a:pt x="1515203" y="2628298"/>
                  <a:pt x="1516506" y="2620919"/>
                  <a:pt x="1517374" y="2613105"/>
                </a:cubicBezTo>
                <a:lnTo>
                  <a:pt x="1514769" y="2613105"/>
                </a:lnTo>
                <a:cubicBezTo>
                  <a:pt x="1507824" y="2613105"/>
                  <a:pt x="1500445" y="2611369"/>
                  <a:pt x="1492631" y="2607896"/>
                </a:cubicBezTo>
                <a:cubicBezTo>
                  <a:pt x="1483949" y="2620051"/>
                  <a:pt x="1473532" y="2630035"/>
                  <a:pt x="1461378" y="2637848"/>
                </a:cubicBezTo>
                <a:cubicBezTo>
                  <a:pt x="1457037" y="2640453"/>
                  <a:pt x="1454432" y="2641321"/>
                  <a:pt x="1453564" y="2640453"/>
                </a:cubicBezTo>
                <a:cubicBezTo>
                  <a:pt x="1452696" y="2639585"/>
                  <a:pt x="1453564" y="2637414"/>
                  <a:pt x="1456169" y="2633941"/>
                </a:cubicBezTo>
                <a:cubicBezTo>
                  <a:pt x="1457037" y="2632205"/>
                  <a:pt x="1458339" y="2630035"/>
                  <a:pt x="1460075" y="2627430"/>
                </a:cubicBezTo>
                <a:cubicBezTo>
                  <a:pt x="1464416" y="2620485"/>
                  <a:pt x="1468757" y="2611369"/>
                  <a:pt x="1473097" y="2600083"/>
                </a:cubicBezTo>
                <a:cubicBezTo>
                  <a:pt x="1471362" y="2602687"/>
                  <a:pt x="1469191" y="2603990"/>
                  <a:pt x="1466587" y="2603990"/>
                </a:cubicBezTo>
                <a:cubicBezTo>
                  <a:pt x="1463982" y="2604858"/>
                  <a:pt x="1459207" y="2606160"/>
                  <a:pt x="1452261" y="2607896"/>
                </a:cubicBezTo>
                <a:cubicBezTo>
                  <a:pt x="1447053" y="2608765"/>
                  <a:pt x="1443146" y="2609633"/>
                  <a:pt x="1440542" y="2610501"/>
                </a:cubicBezTo>
                <a:cubicBezTo>
                  <a:pt x="1440542" y="2616578"/>
                  <a:pt x="1440542" y="2621787"/>
                  <a:pt x="1440542" y="2626128"/>
                </a:cubicBezTo>
                <a:cubicBezTo>
                  <a:pt x="1440542" y="2633941"/>
                  <a:pt x="1440542" y="2641321"/>
                  <a:pt x="1440542" y="2648266"/>
                </a:cubicBezTo>
                <a:cubicBezTo>
                  <a:pt x="1442278" y="2649134"/>
                  <a:pt x="1445317" y="2650871"/>
                  <a:pt x="1449657" y="2653475"/>
                </a:cubicBezTo>
                <a:cubicBezTo>
                  <a:pt x="1455734" y="2656080"/>
                  <a:pt x="1460075" y="2658250"/>
                  <a:pt x="1462680" y="2659986"/>
                </a:cubicBezTo>
                <a:cubicBezTo>
                  <a:pt x="1475702" y="2668668"/>
                  <a:pt x="1477004" y="2679954"/>
                  <a:pt x="1466587" y="2693845"/>
                </a:cubicBezTo>
                <a:cubicBezTo>
                  <a:pt x="1460509" y="2700790"/>
                  <a:pt x="1454432" y="2700356"/>
                  <a:pt x="1448355" y="2692542"/>
                </a:cubicBezTo>
                <a:cubicBezTo>
                  <a:pt x="1447486" y="2690806"/>
                  <a:pt x="1446185" y="2688202"/>
                  <a:pt x="1444448" y="2684729"/>
                </a:cubicBezTo>
                <a:cubicBezTo>
                  <a:pt x="1441844" y="2681256"/>
                  <a:pt x="1440108" y="2678652"/>
                  <a:pt x="1439239" y="2676915"/>
                </a:cubicBezTo>
                <a:cubicBezTo>
                  <a:pt x="1439239" y="2690806"/>
                  <a:pt x="1439239" y="2705999"/>
                  <a:pt x="1439239" y="2722494"/>
                </a:cubicBezTo>
                <a:cubicBezTo>
                  <a:pt x="1439239" y="2742462"/>
                  <a:pt x="1436635" y="2755485"/>
                  <a:pt x="1431426" y="2761561"/>
                </a:cubicBezTo>
                <a:cubicBezTo>
                  <a:pt x="1425348" y="2767639"/>
                  <a:pt x="1419706" y="2767639"/>
                  <a:pt x="1414497" y="2761561"/>
                </a:cubicBezTo>
                <a:cubicBezTo>
                  <a:pt x="1411892" y="2758957"/>
                  <a:pt x="1408419" y="2753314"/>
                  <a:pt x="1404079" y="2744632"/>
                </a:cubicBezTo>
                <a:cubicBezTo>
                  <a:pt x="1403210" y="2742896"/>
                  <a:pt x="1402777" y="2738121"/>
                  <a:pt x="1402777" y="2730308"/>
                </a:cubicBezTo>
                <a:cubicBezTo>
                  <a:pt x="1405381" y="2725967"/>
                  <a:pt x="1407117" y="2708604"/>
                  <a:pt x="1407985" y="2678218"/>
                </a:cubicBezTo>
                <a:cubicBezTo>
                  <a:pt x="1407985" y="2673877"/>
                  <a:pt x="1407985" y="2669102"/>
                  <a:pt x="1407985" y="2663893"/>
                </a:cubicBezTo>
                <a:cubicBezTo>
                  <a:pt x="1388886" y="2687333"/>
                  <a:pt x="1368484" y="2704697"/>
                  <a:pt x="1346780" y="2715983"/>
                </a:cubicBezTo>
                <a:cubicBezTo>
                  <a:pt x="1344175" y="2716851"/>
                  <a:pt x="1342439" y="2716851"/>
                  <a:pt x="1341571" y="2715983"/>
                </a:cubicBezTo>
                <a:cubicBezTo>
                  <a:pt x="1340703" y="2715115"/>
                  <a:pt x="1341137" y="2713378"/>
                  <a:pt x="1342873" y="2710774"/>
                </a:cubicBezTo>
                <a:cubicBezTo>
                  <a:pt x="1364577" y="2684729"/>
                  <a:pt x="1381506" y="2656080"/>
                  <a:pt x="1393661" y="2624826"/>
                </a:cubicBezTo>
                <a:cubicBezTo>
                  <a:pt x="1384111" y="2626562"/>
                  <a:pt x="1376732" y="2628732"/>
                  <a:pt x="1371523" y="2631337"/>
                </a:cubicBezTo>
                <a:cubicBezTo>
                  <a:pt x="1368050" y="2632205"/>
                  <a:pt x="1364143" y="2631771"/>
                  <a:pt x="1359802" y="2630035"/>
                </a:cubicBezTo>
                <a:cubicBezTo>
                  <a:pt x="1360670" y="2630035"/>
                  <a:pt x="1360236" y="2629601"/>
                  <a:pt x="1358500" y="2628732"/>
                </a:cubicBezTo>
                <a:cubicBezTo>
                  <a:pt x="1352423" y="2623523"/>
                  <a:pt x="1347214" y="2618314"/>
                  <a:pt x="1342873" y="2613105"/>
                </a:cubicBezTo>
                <a:cubicBezTo>
                  <a:pt x="1340269" y="2608765"/>
                  <a:pt x="1341571" y="2606160"/>
                  <a:pt x="1346780" y="2605292"/>
                </a:cubicBezTo>
                <a:cubicBezTo>
                  <a:pt x="1351989" y="2604424"/>
                  <a:pt x="1362407" y="2602253"/>
                  <a:pt x="1378034" y="2598781"/>
                </a:cubicBezTo>
                <a:cubicBezTo>
                  <a:pt x="1380638" y="2598781"/>
                  <a:pt x="1384979" y="2597913"/>
                  <a:pt x="1391056" y="2596176"/>
                </a:cubicBezTo>
                <a:cubicBezTo>
                  <a:pt x="1398870" y="2595308"/>
                  <a:pt x="1404512" y="2594440"/>
                  <a:pt x="1407985" y="2593572"/>
                </a:cubicBezTo>
                <a:cubicBezTo>
                  <a:pt x="1407985" y="2580549"/>
                  <a:pt x="1407117" y="2568829"/>
                  <a:pt x="1405381" y="2558411"/>
                </a:cubicBezTo>
                <a:cubicBezTo>
                  <a:pt x="1390622" y="2562752"/>
                  <a:pt x="1377165" y="2564922"/>
                  <a:pt x="1365011" y="2564922"/>
                </a:cubicBezTo>
                <a:cubicBezTo>
                  <a:pt x="1362407" y="2565791"/>
                  <a:pt x="1361105" y="2565357"/>
                  <a:pt x="1361105" y="2563620"/>
                </a:cubicBezTo>
                <a:cubicBezTo>
                  <a:pt x="1361973" y="2562752"/>
                  <a:pt x="1363275" y="2561884"/>
                  <a:pt x="1365011" y="2561016"/>
                </a:cubicBezTo>
                <a:cubicBezTo>
                  <a:pt x="1381506" y="2552334"/>
                  <a:pt x="1395397" y="2543218"/>
                  <a:pt x="1406683" y="2533668"/>
                </a:cubicBezTo>
                <a:cubicBezTo>
                  <a:pt x="1422310" y="2521514"/>
                  <a:pt x="1429690" y="2514135"/>
                  <a:pt x="1428821" y="2511530"/>
                </a:cubicBezTo>
                <a:cubicBezTo>
                  <a:pt x="1431426" y="2506321"/>
                  <a:pt x="1435333" y="2504151"/>
                  <a:pt x="1440542" y="2505019"/>
                </a:cubicBezTo>
                <a:cubicBezTo>
                  <a:pt x="1457904" y="2509360"/>
                  <a:pt x="1468757" y="2514569"/>
                  <a:pt x="1473097" y="2520646"/>
                </a:cubicBezTo>
                <a:cubicBezTo>
                  <a:pt x="1477438" y="2525855"/>
                  <a:pt x="1476571" y="2530630"/>
                  <a:pt x="1470493" y="2534971"/>
                </a:cubicBezTo>
                <a:cubicBezTo>
                  <a:pt x="1467021" y="2535839"/>
                  <a:pt x="1461378" y="2538443"/>
                  <a:pt x="1453564" y="2542784"/>
                </a:cubicBezTo>
                <a:cubicBezTo>
                  <a:pt x="1447486" y="2545389"/>
                  <a:pt x="1442712" y="2547559"/>
                  <a:pt x="1439239" y="2549295"/>
                </a:cubicBezTo>
                <a:cubicBezTo>
                  <a:pt x="1438371" y="2549295"/>
                  <a:pt x="1437069" y="2549730"/>
                  <a:pt x="1435333" y="2550598"/>
                </a:cubicBezTo>
                <a:cubicBezTo>
                  <a:pt x="1438805" y="2552334"/>
                  <a:pt x="1441844" y="2554504"/>
                  <a:pt x="1444448" y="2557109"/>
                </a:cubicBezTo>
                <a:cubicBezTo>
                  <a:pt x="1447053" y="2559713"/>
                  <a:pt x="1447486" y="2562752"/>
                  <a:pt x="1445751" y="2566225"/>
                </a:cubicBezTo>
                <a:cubicBezTo>
                  <a:pt x="1445751" y="2566225"/>
                  <a:pt x="1445751" y="2566659"/>
                  <a:pt x="1445751" y="2567527"/>
                </a:cubicBezTo>
                <a:cubicBezTo>
                  <a:pt x="1444014" y="2571868"/>
                  <a:pt x="1443146" y="2577511"/>
                  <a:pt x="1443146" y="2584456"/>
                </a:cubicBezTo>
                <a:cubicBezTo>
                  <a:pt x="1444014" y="2584456"/>
                  <a:pt x="1444883" y="2584022"/>
                  <a:pt x="1445751" y="2583154"/>
                </a:cubicBezTo>
                <a:cubicBezTo>
                  <a:pt x="1447486" y="2583154"/>
                  <a:pt x="1448355" y="2583154"/>
                  <a:pt x="1448355" y="2583154"/>
                </a:cubicBezTo>
                <a:cubicBezTo>
                  <a:pt x="1453564" y="2580549"/>
                  <a:pt x="1458339" y="2580549"/>
                  <a:pt x="1462680" y="2583154"/>
                </a:cubicBezTo>
                <a:cubicBezTo>
                  <a:pt x="1467021" y="2585758"/>
                  <a:pt x="1470059" y="2588797"/>
                  <a:pt x="1471795" y="2592269"/>
                </a:cubicBezTo>
                <a:cubicBezTo>
                  <a:pt x="1471795" y="2592269"/>
                  <a:pt x="1472229" y="2592704"/>
                  <a:pt x="1473097" y="2593572"/>
                </a:cubicBezTo>
                <a:cubicBezTo>
                  <a:pt x="1473966" y="2595308"/>
                  <a:pt x="1473966" y="2596610"/>
                  <a:pt x="1473097" y="2597478"/>
                </a:cubicBezTo>
                <a:cubicBezTo>
                  <a:pt x="1475702" y="2592269"/>
                  <a:pt x="1477873" y="2587060"/>
                  <a:pt x="1479609" y="2581852"/>
                </a:cubicBezTo>
                <a:cubicBezTo>
                  <a:pt x="1483082" y="2568829"/>
                  <a:pt x="1483516" y="2560582"/>
                  <a:pt x="1480911" y="2557109"/>
                </a:cubicBezTo>
                <a:cubicBezTo>
                  <a:pt x="1480043" y="2553636"/>
                  <a:pt x="1482214" y="2551466"/>
                  <a:pt x="1487422" y="2550598"/>
                </a:cubicBezTo>
                <a:cubicBezTo>
                  <a:pt x="1497840" y="2553202"/>
                  <a:pt x="1506956" y="2558411"/>
                  <a:pt x="1514769" y="2566225"/>
                </a:cubicBezTo>
                <a:cubicBezTo>
                  <a:pt x="1516506" y="2567961"/>
                  <a:pt x="1516506" y="2571000"/>
                  <a:pt x="1514769" y="2575340"/>
                </a:cubicBezTo>
                <a:cubicBezTo>
                  <a:pt x="1513902" y="2576209"/>
                  <a:pt x="1513467" y="2577077"/>
                  <a:pt x="1513467" y="2577945"/>
                </a:cubicBezTo>
                <a:cubicBezTo>
                  <a:pt x="1510863" y="2581418"/>
                  <a:pt x="1508693" y="2585324"/>
                  <a:pt x="1506956" y="2589665"/>
                </a:cubicBezTo>
                <a:cubicBezTo>
                  <a:pt x="1508693" y="2588797"/>
                  <a:pt x="1510863" y="2588363"/>
                  <a:pt x="1513467" y="2588363"/>
                </a:cubicBezTo>
                <a:cubicBezTo>
                  <a:pt x="1516072" y="2587495"/>
                  <a:pt x="1518242" y="2587060"/>
                  <a:pt x="1519979" y="2587060"/>
                </a:cubicBezTo>
                <a:cubicBezTo>
                  <a:pt x="1519979" y="2576643"/>
                  <a:pt x="1519979" y="2564922"/>
                  <a:pt x="1519979" y="2551900"/>
                </a:cubicBezTo>
                <a:cubicBezTo>
                  <a:pt x="1519979" y="2527591"/>
                  <a:pt x="1517374" y="2512832"/>
                  <a:pt x="1512165" y="2507623"/>
                </a:cubicBezTo>
                <a:cubicBezTo>
                  <a:pt x="1510429" y="2502414"/>
                  <a:pt x="1513033" y="2499376"/>
                  <a:pt x="1519979" y="2498508"/>
                </a:cubicBezTo>
                <a:close/>
                <a:moveTo>
                  <a:pt x="2188031" y="2497206"/>
                </a:moveTo>
                <a:cubicBezTo>
                  <a:pt x="2204526" y="2502414"/>
                  <a:pt x="2216246" y="2509794"/>
                  <a:pt x="2223191" y="2519344"/>
                </a:cubicBezTo>
                <a:cubicBezTo>
                  <a:pt x="2226664" y="2523685"/>
                  <a:pt x="2226230" y="2527591"/>
                  <a:pt x="2221889" y="2531064"/>
                </a:cubicBezTo>
                <a:cubicBezTo>
                  <a:pt x="2221889" y="2532800"/>
                  <a:pt x="2219719" y="2538009"/>
                  <a:pt x="2215378" y="2546691"/>
                </a:cubicBezTo>
                <a:cubicBezTo>
                  <a:pt x="2213642" y="2548427"/>
                  <a:pt x="2212774" y="2549730"/>
                  <a:pt x="2212774" y="2550598"/>
                </a:cubicBezTo>
                <a:cubicBezTo>
                  <a:pt x="2209301" y="2558411"/>
                  <a:pt x="2204960" y="2565791"/>
                  <a:pt x="2199751" y="2572736"/>
                </a:cubicBezTo>
                <a:cubicBezTo>
                  <a:pt x="2201487" y="2572736"/>
                  <a:pt x="2204092" y="2572302"/>
                  <a:pt x="2207564" y="2571434"/>
                </a:cubicBezTo>
                <a:cubicBezTo>
                  <a:pt x="2211037" y="2571434"/>
                  <a:pt x="2213642" y="2571434"/>
                  <a:pt x="2215378" y="2571434"/>
                </a:cubicBezTo>
                <a:cubicBezTo>
                  <a:pt x="2224060" y="2569697"/>
                  <a:pt x="2234043" y="2567093"/>
                  <a:pt x="2245330" y="2563620"/>
                </a:cubicBezTo>
                <a:cubicBezTo>
                  <a:pt x="2250538" y="2561016"/>
                  <a:pt x="2255748" y="2561450"/>
                  <a:pt x="2260957" y="2564922"/>
                </a:cubicBezTo>
                <a:cubicBezTo>
                  <a:pt x="2273111" y="2571868"/>
                  <a:pt x="2281358" y="2579247"/>
                  <a:pt x="2285699" y="2587060"/>
                </a:cubicBezTo>
                <a:cubicBezTo>
                  <a:pt x="2288304" y="2590533"/>
                  <a:pt x="2287870" y="2596176"/>
                  <a:pt x="2284397" y="2603990"/>
                </a:cubicBezTo>
                <a:cubicBezTo>
                  <a:pt x="2281793" y="2610067"/>
                  <a:pt x="2280056" y="2620485"/>
                  <a:pt x="2279188" y="2635244"/>
                </a:cubicBezTo>
                <a:cubicBezTo>
                  <a:pt x="2276584" y="2670839"/>
                  <a:pt x="2271808" y="2699922"/>
                  <a:pt x="2264863" y="2722494"/>
                </a:cubicBezTo>
                <a:cubicBezTo>
                  <a:pt x="2257918" y="2745067"/>
                  <a:pt x="2248368" y="2759391"/>
                  <a:pt x="2236214" y="2765468"/>
                </a:cubicBezTo>
                <a:cubicBezTo>
                  <a:pt x="2227532" y="2768073"/>
                  <a:pt x="2220587" y="2765034"/>
                  <a:pt x="2215378" y="2756352"/>
                </a:cubicBezTo>
                <a:cubicBezTo>
                  <a:pt x="2207564" y="2738121"/>
                  <a:pt x="2196278" y="2723796"/>
                  <a:pt x="2181520" y="2713378"/>
                </a:cubicBezTo>
                <a:cubicBezTo>
                  <a:pt x="2179783" y="2711642"/>
                  <a:pt x="2178915" y="2710340"/>
                  <a:pt x="2178915" y="2709472"/>
                </a:cubicBezTo>
                <a:cubicBezTo>
                  <a:pt x="2178915" y="2708604"/>
                  <a:pt x="2180217" y="2708169"/>
                  <a:pt x="2182822" y="2708169"/>
                </a:cubicBezTo>
                <a:cubicBezTo>
                  <a:pt x="2193240" y="2710774"/>
                  <a:pt x="2204526" y="2712944"/>
                  <a:pt x="2216680" y="2714681"/>
                </a:cubicBezTo>
                <a:cubicBezTo>
                  <a:pt x="2223625" y="2715549"/>
                  <a:pt x="2227532" y="2713813"/>
                  <a:pt x="2228400" y="2709472"/>
                </a:cubicBezTo>
                <a:cubicBezTo>
                  <a:pt x="2237082" y="2690372"/>
                  <a:pt x="2240989" y="2653475"/>
                  <a:pt x="2240121" y="2598781"/>
                </a:cubicBezTo>
                <a:cubicBezTo>
                  <a:pt x="2240121" y="2595308"/>
                  <a:pt x="2237950" y="2593572"/>
                  <a:pt x="2233609" y="2593572"/>
                </a:cubicBezTo>
                <a:cubicBezTo>
                  <a:pt x="2227532" y="2593572"/>
                  <a:pt x="2217983" y="2595308"/>
                  <a:pt x="2204960" y="2598781"/>
                </a:cubicBezTo>
                <a:cubicBezTo>
                  <a:pt x="2202356" y="2599649"/>
                  <a:pt x="2200619" y="2600083"/>
                  <a:pt x="2199751" y="2600083"/>
                </a:cubicBezTo>
                <a:cubicBezTo>
                  <a:pt x="2198883" y="2600083"/>
                  <a:pt x="2198014" y="2600083"/>
                  <a:pt x="2197147" y="2600083"/>
                </a:cubicBezTo>
                <a:cubicBezTo>
                  <a:pt x="2193674" y="2600951"/>
                  <a:pt x="2191069" y="2600517"/>
                  <a:pt x="2189333" y="2598781"/>
                </a:cubicBezTo>
                <a:cubicBezTo>
                  <a:pt x="2187596" y="2598781"/>
                  <a:pt x="2185426" y="2597913"/>
                  <a:pt x="2182822" y="2596176"/>
                </a:cubicBezTo>
                <a:cubicBezTo>
                  <a:pt x="2181954" y="2597044"/>
                  <a:pt x="2180217" y="2598781"/>
                  <a:pt x="2177613" y="2601385"/>
                </a:cubicBezTo>
                <a:cubicBezTo>
                  <a:pt x="2171536" y="2610067"/>
                  <a:pt x="2166327" y="2616144"/>
                  <a:pt x="2161986" y="2619617"/>
                </a:cubicBezTo>
                <a:cubicBezTo>
                  <a:pt x="2173272" y="2621353"/>
                  <a:pt x="2185426" y="2624392"/>
                  <a:pt x="2198449" y="2628732"/>
                </a:cubicBezTo>
                <a:cubicBezTo>
                  <a:pt x="2211471" y="2631337"/>
                  <a:pt x="2218416" y="2641321"/>
                  <a:pt x="2219285" y="2658684"/>
                </a:cubicBezTo>
                <a:cubicBezTo>
                  <a:pt x="2215812" y="2676915"/>
                  <a:pt x="2207130" y="2681690"/>
                  <a:pt x="2193240" y="2673009"/>
                </a:cubicBezTo>
                <a:cubicBezTo>
                  <a:pt x="2184558" y="2666064"/>
                  <a:pt x="2173272" y="2651739"/>
                  <a:pt x="2159381" y="2630035"/>
                </a:cubicBezTo>
                <a:cubicBezTo>
                  <a:pt x="2157645" y="2627430"/>
                  <a:pt x="2156343" y="2625694"/>
                  <a:pt x="2155475" y="2624826"/>
                </a:cubicBezTo>
                <a:cubicBezTo>
                  <a:pt x="2151134" y="2629167"/>
                  <a:pt x="2146793" y="2632639"/>
                  <a:pt x="2142452" y="2635244"/>
                </a:cubicBezTo>
                <a:cubicBezTo>
                  <a:pt x="2142452" y="2635244"/>
                  <a:pt x="2142018" y="2635244"/>
                  <a:pt x="2141150" y="2635244"/>
                </a:cubicBezTo>
                <a:cubicBezTo>
                  <a:pt x="2141150" y="2645662"/>
                  <a:pt x="2141150" y="2655646"/>
                  <a:pt x="2141150" y="2665195"/>
                </a:cubicBezTo>
                <a:cubicBezTo>
                  <a:pt x="2142018" y="2674745"/>
                  <a:pt x="2142018" y="2686031"/>
                  <a:pt x="2141150" y="2699054"/>
                </a:cubicBezTo>
                <a:cubicBezTo>
                  <a:pt x="2141150" y="2705131"/>
                  <a:pt x="2141150" y="2709472"/>
                  <a:pt x="2141150" y="2712076"/>
                </a:cubicBezTo>
                <a:cubicBezTo>
                  <a:pt x="2140282" y="2724231"/>
                  <a:pt x="2135073" y="2730308"/>
                  <a:pt x="2125523" y="2730308"/>
                </a:cubicBezTo>
                <a:cubicBezTo>
                  <a:pt x="2115105" y="2729440"/>
                  <a:pt x="2109028" y="2722494"/>
                  <a:pt x="2107292" y="2709472"/>
                </a:cubicBezTo>
                <a:cubicBezTo>
                  <a:pt x="2091665" y="2711208"/>
                  <a:pt x="2080379" y="2712076"/>
                  <a:pt x="2073433" y="2712076"/>
                </a:cubicBezTo>
                <a:lnTo>
                  <a:pt x="2072131" y="2712076"/>
                </a:lnTo>
                <a:cubicBezTo>
                  <a:pt x="2072131" y="2719022"/>
                  <a:pt x="2070828" y="2723796"/>
                  <a:pt x="2068224" y="2726401"/>
                </a:cubicBezTo>
                <a:cubicBezTo>
                  <a:pt x="2063015" y="2729874"/>
                  <a:pt x="2057372" y="2729874"/>
                  <a:pt x="2051295" y="2726401"/>
                </a:cubicBezTo>
                <a:cubicBezTo>
                  <a:pt x="2044350" y="2718587"/>
                  <a:pt x="2040877" y="2711208"/>
                  <a:pt x="2040877" y="2704263"/>
                </a:cubicBezTo>
                <a:cubicBezTo>
                  <a:pt x="2041745" y="2692977"/>
                  <a:pt x="2041311" y="2669970"/>
                  <a:pt x="2039575" y="2635244"/>
                </a:cubicBezTo>
                <a:cubicBezTo>
                  <a:pt x="2039575" y="2612671"/>
                  <a:pt x="2036536" y="2597913"/>
                  <a:pt x="2030459" y="2590967"/>
                </a:cubicBezTo>
                <a:cubicBezTo>
                  <a:pt x="2027854" y="2584890"/>
                  <a:pt x="2029156" y="2581418"/>
                  <a:pt x="2034366" y="2580549"/>
                </a:cubicBezTo>
                <a:cubicBezTo>
                  <a:pt x="2036970" y="2580549"/>
                  <a:pt x="2042613" y="2581418"/>
                  <a:pt x="2051295" y="2583154"/>
                </a:cubicBezTo>
                <a:cubicBezTo>
                  <a:pt x="2054767" y="2584022"/>
                  <a:pt x="2057372" y="2584456"/>
                  <a:pt x="2059108" y="2584456"/>
                </a:cubicBezTo>
                <a:cubicBezTo>
                  <a:pt x="2060845" y="2580984"/>
                  <a:pt x="2063449" y="2576209"/>
                  <a:pt x="2066922" y="2570131"/>
                </a:cubicBezTo>
                <a:cubicBezTo>
                  <a:pt x="2070395" y="2564054"/>
                  <a:pt x="2072999" y="2559279"/>
                  <a:pt x="2074735" y="2555807"/>
                </a:cubicBezTo>
                <a:cubicBezTo>
                  <a:pt x="2081681" y="2537575"/>
                  <a:pt x="2084285" y="2526289"/>
                  <a:pt x="2082549" y="2521948"/>
                </a:cubicBezTo>
                <a:cubicBezTo>
                  <a:pt x="2080812" y="2515871"/>
                  <a:pt x="2084285" y="2512398"/>
                  <a:pt x="2092967" y="2511530"/>
                </a:cubicBezTo>
                <a:cubicBezTo>
                  <a:pt x="2102517" y="2514135"/>
                  <a:pt x="2111632" y="2520212"/>
                  <a:pt x="2120314" y="2529762"/>
                </a:cubicBezTo>
                <a:cubicBezTo>
                  <a:pt x="2125523" y="2536707"/>
                  <a:pt x="2125089" y="2543652"/>
                  <a:pt x="2119012" y="2550598"/>
                </a:cubicBezTo>
                <a:cubicBezTo>
                  <a:pt x="2116407" y="2553202"/>
                  <a:pt x="2111199" y="2558411"/>
                  <a:pt x="2103385" y="2566225"/>
                </a:cubicBezTo>
                <a:cubicBezTo>
                  <a:pt x="2094703" y="2574038"/>
                  <a:pt x="2088626" y="2579681"/>
                  <a:pt x="2085153" y="2583154"/>
                </a:cubicBezTo>
                <a:cubicBezTo>
                  <a:pt x="2088626" y="2582286"/>
                  <a:pt x="2093401" y="2580549"/>
                  <a:pt x="2099478" y="2577945"/>
                </a:cubicBezTo>
                <a:cubicBezTo>
                  <a:pt x="2103819" y="2576209"/>
                  <a:pt x="2106423" y="2575340"/>
                  <a:pt x="2107292" y="2575340"/>
                </a:cubicBezTo>
                <a:cubicBezTo>
                  <a:pt x="2114237" y="2572736"/>
                  <a:pt x="2120314" y="2573170"/>
                  <a:pt x="2125523" y="2576643"/>
                </a:cubicBezTo>
                <a:cubicBezTo>
                  <a:pt x="2128128" y="2578379"/>
                  <a:pt x="2131166" y="2580115"/>
                  <a:pt x="2134639" y="2581852"/>
                </a:cubicBezTo>
                <a:cubicBezTo>
                  <a:pt x="2138111" y="2584456"/>
                  <a:pt x="2141150" y="2586193"/>
                  <a:pt x="2143754" y="2587060"/>
                </a:cubicBezTo>
                <a:cubicBezTo>
                  <a:pt x="2148095" y="2591402"/>
                  <a:pt x="2148963" y="2596176"/>
                  <a:pt x="2146359" y="2601385"/>
                </a:cubicBezTo>
                <a:cubicBezTo>
                  <a:pt x="2145491" y="2603122"/>
                  <a:pt x="2144189" y="2610067"/>
                  <a:pt x="2142452" y="2622221"/>
                </a:cubicBezTo>
                <a:cubicBezTo>
                  <a:pt x="2158079" y="2597913"/>
                  <a:pt x="2169799" y="2570131"/>
                  <a:pt x="2177613" y="2538877"/>
                </a:cubicBezTo>
                <a:cubicBezTo>
                  <a:pt x="2180217" y="2528459"/>
                  <a:pt x="2181085" y="2516739"/>
                  <a:pt x="2180217" y="2503717"/>
                </a:cubicBezTo>
                <a:cubicBezTo>
                  <a:pt x="2179349" y="2497640"/>
                  <a:pt x="2181954" y="2495469"/>
                  <a:pt x="2188031" y="2497206"/>
                </a:cubicBezTo>
                <a:close/>
                <a:moveTo>
                  <a:pt x="2755159" y="2496880"/>
                </a:moveTo>
                <a:cubicBezTo>
                  <a:pt x="2756461" y="2496663"/>
                  <a:pt x="2757980" y="2496772"/>
                  <a:pt x="2759716" y="2497206"/>
                </a:cubicBezTo>
                <a:cubicBezTo>
                  <a:pt x="2772739" y="2499810"/>
                  <a:pt x="2783591" y="2508058"/>
                  <a:pt x="2792273" y="2521948"/>
                </a:cubicBezTo>
                <a:cubicBezTo>
                  <a:pt x="2795745" y="2525421"/>
                  <a:pt x="2796179" y="2529762"/>
                  <a:pt x="2793575" y="2534971"/>
                </a:cubicBezTo>
                <a:cubicBezTo>
                  <a:pt x="2791838" y="2542784"/>
                  <a:pt x="2790102" y="2554070"/>
                  <a:pt x="2788366" y="2568829"/>
                </a:cubicBezTo>
                <a:cubicBezTo>
                  <a:pt x="2789234" y="2568829"/>
                  <a:pt x="2790102" y="2568395"/>
                  <a:pt x="2790970" y="2567527"/>
                </a:cubicBezTo>
                <a:cubicBezTo>
                  <a:pt x="2791838" y="2567527"/>
                  <a:pt x="2792273" y="2567527"/>
                  <a:pt x="2792273" y="2567527"/>
                </a:cubicBezTo>
                <a:cubicBezTo>
                  <a:pt x="2798349" y="2564922"/>
                  <a:pt x="2803993" y="2565357"/>
                  <a:pt x="2809202" y="2568829"/>
                </a:cubicBezTo>
                <a:cubicBezTo>
                  <a:pt x="2812674" y="2571434"/>
                  <a:pt x="2815713" y="2574038"/>
                  <a:pt x="2818317" y="2576643"/>
                </a:cubicBezTo>
                <a:cubicBezTo>
                  <a:pt x="2822658" y="2582720"/>
                  <a:pt x="2822658" y="2587060"/>
                  <a:pt x="2818317" y="2589665"/>
                </a:cubicBezTo>
                <a:cubicBezTo>
                  <a:pt x="2807899" y="2594874"/>
                  <a:pt x="2798784" y="2597913"/>
                  <a:pt x="2790970" y="2598781"/>
                </a:cubicBezTo>
                <a:cubicBezTo>
                  <a:pt x="2790102" y="2598781"/>
                  <a:pt x="2788800" y="2598781"/>
                  <a:pt x="2787064" y="2598781"/>
                </a:cubicBezTo>
                <a:lnTo>
                  <a:pt x="2787064" y="2622221"/>
                </a:lnTo>
                <a:cubicBezTo>
                  <a:pt x="2790536" y="2620485"/>
                  <a:pt x="2794877" y="2618314"/>
                  <a:pt x="2800086" y="2615710"/>
                </a:cubicBezTo>
                <a:cubicBezTo>
                  <a:pt x="2806163" y="2613105"/>
                  <a:pt x="2810504" y="2611369"/>
                  <a:pt x="2813108" y="2610501"/>
                </a:cubicBezTo>
                <a:cubicBezTo>
                  <a:pt x="2816581" y="2608765"/>
                  <a:pt x="2818751" y="2607896"/>
                  <a:pt x="2819620" y="2607896"/>
                </a:cubicBezTo>
                <a:cubicBezTo>
                  <a:pt x="2820488" y="2608765"/>
                  <a:pt x="2819620" y="2610501"/>
                  <a:pt x="2817015" y="2613105"/>
                </a:cubicBezTo>
                <a:cubicBezTo>
                  <a:pt x="2809202" y="2623523"/>
                  <a:pt x="2799218" y="2633941"/>
                  <a:pt x="2787064" y="2644359"/>
                </a:cubicBezTo>
                <a:cubicBezTo>
                  <a:pt x="2787064" y="2654777"/>
                  <a:pt x="2786629" y="2670839"/>
                  <a:pt x="2785761" y="2692542"/>
                </a:cubicBezTo>
                <a:cubicBezTo>
                  <a:pt x="2784893" y="2705565"/>
                  <a:pt x="2784459" y="2715983"/>
                  <a:pt x="2784459" y="2723796"/>
                </a:cubicBezTo>
                <a:cubicBezTo>
                  <a:pt x="2782723" y="2742896"/>
                  <a:pt x="2776211" y="2756352"/>
                  <a:pt x="2764925" y="2764166"/>
                </a:cubicBezTo>
                <a:cubicBezTo>
                  <a:pt x="2755375" y="2769375"/>
                  <a:pt x="2749732" y="2768073"/>
                  <a:pt x="2747996" y="2760259"/>
                </a:cubicBezTo>
                <a:cubicBezTo>
                  <a:pt x="2741919" y="2740292"/>
                  <a:pt x="2732803" y="2725967"/>
                  <a:pt x="2720649" y="2717285"/>
                </a:cubicBezTo>
                <a:cubicBezTo>
                  <a:pt x="2718912" y="2715549"/>
                  <a:pt x="2718045" y="2714247"/>
                  <a:pt x="2718045" y="2713378"/>
                </a:cubicBezTo>
                <a:cubicBezTo>
                  <a:pt x="2718045" y="2713378"/>
                  <a:pt x="2719347" y="2713378"/>
                  <a:pt x="2721951" y="2713378"/>
                </a:cubicBezTo>
                <a:cubicBezTo>
                  <a:pt x="2726292" y="2713378"/>
                  <a:pt x="2733237" y="2714247"/>
                  <a:pt x="2742787" y="2715983"/>
                </a:cubicBezTo>
                <a:cubicBezTo>
                  <a:pt x="2746260" y="2716851"/>
                  <a:pt x="2748430" y="2717285"/>
                  <a:pt x="2749298" y="2717285"/>
                </a:cubicBezTo>
                <a:cubicBezTo>
                  <a:pt x="2751903" y="2717285"/>
                  <a:pt x="2753205" y="2715549"/>
                  <a:pt x="2753205" y="2712076"/>
                </a:cubicBezTo>
                <a:cubicBezTo>
                  <a:pt x="2753205" y="2707735"/>
                  <a:pt x="2753639" y="2701224"/>
                  <a:pt x="2754507" y="2692542"/>
                </a:cubicBezTo>
                <a:cubicBezTo>
                  <a:pt x="2754507" y="2682993"/>
                  <a:pt x="2754941" y="2676048"/>
                  <a:pt x="2755810" y="2671706"/>
                </a:cubicBezTo>
                <a:cubicBezTo>
                  <a:pt x="2753205" y="2673443"/>
                  <a:pt x="2748430" y="2676481"/>
                  <a:pt x="2741485" y="2680822"/>
                </a:cubicBezTo>
                <a:cubicBezTo>
                  <a:pt x="2735408" y="2685163"/>
                  <a:pt x="2730633" y="2688636"/>
                  <a:pt x="2727160" y="2691240"/>
                </a:cubicBezTo>
                <a:cubicBezTo>
                  <a:pt x="2720215" y="2695581"/>
                  <a:pt x="2714572" y="2695147"/>
                  <a:pt x="2710231" y="2689938"/>
                </a:cubicBezTo>
                <a:cubicBezTo>
                  <a:pt x="2701549" y="2682124"/>
                  <a:pt x="2695472" y="2673443"/>
                  <a:pt x="2692000" y="2663893"/>
                </a:cubicBezTo>
                <a:cubicBezTo>
                  <a:pt x="2690263" y="2659552"/>
                  <a:pt x="2692000" y="2656948"/>
                  <a:pt x="2697209" y="2656080"/>
                </a:cubicBezTo>
                <a:cubicBezTo>
                  <a:pt x="2705022" y="2655212"/>
                  <a:pt x="2715006" y="2652173"/>
                  <a:pt x="2727160" y="2646964"/>
                </a:cubicBezTo>
                <a:cubicBezTo>
                  <a:pt x="2730633" y="2645228"/>
                  <a:pt x="2735842" y="2643057"/>
                  <a:pt x="2742787" y="2640453"/>
                </a:cubicBezTo>
                <a:cubicBezTo>
                  <a:pt x="2748864" y="2637848"/>
                  <a:pt x="2753639" y="2636112"/>
                  <a:pt x="2757112" y="2635244"/>
                </a:cubicBezTo>
                <a:cubicBezTo>
                  <a:pt x="2757112" y="2624826"/>
                  <a:pt x="2757112" y="2614842"/>
                  <a:pt x="2757112" y="2605292"/>
                </a:cubicBezTo>
                <a:cubicBezTo>
                  <a:pt x="2756244" y="2605292"/>
                  <a:pt x="2754507" y="2605726"/>
                  <a:pt x="2751903" y="2606594"/>
                </a:cubicBezTo>
                <a:cubicBezTo>
                  <a:pt x="2750166" y="2606594"/>
                  <a:pt x="2748430" y="2607028"/>
                  <a:pt x="2746694" y="2607896"/>
                </a:cubicBezTo>
                <a:cubicBezTo>
                  <a:pt x="2738880" y="2609633"/>
                  <a:pt x="2733237" y="2609633"/>
                  <a:pt x="2729765" y="2607896"/>
                </a:cubicBezTo>
                <a:cubicBezTo>
                  <a:pt x="2721083" y="2601819"/>
                  <a:pt x="2714138" y="2594874"/>
                  <a:pt x="2708929" y="2587060"/>
                </a:cubicBezTo>
                <a:cubicBezTo>
                  <a:pt x="2708061" y="2582720"/>
                  <a:pt x="2709363" y="2580115"/>
                  <a:pt x="2712836" y="2579247"/>
                </a:cubicBezTo>
                <a:cubicBezTo>
                  <a:pt x="2718912" y="2580115"/>
                  <a:pt x="2734105" y="2578813"/>
                  <a:pt x="2758414" y="2575340"/>
                </a:cubicBezTo>
                <a:cubicBezTo>
                  <a:pt x="2758414" y="2571000"/>
                  <a:pt x="2758414" y="2566659"/>
                  <a:pt x="2758414" y="2562318"/>
                </a:cubicBezTo>
                <a:cubicBezTo>
                  <a:pt x="2758414" y="2532800"/>
                  <a:pt x="2756244" y="2514135"/>
                  <a:pt x="2751903" y="2506321"/>
                </a:cubicBezTo>
                <a:cubicBezTo>
                  <a:pt x="2750166" y="2503717"/>
                  <a:pt x="2750166" y="2501112"/>
                  <a:pt x="2751903" y="2498508"/>
                </a:cubicBezTo>
                <a:cubicBezTo>
                  <a:pt x="2752771" y="2497640"/>
                  <a:pt x="2753856" y="2497097"/>
                  <a:pt x="2755159" y="2496880"/>
                </a:cubicBezTo>
                <a:close/>
                <a:moveTo>
                  <a:pt x="3129229" y="2490694"/>
                </a:moveTo>
                <a:cubicBezTo>
                  <a:pt x="3130748" y="2490260"/>
                  <a:pt x="3132593" y="2490260"/>
                  <a:pt x="3134763" y="2490694"/>
                </a:cubicBezTo>
                <a:cubicBezTo>
                  <a:pt x="3149522" y="2491563"/>
                  <a:pt x="3161242" y="2497206"/>
                  <a:pt x="3169924" y="2507623"/>
                </a:cubicBezTo>
                <a:cubicBezTo>
                  <a:pt x="3174265" y="2511964"/>
                  <a:pt x="3175133" y="2517173"/>
                  <a:pt x="3172528" y="2523250"/>
                </a:cubicBezTo>
                <a:cubicBezTo>
                  <a:pt x="3171660" y="2525855"/>
                  <a:pt x="3170358" y="2534103"/>
                  <a:pt x="3168622" y="2547993"/>
                </a:cubicBezTo>
                <a:cubicBezTo>
                  <a:pt x="3170358" y="2547993"/>
                  <a:pt x="3172963" y="2547559"/>
                  <a:pt x="3176435" y="2546691"/>
                </a:cubicBezTo>
                <a:cubicBezTo>
                  <a:pt x="3179040" y="2546691"/>
                  <a:pt x="3181210" y="2546691"/>
                  <a:pt x="3182946" y="2546691"/>
                </a:cubicBezTo>
                <a:cubicBezTo>
                  <a:pt x="3189892" y="2544955"/>
                  <a:pt x="3197271" y="2547125"/>
                  <a:pt x="3205085" y="2553202"/>
                </a:cubicBezTo>
                <a:cubicBezTo>
                  <a:pt x="3210294" y="2544521"/>
                  <a:pt x="3212464" y="2538443"/>
                  <a:pt x="3211596" y="2534971"/>
                </a:cubicBezTo>
                <a:cubicBezTo>
                  <a:pt x="3212464" y="2528025"/>
                  <a:pt x="3216370" y="2525421"/>
                  <a:pt x="3223316" y="2527157"/>
                </a:cubicBezTo>
                <a:cubicBezTo>
                  <a:pt x="3232866" y="2529762"/>
                  <a:pt x="3241547" y="2538443"/>
                  <a:pt x="3249361" y="2553202"/>
                </a:cubicBezTo>
                <a:cubicBezTo>
                  <a:pt x="3252833" y="2557543"/>
                  <a:pt x="3251965" y="2561884"/>
                  <a:pt x="3246756" y="2566225"/>
                </a:cubicBezTo>
                <a:cubicBezTo>
                  <a:pt x="3245888" y="2567093"/>
                  <a:pt x="3244152" y="2568829"/>
                  <a:pt x="3241547" y="2571434"/>
                </a:cubicBezTo>
                <a:cubicBezTo>
                  <a:pt x="3230261" y="2580984"/>
                  <a:pt x="3221579" y="2589231"/>
                  <a:pt x="3215503" y="2596176"/>
                </a:cubicBezTo>
                <a:cubicBezTo>
                  <a:pt x="3228525" y="2594440"/>
                  <a:pt x="3239811" y="2592269"/>
                  <a:pt x="3249361" y="2589665"/>
                </a:cubicBezTo>
                <a:cubicBezTo>
                  <a:pt x="3256306" y="2587060"/>
                  <a:pt x="3262383" y="2587060"/>
                  <a:pt x="3267592" y="2589665"/>
                </a:cubicBezTo>
                <a:cubicBezTo>
                  <a:pt x="3278878" y="2593138"/>
                  <a:pt x="3287126" y="2598347"/>
                  <a:pt x="3292335" y="2605292"/>
                </a:cubicBezTo>
                <a:cubicBezTo>
                  <a:pt x="3295807" y="2609633"/>
                  <a:pt x="3297110" y="2613540"/>
                  <a:pt x="3296242" y="2617012"/>
                </a:cubicBezTo>
                <a:cubicBezTo>
                  <a:pt x="3294505" y="2621353"/>
                  <a:pt x="3291467" y="2623089"/>
                  <a:pt x="3287126" y="2622221"/>
                </a:cubicBezTo>
                <a:cubicBezTo>
                  <a:pt x="3255872" y="2619617"/>
                  <a:pt x="3223750" y="2620051"/>
                  <a:pt x="3190760" y="2623523"/>
                </a:cubicBezTo>
                <a:cubicBezTo>
                  <a:pt x="3188155" y="2626128"/>
                  <a:pt x="3184249" y="2630035"/>
                  <a:pt x="3179040" y="2635244"/>
                </a:cubicBezTo>
                <a:cubicBezTo>
                  <a:pt x="3172963" y="2640453"/>
                  <a:pt x="3168622" y="2644359"/>
                  <a:pt x="3166017" y="2646964"/>
                </a:cubicBezTo>
                <a:cubicBezTo>
                  <a:pt x="3172963" y="2646096"/>
                  <a:pt x="3180342" y="2644359"/>
                  <a:pt x="3188155" y="2641755"/>
                </a:cubicBezTo>
                <a:cubicBezTo>
                  <a:pt x="3189892" y="2640019"/>
                  <a:pt x="3193364" y="2639585"/>
                  <a:pt x="3198573" y="2640453"/>
                </a:cubicBezTo>
                <a:cubicBezTo>
                  <a:pt x="3199441" y="2640453"/>
                  <a:pt x="3200310" y="2640453"/>
                  <a:pt x="3201178" y="2640453"/>
                </a:cubicBezTo>
                <a:cubicBezTo>
                  <a:pt x="3212464" y="2644794"/>
                  <a:pt x="3220711" y="2650871"/>
                  <a:pt x="3225920" y="2658684"/>
                </a:cubicBezTo>
                <a:cubicBezTo>
                  <a:pt x="3229393" y="2663893"/>
                  <a:pt x="3230695" y="2669970"/>
                  <a:pt x="3229827" y="2676915"/>
                </a:cubicBezTo>
                <a:cubicBezTo>
                  <a:pt x="3227223" y="2686465"/>
                  <a:pt x="3225920" y="2696015"/>
                  <a:pt x="3225920" y="2705565"/>
                </a:cubicBezTo>
                <a:cubicBezTo>
                  <a:pt x="3225920" y="2713378"/>
                  <a:pt x="3225920" y="2724665"/>
                  <a:pt x="3225920" y="2739423"/>
                </a:cubicBezTo>
                <a:cubicBezTo>
                  <a:pt x="3225053" y="2757655"/>
                  <a:pt x="3221579" y="2769809"/>
                  <a:pt x="3215503" y="2775886"/>
                </a:cubicBezTo>
                <a:cubicBezTo>
                  <a:pt x="3210294" y="2781095"/>
                  <a:pt x="3205085" y="2781529"/>
                  <a:pt x="3199876" y="2777188"/>
                </a:cubicBezTo>
                <a:cubicBezTo>
                  <a:pt x="3192930" y="2770243"/>
                  <a:pt x="3189458" y="2760259"/>
                  <a:pt x="3189458" y="2747237"/>
                </a:cubicBezTo>
                <a:cubicBezTo>
                  <a:pt x="3183381" y="2748105"/>
                  <a:pt x="3172094" y="2748973"/>
                  <a:pt x="3155599" y="2749841"/>
                </a:cubicBezTo>
                <a:cubicBezTo>
                  <a:pt x="3147786" y="2750710"/>
                  <a:pt x="3142142" y="2751144"/>
                  <a:pt x="3138670" y="2751144"/>
                </a:cubicBezTo>
                <a:cubicBezTo>
                  <a:pt x="3138670" y="2755485"/>
                  <a:pt x="3137802" y="2759391"/>
                  <a:pt x="3136065" y="2762864"/>
                </a:cubicBezTo>
                <a:cubicBezTo>
                  <a:pt x="3135198" y="2768073"/>
                  <a:pt x="3131291" y="2769375"/>
                  <a:pt x="3124345" y="2766770"/>
                </a:cubicBezTo>
                <a:cubicBezTo>
                  <a:pt x="3119136" y="2764166"/>
                  <a:pt x="3114362" y="2759825"/>
                  <a:pt x="3110021" y="2753748"/>
                </a:cubicBezTo>
                <a:cubicBezTo>
                  <a:pt x="3107416" y="2748539"/>
                  <a:pt x="3106548" y="2742462"/>
                  <a:pt x="3107416" y="2735517"/>
                </a:cubicBezTo>
                <a:cubicBezTo>
                  <a:pt x="3109153" y="2730308"/>
                  <a:pt x="3110021" y="2717719"/>
                  <a:pt x="3110021" y="2697751"/>
                </a:cubicBezTo>
                <a:lnTo>
                  <a:pt x="3110021" y="2688636"/>
                </a:lnTo>
                <a:cubicBezTo>
                  <a:pt x="3084844" y="2705131"/>
                  <a:pt x="3057062" y="2717719"/>
                  <a:pt x="3026677" y="2726401"/>
                </a:cubicBezTo>
                <a:cubicBezTo>
                  <a:pt x="3023204" y="2727269"/>
                  <a:pt x="3021034" y="2726835"/>
                  <a:pt x="3020166" y="2725099"/>
                </a:cubicBezTo>
                <a:cubicBezTo>
                  <a:pt x="3020166" y="2723362"/>
                  <a:pt x="3021902" y="2721626"/>
                  <a:pt x="3025375" y="2719890"/>
                </a:cubicBezTo>
                <a:cubicBezTo>
                  <a:pt x="3054892" y="2701658"/>
                  <a:pt x="3081805" y="2681256"/>
                  <a:pt x="3106114" y="2658684"/>
                </a:cubicBezTo>
                <a:cubicBezTo>
                  <a:pt x="3106114" y="2657816"/>
                  <a:pt x="3106114" y="2656948"/>
                  <a:pt x="3106114" y="2656080"/>
                </a:cubicBezTo>
                <a:cubicBezTo>
                  <a:pt x="3105246" y="2655212"/>
                  <a:pt x="3104812" y="2654777"/>
                  <a:pt x="3104812" y="2654777"/>
                </a:cubicBezTo>
                <a:cubicBezTo>
                  <a:pt x="3102207" y="2647832"/>
                  <a:pt x="3104377" y="2644794"/>
                  <a:pt x="3111323" y="2645662"/>
                </a:cubicBezTo>
                <a:cubicBezTo>
                  <a:pt x="3112191" y="2645662"/>
                  <a:pt x="3113493" y="2646096"/>
                  <a:pt x="3115230" y="2646964"/>
                </a:cubicBezTo>
                <a:cubicBezTo>
                  <a:pt x="3116966" y="2646964"/>
                  <a:pt x="3118268" y="2647398"/>
                  <a:pt x="3119136" y="2648266"/>
                </a:cubicBezTo>
                <a:cubicBezTo>
                  <a:pt x="3126082" y="2641321"/>
                  <a:pt x="3132593" y="2634810"/>
                  <a:pt x="3138670" y="2628732"/>
                </a:cubicBezTo>
                <a:cubicBezTo>
                  <a:pt x="3108284" y="2632205"/>
                  <a:pt x="3080937" y="2636980"/>
                  <a:pt x="3056628" y="2643057"/>
                </a:cubicBezTo>
                <a:cubicBezTo>
                  <a:pt x="3049683" y="2644794"/>
                  <a:pt x="3044908" y="2643925"/>
                  <a:pt x="3042304" y="2640453"/>
                </a:cubicBezTo>
                <a:cubicBezTo>
                  <a:pt x="3037095" y="2635244"/>
                  <a:pt x="3031452" y="2628732"/>
                  <a:pt x="3025375" y="2620919"/>
                </a:cubicBezTo>
                <a:cubicBezTo>
                  <a:pt x="3022770" y="2618314"/>
                  <a:pt x="3024072" y="2616144"/>
                  <a:pt x="3029281" y="2614408"/>
                </a:cubicBezTo>
                <a:cubicBezTo>
                  <a:pt x="3064008" y="2612671"/>
                  <a:pt x="3089185" y="2610501"/>
                  <a:pt x="3104812" y="2607896"/>
                </a:cubicBezTo>
                <a:cubicBezTo>
                  <a:pt x="3115230" y="2606160"/>
                  <a:pt x="3125648" y="2605292"/>
                  <a:pt x="3136065" y="2605292"/>
                </a:cubicBezTo>
                <a:lnTo>
                  <a:pt x="3136065" y="2580549"/>
                </a:lnTo>
                <a:cubicBezTo>
                  <a:pt x="3133461" y="2580549"/>
                  <a:pt x="3129554" y="2580984"/>
                  <a:pt x="3124345" y="2581852"/>
                </a:cubicBezTo>
                <a:cubicBezTo>
                  <a:pt x="3120004" y="2581852"/>
                  <a:pt x="3116966" y="2581852"/>
                  <a:pt x="3115230" y="2581852"/>
                </a:cubicBezTo>
                <a:cubicBezTo>
                  <a:pt x="3109153" y="2582720"/>
                  <a:pt x="3103944" y="2581852"/>
                  <a:pt x="3099603" y="2579247"/>
                </a:cubicBezTo>
                <a:cubicBezTo>
                  <a:pt x="3096130" y="2577511"/>
                  <a:pt x="3091355" y="2573604"/>
                  <a:pt x="3085278" y="2567527"/>
                </a:cubicBezTo>
                <a:cubicBezTo>
                  <a:pt x="3082673" y="2564922"/>
                  <a:pt x="3081805" y="2563186"/>
                  <a:pt x="3082673" y="2562318"/>
                </a:cubicBezTo>
                <a:cubicBezTo>
                  <a:pt x="3082673" y="2560582"/>
                  <a:pt x="3083976" y="2559713"/>
                  <a:pt x="3086580" y="2559713"/>
                </a:cubicBezTo>
                <a:cubicBezTo>
                  <a:pt x="3103075" y="2557977"/>
                  <a:pt x="3119136" y="2555807"/>
                  <a:pt x="3134763" y="2553202"/>
                </a:cubicBezTo>
                <a:cubicBezTo>
                  <a:pt x="3135631" y="2528894"/>
                  <a:pt x="3132593" y="2511530"/>
                  <a:pt x="3125648" y="2501112"/>
                </a:cubicBezTo>
                <a:cubicBezTo>
                  <a:pt x="3123911" y="2497640"/>
                  <a:pt x="3123911" y="2495035"/>
                  <a:pt x="3125648" y="2493299"/>
                </a:cubicBezTo>
                <a:cubicBezTo>
                  <a:pt x="3126516" y="2491997"/>
                  <a:pt x="3127709" y="2491129"/>
                  <a:pt x="3129229" y="2490694"/>
                </a:cubicBezTo>
                <a:close/>
                <a:moveTo>
                  <a:pt x="128854" y="2490694"/>
                </a:moveTo>
                <a:cubicBezTo>
                  <a:pt x="130374" y="2490260"/>
                  <a:pt x="132218" y="2490260"/>
                  <a:pt x="134389" y="2490694"/>
                </a:cubicBezTo>
                <a:cubicBezTo>
                  <a:pt x="149148" y="2491563"/>
                  <a:pt x="160868" y="2497206"/>
                  <a:pt x="169549" y="2507623"/>
                </a:cubicBezTo>
                <a:cubicBezTo>
                  <a:pt x="173890" y="2511964"/>
                  <a:pt x="174758" y="2517173"/>
                  <a:pt x="172154" y="2523250"/>
                </a:cubicBezTo>
                <a:cubicBezTo>
                  <a:pt x="171286" y="2525855"/>
                  <a:pt x="169983" y="2534103"/>
                  <a:pt x="168247" y="2547993"/>
                </a:cubicBezTo>
                <a:cubicBezTo>
                  <a:pt x="169983" y="2547993"/>
                  <a:pt x="172588" y="2547559"/>
                  <a:pt x="176061" y="2546691"/>
                </a:cubicBezTo>
                <a:cubicBezTo>
                  <a:pt x="178665" y="2546691"/>
                  <a:pt x="180836" y="2546691"/>
                  <a:pt x="182572" y="2546691"/>
                </a:cubicBezTo>
                <a:cubicBezTo>
                  <a:pt x="189517" y="2544955"/>
                  <a:pt x="196897" y="2547125"/>
                  <a:pt x="204710" y="2553202"/>
                </a:cubicBezTo>
                <a:cubicBezTo>
                  <a:pt x="209919" y="2544521"/>
                  <a:pt x="212089" y="2538443"/>
                  <a:pt x="211221" y="2534971"/>
                </a:cubicBezTo>
                <a:cubicBezTo>
                  <a:pt x="212089" y="2528025"/>
                  <a:pt x="215996" y="2525421"/>
                  <a:pt x="222941" y="2527157"/>
                </a:cubicBezTo>
                <a:cubicBezTo>
                  <a:pt x="232491" y="2529762"/>
                  <a:pt x="241173" y="2538443"/>
                  <a:pt x="248987" y="2553202"/>
                </a:cubicBezTo>
                <a:cubicBezTo>
                  <a:pt x="252459" y="2557543"/>
                  <a:pt x="251591" y="2561884"/>
                  <a:pt x="246382" y="2566225"/>
                </a:cubicBezTo>
                <a:cubicBezTo>
                  <a:pt x="245514" y="2567093"/>
                  <a:pt x="243777" y="2568829"/>
                  <a:pt x="241173" y="2571434"/>
                </a:cubicBezTo>
                <a:cubicBezTo>
                  <a:pt x="229887" y="2580984"/>
                  <a:pt x="221205" y="2589231"/>
                  <a:pt x="215128" y="2596176"/>
                </a:cubicBezTo>
                <a:cubicBezTo>
                  <a:pt x="228150" y="2594440"/>
                  <a:pt x="239437" y="2592269"/>
                  <a:pt x="248987" y="2589665"/>
                </a:cubicBezTo>
                <a:cubicBezTo>
                  <a:pt x="255932" y="2587060"/>
                  <a:pt x="262009" y="2587060"/>
                  <a:pt x="267218" y="2589665"/>
                </a:cubicBezTo>
                <a:cubicBezTo>
                  <a:pt x="278504" y="2593138"/>
                  <a:pt x="286752" y="2598347"/>
                  <a:pt x="291961" y="2605292"/>
                </a:cubicBezTo>
                <a:cubicBezTo>
                  <a:pt x="295433" y="2609633"/>
                  <a:pt x="296736" y="2613540"/>
                  <a:pt x="295867" y="2617012"/>
                </a:cubicBezTo>
                <a:cubicBezTo>
                  <a:pt x="294131" y="2621353"/>
                  <a:pt x="291093" y="2623089"/>
                  <a:pt x="286752" y="2622221"/>
                </a:cubicBezTo>
                <a:cubicBezTo>
                  <a:pt x="255498" y="2619617"/>
                  <a:pt x="223376" y="2620051"/>
                  <a:pt x="190385" y="2623523"/>
                </a:cubicBezTo>
                <a:cubicBezTo>
                  <a:pt x="187781" y="2626128"/>
                  <a:pt x="183874" y="2630035"/>
                  <a:pt x="178665" y="2635244"/>
                </a:cubicBezTo>
                <a:cubicBezTo>
                  <a:pt x="172588" y="2640453"/>
                  <a:pt x="168247" y="2644359"/>
                  <a:pt x="165643" y="2646964"/>
                </a:cubicBezTo>
                <a:cubicBezTo>
                  <a:pt x="172588" y="2646096"/>
                  <a:pt x="179968" y="2644359"/>
                  <a:pt x="187781" y="2641755"/>
                </a:cubicBezTo>
                <a:cubicBezTo>
                  <a:pt x="189517" y="2640019"/>
                  <a:pt x="192990" y="2639585"/>
                  <a:pt x="198199" y="2640453"/>
                </a:cubicBezTo>
                <a:cubicBezTo>
                  <a:pt x="199067" y="2640453"/>
                  <a:pt x="199935" y="2640453"/>
                  <a:pt x="200803" y="2640453"/>
                </a:cubicBezTo>
                <a:cubicBezTo>
                  <a:pt x="212089" y="2644794"/>
                  <a:pt x="220337" y="2650871"/>
                  <a:pt x="225546" y="2658684"/>
                </a:cubicBezTo>
                <a:cubicBezTo>
                  <a:pt x="229019" y="2663893"/>
                  <a:pt x="230321" y="2669970"/>
                  <a:pt x="229453" y="2676915"/>
                </a:cubicBezTo>
                <a:cubicBezTo>
                  <a:pt x="226848" y="2686465"/>
                  <a:pt x="225546" y="2696015"/>
                  <a:pt x="225546" y="2705565"/>
                </a:cubicBezTo>
                <a:cubicBezTo>
                  <a:pt x="225546" y="2713378"/>
                  <a:pt x="225546" y="2724665"/>
                  <a:pt x="225546" y="2739423"/>
                </a:cubicBezTo>
                <a:cubicBezTo>
                  <a:pt x="224678" y="2757655"/>
                  <a:pt x="221205" y="2769809"/>
                  <a:pt x="215128" y="2775886"/>
                </a:cubicBezTo>
                <a:cubicBezTo>
                  <a:pt x="209919" y="2781095"/>
                  <a:pt x="204710" y="2781529"/>
                  <a:pt x="199501" y="2777188"/>
                </a:cubicBezTo>
                <a:cubicBezTo>
                  <a:pt x="192556" y="2770243"/>
                  <a:pt x="189083" y="2760259"/>
                  <a:pt x="189083" y="2747237"/>
                </a:cubicBezTo>
                <a:cubicBezTo>
                  <a:pt x="183006" y="2748105"/>
                  <a:pt x="171720" y="2748973"/>
                  <a:pt x="155225" y="2749841"/>
                </a:cubicBezTo>
                <a:cubicBezTo>
                  <a:pt x="147411" y="2750710"/>
                  <a:pt x="141768" y="2751144"/>
                  <a:pt x="138295" y="2751144"/>
                </a:cubicBezTo>
                <a:cubicBezTo>
                  <a:pt x="138295" y="2755485"/>
                  <a:pt x="137427" y="2759391"/>
                  <a:pt x="135691" y="2762864"/>
                </a:cubicBezTo>
                <a:cubicBezTo>
                  <a:pt x="134823" y="2768073"/>
                  <a:pt x="130916" y="2769375"/>
                  <a:pt x="123971" y="2766770"/>
                </a:cubicBezTo>
                <a:cubicBezTo>
                  <a:pt x="118762" y="2764166"/>
                  <a:pt x="113987" y="2759825"/>
                  <a:pt x="109646" y="2753748"/>
                </a:cubicBezTo>
                <a:cubicBezTo>
                  <a:pt x="107042" y="2748539"/>
                  <a:pt x="106173" y="2742462"/>
                  <a:pt x="107042" y="2735517"/>
                </a:cubicBezTo>
                <a:cubicBezTo>
                  <a:pt x="108778" y="2730308"/>
                  <a:pt x="109646" y="2717719"/>
                  <a:pt x="109646" y="2697751"/>
                </a:cubicBezTo>
                <a:lnTo>
                  <a:pt x="109646" y="2688636"/>
                </a:lnTo>
                <a:cubicBezTo>
                  <a:pt x="84469" y="2705131"/>
                  <a:pt x="56688" y="2717719"/>
                  <a:pt x="26302" y="2726401"/>
                </a:cubicBezTo>
                <a:cubicBezTo>
                  <a:pt x="22830" y="2727269"/>
                  <a:pt x="20659" y="2726835"/>
                  <a:pt x="19791" y="2725099"/>
                </a:cubicBezTo>
                <a:cubicBezTo>
                  <a:pt x="19791" y="2723362"/>
                  <a:pt x="21527" y="2721626"/>
                  <a:pt x="25000" y="2719890"/>
                </a:cubicBezTo>
                <a:cubicBezTo>
                  <a:pt x="54518" y="2701658"/>
                  <a:pt x="81431" y="2681256"/>
                  <a:pt x="105739" y="2658684"/>
                </a:cubicBezTo>
                <a:cubicBezTo>
                  <a:pt x="105739" y="2657816"/>
                  <a:pt x="105739" y="2656948"/>
                  <a:pt x="105739" y="2656080"/>
                </a:cubicBezTo>
                <a:cubicBezTo>
                  <a:pt x="104871" y="2655212"/>
                  <a:pt x="104437" y="2654777"/>
                  <a:pt x="104437" y="2654777"/>
                </a:cubicBezTo>
                <a:cubicBezTo>
                  <a:pt x="101833" y="2647832"/>
                  <a:pt x="104003" y="2644794"/>
                  <a:pt x="110948" y="2645662"/>
                </a:cubicBezTo>
                <a:cubicBezTo>
                  <a:pt x="111816" y="2645662"/>
                  <a:pt x="113119" y="2646096"/>
                  <a:pt x="114855" y="2646964"/>
                </a:cubicBezTo>
                <a:cubicBezTo>
                  <a:pt x="116591" y="2646964"/>
                  <a:pt x="117894" y="2647398"/>
                  <a:pt x="118762" y="2648266"/>
                </a:cubicBezTo>
                <a:cubicBezTo>
                  <a:pt x="125707" y="2641321"/>
                  <a:pt x="132218" y="2634810"/>
                  <a:pt x="138295" y="2628732"/>
                </a:cubicBezTo>
                <a:cubicBezTo>
                  <a:pt x="107910" y="2632205"/>
                  <a:pt x="80563" y="2636980"/>
                  <a:pt x="56254" y="2643057"/>
                </a:cubicBezTo>
                <a:cubicBezTo>
                  <a:pt x="49309" y="2644794"/>
                  <a:pt x="44534" y="2643925"/>
                  <a:pt x="41929" y="2640453"/>
                </a:cubicBezTo>
                <a:cubicBezTo>
                  <a:pt x="36720" y="2635244"/>
                  <a:pt x="31077" y="2628732"/>
                  <a:pt x="25000" y="2620919"/>
                </a:cubicBezTo>
                <a:cubicBezTo>
                  <a:pt x="22396" y="2618314"/>
                  <a:pt x="23698" y="2616144"/>
                  <a:pt x="28907" y="2614408"/>
                </a:cubicBezTo>
                <a:cubicBezTo>
                  <a:pt x="63633" y="2612671"/>
                  <a:pt x="88810" y="2610501"/>
                  <a:pt x="104437" y="2607896"/>
                </a:cubicBezTo>
                <a:cubicBezTo>
                  <a:pt x="114855" y="2606160"/>
                  <a:pt x="125273" y="2605292"/>
                  <a:pt x="135691" y="2605292"/>
                </a:cubicBezTo>
                <a:lnTo>
                  <a:pt x="135691" y="2580549"/>
                </a:lnTo>
                <a:cubicBezTo>
                  <a:pt x="133087" y="2580549"/>
                  <a:pt x="129180" y="2580984"/>
                  <a:pt x="123971" y="2581852"/>
                </a:cubicBezTo>
                <a:cubicBezTo>
                  <a:pt x="119630" y="2581852"/>
                  <a:pt x="116591" y="2581852"/>
                  <a:pt x="114855" y="2581852"/>
                </a:cubicBezTo>
                <a:cubicBezTo>
                  <a:pt x="108778" y="2582720"/>
                  <a:pt x="103569" y="2581852"/>
                  <a:pt x="99228" y="2579247"/>
                </a:cubicBezTo>
                <a:cubicBezTo>
                  <a:pt x="95756" y="2577511"/>
                  <a:pt x="90981" y="2573604"/>
                  <a:pt x="84904" y="2567527"/>
                </a:cubicBezTo>
                <a:cubicBezTo>
                  <a:pt x="82299" y="2564922"/>
                  <a:pt x="81431" y="2563186"/>
                  <a:pt x="82299" y="2562318"/>
                </a:cubicBezTo>
                <a:cubicBezTo>
                  <a:pt x="82299" y="2560582"/>
                  <a:pt x="83601" y="2559713"/>
                  <a:pt x="86206" y="2559713"/>
                </a:cubicBezTo>
                <a:cubicBezTo>
                  <a:pt x="102701" y="2557977"/>
                  <a:pt x="118762" y="2555807"/>
                  <a:pt x="134389" y="2553202"/>
                </a:cubicBezTo>
                <a:cubicBezTo>
                  <a:pt x="135257" y="2528894"/>
                  <a:pt x="132218" y="2511530"/>
                  <a:pt x="125273" y="2501112"/>
                </a:cubicBezTo>
                <a:cubicBezTo>
                  <a:pt x="123537" y="2497640"/>
                  <a:pt x="123537" y="2495035"/>
                  <a:pt x="125273" y="2493299"/>
                </a:cubicBezTo>
                <a:cubicBezTo>
                  <a:pt x="126141" y="2491997"/>
                  <a:pt x="127335" y="2491129"/>
                  <a:pt x="128854" y="2490694"/>
                </a:cubicBezTo>
                <a:close/>
                <a:moveTo>
                  <a:pt x="1798659" y="2489392"/>
                </a:moveTo>
                <a:cubicBezTo>
                  <a:pt x="1811682" y="2488524"/>
                  <a:pt x="1823836" y="2489826"/>
                  <a:pt x="1835122" y="2493299"/>
                </a:cubicBezTo>
                <a:cubicBezTo>
                  <a:pt x="1845540" y="2497640"/>
                  <a:pt x="1850749" y="2504585"/>
                  <a:pt x="1850749" y="2514135"/>
                </a:cubicBezTo>
                <a:cubicBezTo>
                  <a:pt x="1850749" y="2516739"/>
                  <a:pt x="1850315" y="2519778"/>
                  <a:pt x="1849447" y="2523250"/>
                </a:cubicBezTo>
                <a:cubicBezTo>
                  <a:pt x="1858129" y="2521514"/>
                  <a:pt x="1865074" y="2519344"/>
                  <a:pt x="1870283" y="2516739"/>
                </a:cubicBezTo>
                <a:cubicBezTo>
                  <a:pt x="1876360" y="2514135"/>
                  <a:pt x="1883305" y="2514569"/>
                  <a:pt x="1891119" y="2518041"/>
                </a:cubicBezTo>
                <a:cubicBezTo>
                  <a:pt x="1902405" y="2521514"/>
                  <a:pt x="1908916" y="2524987"/>
                  <a:pt x="1910652" y="2528459"/>
                </a:cubicBezTo>
                <a:cubicBezTo>
                  <a:pt x="1914993" y="2535405"/>
                  <a:pt x="1912823" y="2539746"/>
                  <a:pt x="1904141" y="2541482"/>
                </a:cubicBezTo>
                <a:cubicBezTo>
                  <a:pt x="1872887" y="2545823"/>
                  <a:pt x="1829913" y="2552334"/>
                  <a:pt x="1775219" y="2561016"/>
                </a:cubicBezTo>
                <a:cubicBezTo>
                  <a:pt x="1774351" y="2562752"/>
                  <a:pt x="1773482" y="2566225"/>
                  <a:pt x="1772614" y="2571434"/>
                </a:cubicBezTo>
                <a:cubicBezTo>
                  <a:pt x="1771746" y="2574906"/>
                  <a:pt x="1771312" y="2577511"/>
                  <a:pt x="1771312" y="2579247"/>
                </a:cubicBezTo>
                <a:cubicBezTo>
                  <a:pt x="1778257" y="2578379"/>
                  <a:pt x="1792148" y="2576209"/>
                  <a:pt x="1812984" y="2572736"/>
                </a:cubicBezTo>
                <a:cubicBezTo>
                  <a:pt x="1815589" y="2571868"/>
                  <a:pt x="1817325" y="2571434"/>
                  <a:pt x="1818193" y="2571434"/>
                </a:cubicBezTo>
                <a:cubicBezTo>
                  <a:pt x="1835556" y="2567961"/>
                  <a:pt x="1848145" y="2564922"/>
                  <a:pt x="1855958" y="2562318"/>
                </a:cubicBezTo>
                <a:cubicBezTo>
                  <a:pt x="1856826" y="2562318"/>
                  <a:pt x="1858129" y="2562318"/>
                  <a:pt x="1859865" y="2562318"/>
                </a:cubicBezTo>
                <a:cubicBezTo>
                  <a:pt x="1864205" y="2561450"/>
                  <a:pt x="1867678" y="2561450"/>
                  <a:pt x="1870283" y="2562318"/>
                </a:cubicBezTo>
                <a:cubicBezTo>
                  <a:pt x="1878096" y="2566659"/>
                  <a:pt x="1887212" y="2572736"/>
                  <a:pt x="1897630" y="2580549"/>
                </a:cubicBezTo>
                <a:cubicBezTo>
                  <a:pt x="1901971" y="2589231"/>
                  <a:pt x="1900234" y="2595308"/>
                  <a:pt x="1892421" y="2598781"/>
                </a:cubicBezTo>
                <a:cubicBezTo>
                  <a:pt x="1882871" y="2600517"/>
                  <a:pt x="1867244" y="2607028"/>
                  <a:pt x="1845540" y="2618314"/>
                </a:cubicBezTo>
                <a:lnTo>
                  <a:pt x="1845540" y="2619617"/>
                </a:lnTo>
                <a:cubicBezTo>
                  <a:pt x="1847276" y="2622221"/>
                  <a:pt x="1847276" y="2625260"/>
                  <a:pt x="1845540" y="2628732"/>
                </a:cubicBezTo>
                <a:cubicBezTo>
                  <a:pt x="1855090" y="2626996"/>
                  <a:pt x="1862903" y="2625694"/>
                  <a:pt x="1868981" y="2624826"/>
                </a:cubicBezTo>
                <a:cubicBezTo>
                  <a:pt x="1872453" y="2623958"/>
                  <a:pt x="1878965" y="2622655"/>
                  <a:pt x="1888514" y="2620919"/>
                </a:cubicBezTo>
                <a:cubicBezTo>
                  <a:pt x="1893723" y="2619183"/>
                  <a:pt x="1897196" y="2618314"/>
                  <a:pt x="1898932" y="2618314"/>
                </a:cubicBezTo>
                <a:cubicBezTo>
                  <a:pt x="1904141" y="2615710"/>
                  <a:pt x="1909350" y="2615710"/>
                  <a:pt x="1914559" y="2618314"/>
                </a:cubicBezTo>
                <a:cubicBezTo>
                  <a:pt x="1924977" y="2625260"/>
                  <a:pt x="1934526" y="2633941"/>
                  <a:pt x="1943208" y="2644359"/>
                </a:cubicBezTo>
                <a:cubicBezTo>
                  <a:pt x="1946681" y="2650437"/>
                  <a:pt x="1945813" y="2654777"/>
                  <a:pt x="1940604" y="2657382"/>
                </a:cubicBezTo>
                <a:cubicBezTo>
                  <a:pt x="1917163" y="2662591"/>
                  <a:pt x="1898064" y="2669102"/>
                  <a:pt x="1883305" y="2676915"/>
                </a:cubicBezTo>
                <a:cubicBezTo>
                  <a:pt x="1880701" y="2678652"/>
                  <a:pt x="1878965" y="2679086"/>
                  <a:pt x="1878096" y="2678218"/>
                </a:cubicBezTo>
                <a:cubicBezTo>
                  <a:pt x="1877228" y="2677350"/>
                  <a:pt x="1877228" y="2675613"/>
                  <a:pt x="1878096" y="2673009"/>
                </a:cubicBezTo>
                <a:cubicBezTo>
                  <a:pt x="1882437" y="2662591"/>
                  <a:pt x="1886778" y="2654343"/>
                  <a:pt x="1891119" y="2648266"/>
                </a:cubicBezTo>
                <a:cubicBezTo>
                  <a:pt x="1891987" y="2646530"/>
                  <a:pt x="1891119" y="2645228"/>
                  <a:pt x="1888514" y="2644359"/>
                </a:cubicBezTo>
                <a:cubicBezTo>
                  <a:pt x="1886778" y="2644359"/>
                  <a:pt x="1882437" y="2645228"/>
                  <a:pt x="1875492" y="2646964"/>
                </a:cubicBezTo>
                <a:cubicBezTo>
                  <a:pt x="1865942" y="2647832"/>
                  <a:pt x="1858563" y="2648700"/>
                  <a:pt x="1853354" y="2649568"/>
                </a:cubicBezTo>
                <a:cubicBezTo>
                  <a:pt x="1855090" y="2652173"/>
                  <a:pt x="1856392" y="2653909"/>
                  <a:pt x="1857260" y="2654777"/>
                </a:cubicBezTo>
                <a:cubicBezTo>
                  <a:pt x="1859865" y="2656514"/>
                  <a:pt x="1859865" y="2660421"/>
                  <a:pt x="1857260" y="2666498"/>
                </a:cubicBezTo>
                <a:cubicBezTo>
                  <a:pt x="1857260" y="2666498"/>
                  <a:pt x="1857260" y="2667366"/>
                  <a:pt x="1857260" y="2669102"/>
                </a:cubicBezTo>
                <a:cubicBezTo>
                  <a:pt x="1856392" y="2680388"/>
                  <a:pt x="1855958" y="2689938"/>
                  <a:pt x="1855958" y="2697751"/>
                </a:cubicBezTo>
                <a:cubicBezTo>
                  <a:pt x="1855958" y="2709038"/>
                  <a:pt x="1856392" y="2719456"/>
                  <a:pt x="1857260" y="2729005"/>
                </a:cubicBezTo>
                <a:cubicBezTo>
                  <a:pt x="1853787" y="2755050"/>
                  <a:pt x="1842936" y="2772848"/>
                  <a:pt x="1824704" y="2782397"/>
                </a:cubicBezTo>
                <a:cubicBezTo>
                  <a:pt x="1819495" y="2784134"/>
                  <a:pt x="1815589" y="2781529"/>
                  <a:pt x="1812984" y="2774584"/>
                </a:cubicBezTo>
                <a:cubicBezTo>
                  <a:pt x="1803434" y="2752012"/>
                  <a:pt x="1792148" y="2737687"/>
                  <a:pt x="1779126" y="2731610"/>
                </a:cubicBezTo>
                <a:cubicBezTo>
                  <a:pt x="1777389" y="2730742"/>
                  <a:pt x="1776521" y="2729874"/>
                  <a:pt x="1776521" y="2729005"/>
                </a:cubicBezTo>
                <a:cubicBezTo>
                  <a:pt x="1777389" y="2727269"/>
                  <a:pt x="1778692" y="2726401"/>
                  <a:pt x="1780428" y="2726401"/>
                </a:cubicBezTo>
                <a:cubicBezTo>
                  <a:pt x="1788241" y="2727269"/>
                  <a:pt x="1800395" y="2728137"/>
                  <a:pt x="1816891" y="2729005"/>
                </a:cubicBezTo>
                <a:cubicBezTo>
                  <a:pt x="1820364" y="2729005"/>
                  <a:pt x="1822100" y="2727269"/>
                  <a:pt x="1822100" y="2723796"/>
                </a:cubicBezTo>
                <a:cubicBezTo>
                  <a:pt x="1822968" y="2721192"/>
                  <a:pt x="1822968" y="2712076"/>
                  <a:pt x="1822100" y="2696449"/>
                </a:cubicBezTo>
                <a:cubicBezTo>
                  <a:pt x="1822100" y="2689504"/>
                  <a:pt x="1822100" y="2684729"/>
                  <a:pt x="1822100" y="2682124"/>
                </a:cubicBezTo>
                <a:cubicBezTo>
                  <a:pt x="1822100" y="2671706"/>
                  <a:pt x="1821231" y="2663025"/>
                  <a:pt x="1819495" y="2656080"/>
                </a:cubicBezTo>
                <a:cubicBezTo>
                  <a:pt x="1795187" y="2661289"/>
                  <a:pt x="1779994" y="2665195"/>
                  <a:pt x="1773917" y="2667800"/>
                </a:cubicBezTo>
                <a:cubicBezTo>
                  <a:pt x="1770444" y="2669536"/>
                  <a:pt x="1766971" y="2669102"/>
                  <a:pt x="1763499" y="2666498"/>
                </a:cubicBezTo>
                <a:cubicBezTo>
                  <a:pt x="1761762" y="2664761"/>
                  <a:pt x="1758289" y="2663459"/>
                  <a:pt x="1753081" y="2662591"/>
                </a:cubicBezTo>
                <a:cubicBezTo>
                  <a:pt x="1752212" y="2661723"/>
                  <a:pt x="1751344" y="2661289"/>
                  <a:pt x="1750476" y="2661289"/>
                </a:cubicBezTo>
                <a:lnTo>
                  <a:pt x="1749174" y="2663893"/>
                </a:lnTo>
                <a:cubicBezTo>
                  <a:pt x="1732679" y="2702960"/>
                  <a:pt x="1706199" y="2732478"/>
                  <a:pt x="1669737" y="2752446"/>
                </a:cubicBezTo>
                <a:cubicBezTo>
                  <a:pt x="1667132" y="2754182"/>
                  <a:pt x="1665396" y="2754616"/>
                  <a:pt x="1664528" y="2753748"/>
                </a:cubicBezTo>
                <a:cubicBezTo>
                  <a:pt x="1663659" y="2752880"/>
                  <a:pt x="1664094" y="2751144"/>
                  <a:pt x="1665830" y="2748539"/>
                </a:cubicBezTo>
                <a:cubicBezTo>
                  <a:pt x="1705765" y="2700790"/>
                  <a:pt x="1729206" y="2643491"/>
                  <a:pt x="1736152" y="2576643"/>
                </a:cubicBezTo>
                <a:cubicBezTo>
                  <a:pt x="1737019" y="2561016"/>
                  <a:pt x="1735718" y="2550164"/>
                  <a:pt x="1732245" y="2544086"/>
                </a:cubicBezTo>
                <a:cubicBezTo>
                  <a:pt x="1730508" y="2538877"/>
                  <a:pt x="1732679" y="2536273"/>
                  <a:pt x="1738756" y="2536273"/>
                </a:cubicBezTo>
                <a:cubicBezTo>
                  <a:pt x="1747437" y="2537141"/>
                  <a:pt x="1754383" y="2538877"/>
                  <a:pt x="1759592" y="2541482"/>
                </a:cubicBezTo>
                <a:cubicBezTo>
                  <a:pt x="1765669" y="2539746"/>
                  <a:pt x="1776087" y="2537575"/>
                  <a:pt x="1790846" y="2534971"/>
                </a:cubicBezTo>
                <a:cubicBezTo>
                  <a:pt x="1804736" y="2532366"/>
                  <a:pt x="1814720" y="2530630"/>
                  <a:pt x="1820798" y="2529762"/>
                </a:cubicBezTo>
                <a:cubicBezTo>
                  <a:pt x="1819061" y="2527157"/>
                  <a:pt x="1816457" y="2523685"/>
                  <a:pt x="1812984" y="2519344"/>
                </a:cubicBezTo>
                <a:cubicBezTo>
                  <a:pt x="1803434" y="2508058"/>
                  <a:pt x="1796923" y="2499376"/>
                  <a:pt x="1793450" y="2493299"/>
                </a:cubicBezTo>
                <a:cubicBezTo>
                  <a:pt x="1791714" y="2491563"/>
                  <a:pt x="1791280" y="2490694"/>
                  <a:pt x="1792148" y="2490694"/>
                </a:cubicBezTo>
                <a:cubicBezTo>
                  <a:pt x="1793016" y="2489826"/>
                  <a:pt x="1795187" y="2489392"/>
                  <a:pt x="1798659" y="2489392"/>
                </a:cubicBezTo>
                <a:close/>
                <a:moveTo>
                  <a:pt x="2505371" y="2489148"/>
                </a:moveTo>
                <a:cubicBezTo>
                  <a:pt x="2506945" y="2489311"/>
                  <a:pt x="2508817" y="2489826"/>
                  <a:pt x="2510987" y="2490694"/>
                </a:cubicBezTo>
                <a:cubicBezTo>
                  <a:pt x="2522273" y="2495903"/>
                  <a:pt x="2530955" y="2504151"/>
                  <a:pt x="2537032" y="2515437"/>
                </a:cubicBezTo>
                <a:cubicBezTo>
                  <a:pt x="2538769" y="2518041"/>
                  <a:pt x="2539637" y="2520646"/>
                  <a:pt x="2539637" y="2523250"/>
                </a:cubicBezTo>
                <a:cubicBezTo>
                  <a:pt x="2550923" y="2524987"/>
                  <a:pt x="2560038" y="2527591"/>
                  <a:pt x="2566984" y="2531064"/>
                </a:cubicBezTo>
                <a:cubicBezTo>
                  <a:pt x="2577402" y="2537141"/>
                  <a:pt x="2581309" y="2546691"/>
                  <a:pt x="2578704" y="2559713"/>
                </a:cubicBezTo>
                <a:cubicBezTo>
                  <a:pt x="2579572" y="2559713"/>
                  <a:pt x="2580440" y="2559279"/>
                  <a:pt x="2581309" y="2558411"/>
                </a:cubicBezTo>
                <a:cubicBezTo>
                  <a:pt x="2582177" y="2558411"/>
                  <a:pt x="2583045" y="2557977"/>
                  <a:pt x="2583913" y="2557109"/>
                </a:cubicBezTo>
                <a:cubicBezTo>
                  <a:pt x="2589990" y="2555373"/>
                  <a:pt x="2595199" y="2555373"/>
                  <a:pt x="2599540" y="2557109"/>
                </a:cubicBezTo>
                <a:cubicBezTo>
                  <a:pt x="2606485" y="2559713"/>
                  <a:pt x="2611694" y="2563620"/>
                  <a:pt x="2615167" y="2568829"/>
                </a:cubicBezTo>
                <a:cubicBezTo>
                  <a:pt x="2619508" y="2576643"/>
                  <a:pt x="2616035" y="2581852"/>
                  <a:pt x="2604749" y="2584456"/>
                </a:cubicBezTo>
                <a:cubicBezTo>
                  <a:pt x="2597804" y="2586193"/>
                  <a:pt x="2588254" y="2587929"/>
                  <a:pt x="2576100" y="2589665"/>
                </a:cubicBezTo>
                <a:cubicBezTo>
                  <a:pt x="2574363" y="2589665"/>
                  <a:pt x="2573061" y="2589665"/>
                  <a:pt x="2572193" y="2589665"/>
                </a:cubicBezTo>
                <a:cubicBezTo>
                  <a:pt x="2576534" y="2592269"/>
                  <a:pt x="2577402" y="2596176"/>
                  <a:pt x="2574797" y="2601385"/>
                </a:cubicBezTo>
                <a:cubicBezTo>
                  <a:pt x="2574797" y="2601385"/>
                  <a:pt x="2574797" y="2601819"/>
                  <a:pt x="2574797" y="2602687"/>
                </a:cubicBezTo>
                <a:cubicBezTo>
                  <a:pt x="2576534" y="2602687"/>
                  <a:pt x="2577402" y="2602253"/>
                  <a:pt x="2577402" y="2601385"/>
                </a:cubicBezTo>
                <a:cubicBezTo>
                  <a:pt x="2581743" y="2599649"/>
                  <a:pt x="2586083" y="2599649"/>
                  <a:pt x="2590424" y="2601385"/>
                </a:cubicBezTo>
                <a:cubicBezTo>
                  <a:pt x="2596501" y="2603122"/>
                  <a:pt x="2600842" y="2606594"/>
                  <a:pt x="2603447" y="2611803"/>
                </a:cubicBezTo>
                <a:cubicBezTo>
                  <a:pt x="2606919" y="2619617"/>
                  <a:pt x="2604749" y="2624392"/>
                  <a:pt x="2596936" y="2626128"/>
                </a:cubicBezTo>
                <a:cubicBezTo>
                  <a:pt x="2588254" y="2628732"/>
                  <a:pt x="2580006" y="2630469"/>
                  <a:pt x="2572193" y="2631337"/>
                </a:cubicBezTo>
                <a:lnTo>
                  <a:pt x="2572193" y="2644359"/>
                </a:lnTo>
                <a:cubicBezTo>
                  <a:pt x="2573061" y="2644359"/>
                  <a:pt x="2574363" y="2643925"/>
                  <a:pt x="2576100" y="2643057"/>
                </a:cubicBezTo>
                <a:cubicBezTo>
                  <a:pt x="2577836" y="2643057"/>
                  <a:pt x="2579138" y="2643057"/>
                  <a:pt x="2580006" y="2643057"/>
                </a:cubicBezTo>
                <a:cubicBezTo>
                  <a:pt x="2584347" y="2641321"/>
                  <a:pt x="2588688" y="2641321"/>
                  <a:pt x="2593029" y="2643057"/>
                </a:cubicBezTo>
                <a:cubicBezTo>
                  <a:pt x="2599106" y="2644794"/>
                  <a:pt x="2603447" y="2648700"/>
                  <a:pt x="2606051" y="2654777"/>
                </a:cubicBezTo>
                <a:cubicBezTo>
                  <a:pt x="2609524" y="2659986"/>
                  <a:pt x="2608222" y="2663893"/>
                  <a:pt x="2602145" y="2666498"/>
                </a:cubicBezTo>
                <a:cubicBezTo>
                  <a:pt x="2592595" y="2669102"/>
                  <a:pt x="2582611" y="2670839"/>
                  <a:pt x="2572193" y="2671706"/>
                </a:cubicBezTo>
                <a:lnTo>
                  <a:pt x="2572193" y="2693845"/>
                </a:lnTo>
                <a:cubicBezTo>
                  <a:pt x="2580006" y="2692108"/>
                  <a:pt x="2585649" y="2690806"/>
                  <a:pt x="2589122" y="2689938"/>
                </a:cubicBezTo>
                <a:cubicBezTo>
                  <a:pt x="2595199" y="2688202"/>
                  <a:pt x="2600842" y="2688202"/>
                  <a:pt x="2606051" y="2689938"/>
                </a:cubicBezTo>
                <a:cubicBezTo>
                  <a:pt x="2609524" y="2690806"/>
                  <a:pt x="2614733" y="2694713"/>
                  <a:pt x="2621678" y="2701658"/>
                </a:cubicBezTo>
                <a:cubicBezTo>
                  <a:pt x="2623415" y="2703395"/>
                  <a:pt x="2624283" y="2704263"/>
                  <a:pt x="2624283" y="2704263"/>
                </a:cubicBezTo>
                <a:cubicBezTo>
                  <a:pt x="2628624" y="2713813"/>
                  <a:pt x="2626019" y="2719022"/>
                  <a:pt x="2616469" y="2719890"/>
                </a:cubicBezTo>
                <a:cubicBezTo>
                  <a:pt x="2607788" y="2719890"/>
                  <a:pt x="2593463" y="2719890"/>
                  <a:pt x="2573495" y="2719890"/>
                </a:cubicBezTo>
                <a:cubicBezTo>
                  <a:pt x="2554395" y="2721626"/>
                  <a:pt x="2541373" y="2723362"/>
                  <a:pt x="2534428" y="2725099"/>
                </a:cubicBezTo>
                <a:cubicBezTo>
                  <a:pt x="2526614" y="2724231"/>
                  <a:pt x="2521405" y="2722928"/>
                  <a:pt x="2518801" y="2721192"/>
                </a:cubicBezTo>
                <a:cubicBezTo>
                  <a:pt x="2517064" y="2720324"/>
                  <a:pt x="2514460" y="2718587"/>
                  <a:pt x="2510987" y="2715983"/>
                </a:cubicBezTo>
                <a:cubicBezTo>
                  <a:pt x="2510119" y="2714247"/>
                  <a:pt x="2509685" y="2713378"/>
                  <a:pt x="2509685" y="2713378"/>
                </a:cubicBezTo>
                <a:lnTo>
                  <a:pt x="2509685" y="2715983"/>
                </a:lnTo>
                <a:cubicBezTo>
                  <a:pt x="2509685" y="2742028"/>
                  <a:pt x="2507515" y="2760259"/>
                  <a:pt x="2503174" y="2770677"/>
                </a:cubicBezTo>
                <a:cubicBezTo>
                  <a:pt x="2499701" y="2775018"/>
                  <a:pt x="2494492" y="2775452"/>
                  <a:pt x="2487547" y="2771979"/>
                </a:cubicBezTo>
                <a:cubicBezTo>
                  <a:pt x="2479733" y="2765034"/>
                  <a:pt x="2474524" y="2758089"/>
                  <a:pt x="2471920" y="2751144"/>
                </a:cubicBezTo>
                <a:cubicBezTo>
                  <a:pt x="2469315" y="2744198"/>
                  <a:pt x="2468881" y="2737687"/>
                  <a:pt x="2470618" y="2731610"/>
                </a:cubicBezTo>
                <a:cubicBezTo>
                  <a:pt x="2475827" y="2719456"/>
                  <a:pt x="2478865" y="2704263"/>
                  <a:pt x="2479733" y="2686031"/>
                </a:cubicBezTo>
                <a:cubicBezTo>
                  <a:pt x="2479733" y="2679954"/>
                  <a:pt x="2480167" y="2670839"/>
                  <a:pt x="2481036" y="2658684"/>
                </a:cubicBezTo>
                <a:cubicBezTo>
                  <a:pt x="2481036" y="2646530"/>
                  <a:pt x="2481036" y="2637848"/>
                  <a:pt x="2481036" y="2632639"/>
                </a:cubicBezTo>
                <a:cubicBezTo>
                  <a:pt x="2481036" y="2622221"/>
                  <a:pt x="2480601" y="2613540"/>
                  <a:pt x="2479733" y="2606594"/>
                </a:cubicBezTo>
                <a:cubicBezTo>
                  <a:pt x="2475392" y="2610935"/>
                  <a:pt x="2468881" y="2616578"/>
                  <a:pt x="2460200" y="2623523"/>
                </a:cubicBezTo>
                <a:cubicBezTo>
                  <a:pt x="2455859" y="2626996"/>
                  <a:pt x="2452821" y="2629601"/>
                  <a:pt x="2451084" y="2631337"/>
                </a:cubicBezTo>
                <a:cubicBezTo>
                  <a:pt x="2455425" y="2630469"/>
                  <a:pt x="2458898" y="2630035"/>
                  <a:pt x="2461502" y="2630035"/>
                </a:cubicBezTo>
                <a:cubicBezTo>
                  <a:pt x="2465843" y="2629167"/>
                  <a:pt x="2468013" y="2629601"/>
                  <a:pt x="2468013" y="2631337"/>
                </a:cubicBezTo>
                <a:cubicBezTo>
                  <a:pt x="2468013" y="2632205"/>
                  <a:pt x="2466277" y="2633941"/>
                  <a:pt x="2462804" y="2636546"/>
                </a:cubicBezTo>
                <a:cubicBezTo>
                  <a:pt x="2457596" y="2640019"/>
                  <a:pt x="2448914" y="2645228"/>
                  <a:pt x="2436760" y="2652173"/>
                </a:cubicBezTo>
                <a:cubicBezTo>
                  <a:pt x="2431551" y="2654777"/>
                  <a:pt x="2428078" y="2656514"/>
                  <a:pt x="2426342" y="2657382"/>
                </a:cubicBezTo>
                <a:cubicBezTo>
                  <a:pt x="2415924" y="2662591"/>
                  <a:pt x="2406374" y="2668668"/>
                  <a:pt x="2397692" y="2675613"/>
                </a:cubicBezTo>
                <a:cubicBezTo>
                  <a:pt x="2393351" y="2679086"/>
                  <a:pt x="2389010" y="2679086"/>
                  <a:pt x="2384670" y="2675613"/>
                </a:cubicBezTo>
                <a:cubicBezTo>
                  <a:pt x="2379461" y="2671273"/>
                  <a:pt x="2375120" y="2663893"/>
                  <a:pt x="2371647" y="2653475"/>
                </a:cubicBezTo>
                <a:cubicBezTo>
                  <a:pt x="2369911" y="2646530"/>
                  <a:pt x="2371213" y="2642623"/>
                  <a:pt x="2375554" y="2641755"/>
                </a:cubicBezTo>
                <a:cubicBezTo>
                  <a:pt x="2383368" y="2639150"/>
                  <a:pt x="2390747" y="2632639"/>
                  <a:pt x="2397692" y="2622221"/>
                </a:cubicBezTo>
                <a:cubicBezTo>
                  <a:pt x="2399429" y="2620485"/>
                  <a:pt x="2401165" y="2617880"/>
                  <a:pt x="2402901" y="2614408"/>
                </a:cubicBezTo>
                <a:cubicBezTo>
                  <a:pt x="2405506" y="2610935"/>
                  <a:pt x="2407676" y="2608331"/>
                  <a:pt x="2409412" y="2606594"/>
                </a:cubicBezTo>
                <a:cubicBezTo>
                  <a:pt x="2398126" y="2609199"/>
                  <a:pt x="2390313" y="2612671"/>
                  <a:pt x="2385972" y="2617012"/>
                </a:cubicBezTo>
                <a:cubicBezTo>
                  <a:pt x="2380763" y="2621353"/>
                  <a:pt x="2375988" y="2620919"/>
                  <a:pt x="2371647" y="2615710"/>
                </a:cubicBezTo>
                <a:cubicBezTo>
                  <a:pt x="2367307" y="2610501"/>
                  <a:pt x="2363834" y="2604424"/>
                  <a:pt x="2361230" y="2597478"/>
                </a:cubicBezTo>
                <a:cubicBezTo>
                  <a:pt x="2360361" y="2592269"/>
                  <a:pt x="2361230" y="2588797"/>
                  <a:pt x="2363834" y="2587060"/>
                </a:cubicBezTo>
                <a:cubicBezTo>
                  <a:pt x="2371647" y="2586193"/>
                  <a:pt x="2378593" y="2580984"/>
                  <a:pt x="2384670" y="2571434"/>
                </a:cubicBezTo>
                <a:cubicBezTo>
                  <a:pt x="2384670" y="2570566"/>
                  <a:pt x="2385538" y="2569263"/>
                  <a:pt x="2387274" y="2567527"/>
                </a:cubicBezTo>
                <a:cubicBezTo>
                  <a:pt x="2394220" y="2555373"/>
                  <a:pt x="2398560" y="2547125"/>
                  <a:pt x="2400297" y="2542784"/>
                </a:cubicBezTo>
                <a:cubicBezTo>
                  <a:pt x="2408110" y="2529762"/>
                  <a:pt x="2411149" y="2516739"/>
                  <a:pt x="2409412" y="2503717"/>
                </a:cubicBezTo>
                <a:cubicBezTo>
                  <a:pt x="2408545" y="2498508"/>
                  <a:pt x="2412451" y="2496338"/>
                  <a:pt x="2421133" y="2497206"/>
                </a:cubicBezTo>
                <a:cubicBezTo>
                  <a:pt x="2430683" y="2500678"/>
                  <a:pt x="2439365" y="2508492"/>
                  <a:pt x="2447178" y="2520646"/>
                </a:cubicBezTo>
                <a:cubicBezTo>
                  <a:pt x="2450650" y="2526723"/>
                  <a:pt x="2450216" y="2531498"/>
                  <a:pt x="2445876" y="2534971"/>
                </a:cubicBezTo>
                <a:cubicBezTo>
                  <a:pt x="2444139" y="2536707"/>
                  <a:pt x="2441101" y="2539746"/>
                  <a:pt x="2436760" y="2544086"/>
                </a:cubicBezTo>
                <a:cubicBezTo>
                  <a:pt x="2431551" y="2549295"/>
                  <a:pt x="2427210" y="2554070"/>
                  <a:pt x="2423737" y="2558411"/>
                </a:cubicBezTo>
                <a:cubicBezTo>
                  <a:pt x="2421133" y="2561016"/>
                  <a:pt x="2417660" y="2564488"/>
                  <a:pt x="2413319" y="2568829"/>
                </a:cubicBezTo>
                <a:cubicBezTo>
                  <a:pt x="2407242" y="2575775"/>
                  <a:pt x="2402033" y="2580984"/>
                  <a:pt x="2397692" y="2584456"/>
                </a:cubicBezTo>
                <a:cubicBezTo>
                  <a:pt x="2403769" y="2584456"/>
                  <a:pt x="2412017" y="2584456"/>
                  <a:pt x="2422435" y="2584456"/>
                </a:cubicBezTo>
                <a:cubicBezTo>
                  <a:pt x="2432853" y="2565357"/>
                  <a:pt x="2438930" y="2552768"/>
                  <a:pt x="2440666" y="2546691"/>
                </a:cubicBezTo>
                <a:cubicBezTo>
                  <a:pt x="2441535" y="2542350"/>
                  <a:pt x="2444139" y="2541048"/>
                  <a:pt x="2448480" y="2542784"/>
                </a:cubicBezTo>
                <a:cubicBezTo>
                  <a:pt x="2458898" y="2546257"/>
                  <a:pt x="2467579" y="2552334"/>
                  <a:pt x="2474524" y="2561016"/>
                </a:cubicBezTo>
                <a:cubicBezTo>
                  <a:pt x="2477997" y="2566225"/>
                  <a:pt x="2477129" y="2571000"/>
                  <a:pt x="2471920" y="2575340"/>
                </a:cubicBezTo>
                <a:cubicBezTo>
                  <a:pt x="2457162" y="2590099"/>
                  <a:pt x="2445876" y="2600951"/>
                  <a:pt x="2438062" y="2607896"/>
                </a:cubicBezTo>
                <a:cubicBezTo>
                  <a:pt x="2426776" y="2620051"/>
                  <a:pt x="2416358" y="2630035"/>
                  <a:pt x="2406808" y="2637848"/>
                </a:cubicBezTo>
                <a:cubicBezTo>
                  <a:pt x="2410280" y="2637848"/>
                  <a:pt x="2418528" y="2636546"/>
                  <a:pt x="2431551" y="2633941"/>
                </a:cubicBezTo>
                <a:cubicBezTo>
                  <a:pt x="2437628" y="2633073"/>
                  <a:pt x="2441969" y="2632205"/>
                  <a:pt x="2444573" y="2631337"/>
                </a:cubicBezTo>
                <a:cubicBezTo>
                  <a:pt x="2443705" y="2629601"/>
                  <a:pt x="2444139" y="2627864"/>
                  <a:pt x="2445876" y="2626128"/>
                </a:cubicBezTo>
                <a:cubicBezTo>
                  <a:pt x="2446744" y="2625260"/>
                  <a:pt x="2447612" y="2623958"/>
                  <a:pt x="2448480" y="2622221"/>
                </a:cubicBezTo>
                <a:cubicBezTo>
                  <a:pt x="2469315" y="2595308"/>
                  <a:pt x="2483640" y="2568829"/>
                  <a:pt x="2491454" y="2542784"/>
                </a:cubicBezTo>
                <a:cubicBezTo>
                  <a:pt x="2497531" y="2520212"/>
                  <a:pt x="2500135" y="2505019"/>
                  <a:pt x="2499267" y="2497206"/>
                </a:cubicBezTo>
                <a:cubicBezTo>
                  <a:pt x="2498616" y="2491345"/>
                  <a:pt x="2500651" y="2488660"/>
                  <a:pt x="2505371" y="2489148"/>
                </a:cubicBezTo>
                <a:close/>
                <a:moveTo>
                  <a:pt x="6099829" y="2220683"/>
                </a:moveTo>
                <a:cubicBezTo>
                  <a:pt x="6101565" y="2219815"/>
                  <a:pt x="6104604" y="2219815"/>
                  <a:pt x="6108944" y="2220683"/>
                </a:cubicBezTo>
                <a:cubicBezTo>
                  <a:pt x="6146276" y="2229365"/>
                  <a:pt x="6165809" y="2240651"/>
                  <a:pt x="6167545" y="2254541"/>
                </a:cubicBezTo>
                <a:cubicBezTo>
                  <a:pt x="6166677" y="2264091"/>
                  <a:pt x="6160600" y="2269300"/>
                  <a:pt x="6149314" y="2270168"/>
                </a:cubicBezTo>
                <a:cubicBezTo>
                  <a:pt x="6141500" y="2271036"/>
                  <a:pt x="6135858" y="2267564"/>
                  <a:pt x="6132385" y="2259750"/>
                </a:cubicBezTo>
                <a:cubicBezTo>
                  <a:pt x="6127176" y="2250201"/>
                  <a:pt x="6117192" y="2239348"/>
                  <a:pt x="6102433" y="2227194"/>
                </a:cubicBezTo>
                <a:cubicBezTo>
                  <a:pt x="6099829" y="2224590"/>
                  <a:pt x="6098961" y="2222419"/>
                  <a:pt x="6099829" y="2220683"/>
                </a:cubicBezTo>
                <a:close/>
                <a:moveTo>
                  <a:pt x="2836474" y="2212870"/>
                </a:moveTo>
                <a:cubicBezTo>
                  <a:pt x="2838211" y="2212870"/>
                  <a:pt x="2841683" y="2213304"/>
                  <a:pt x="2846892" y="2214172"/>
                </a:cubicBezTo>
                <a:cubicBezTo>
                  <a:pt x="2867728" y="2216776"/>
                  <a:pt x="2881619" y="2218947"/>
                  <a:pt x="2888564" y="2220683"/>
                </a:cubicBezTo>
                <a:cubicBezTo>
                  <a:pt x="2905928" y="2225024"/>
                  <a:pt x="2912873" y="2237178"/>
                  <a:pt x="2909400" y="2257146"/>
                </a:cubicBezTo>
                <a:cubicBezTo>
                  <a:pt x="2905059" y="2270168"/>
                  <a:pt x="2897246" y="2273641"/>
                  <a:pt x="2885960" y="2267564"/>
                </a:cubicBezTo>
                <a:cubicBezTo>
                  <a:pt x="2876410" y="2261487"/>
                  <a:pt x="2859481" y="2244992"/>
                  <a:pt x="2835172" y="2218079"/>
                </a:cubicBezTo>
                <a:cubicBezTo>
                  <a:pt x="2833436" y="2216342"/>
                  <a:pt x="2832568" y="2215040"/>
                  <a:pt x="2832568" y="2214172"/>
                </a:cubicBezTo>
                <a:cubicBezTo>
                  <a:pt x="2832568" y="2213304"/>
                  <a:pt x="2833870" y="2212870"/>
                  <a:pt x="2836474" y="2212870"/>
                </a:cubicBezTo>
                <a:close/>
                <a:moveTo>
                  <a:pt x="5905385" y="2211567"/>
                </a:moveTo>
                <a:cubicBezTo>
                  <a:pt x="5901044" y="2211567"/>
                  <a:pt x="5893231" y="2212001"/>
                  <a:pt x="5881944" y="2212870"/>
                </a:cubicBezTo>
                <a:cubicBezTo>
                  <a:pt x="5872395" y="2213738"/>
                  <a:pt x="5866317" y="2214172"/>
                  <a:pt x="5863713" y="2214172"/>
                </a:cubicBezTo>
                <a:cubicBezTo>
                  <a:pt x="5861108" y="2214172"/>
                  <a:pt x="5858504" y="2214172"/>
                  <a:pt x="5855899" y="2214172"/>
                </a:cubicBezTo>
                <a:cubicBezTo>
                  <a:pt x="5855899" y="2220249"/>
                  <a:pt x="5855899" y="2226760"/>
                  <a:pt x="5855899" y="2233705"/>
                </a:cubicBezTo>
                <a:cubicBezTo>
                  <a:pt x="5863713" y="2232837"/>
                  <a:pt x="5866317" y="2232403"/>
                  <a:pt x="5863713" y="2232403"/>
                </a:cubicBezTo>
                <a:cubicBezTo>
                  <a:pt x="5877604" y="2231535"/>
                  <a:pt x="5887153" y="2230667"/>
                  <a:pt x="5892362" y="2229799"/>
                </a:cubicBezTo>
                <a:cubicBezTo>
                  <a:pt x="5894967" y="2228062"/>
                  <a:pt x="5898873" y="2228062"/>
                  <a:pt x="5904082" y="2229799"/>
                </a:cubicBezTo>
                <a:cubicBezTo>
                  <a:pt x="5904082" y="2230667"/>
                  <a:pt x="5904517" y="2231101"/>
                  <a:pt x="5905385" y="2231101"/>
                </a:cubicBezTo>
                <a:cubicBezTo>
                  <a:pt x="5905385" y="2224156"/>
                  <a:pt x="5905385" y="2217644"/>
                  <a:pt x="5905385" y="2211567"/>
                </a:cubicBezTo>
                <a:close/>
                <a:moveTo>
                  <a:pt x="1416208" y="2201149"/>
                </a:moveTo>
                <a:cubicBezTo>
                  <a:pt x="1442254" y="2200281"/>
                  <a:pt x="1455710" y="2208963"/>
                  <a:pt x="1456579" y="2227194"/>
                </a:cubicBezTo>
                <a:cubicBezTo>
                  <a:pt x="1455710" y="2241085"/>
                  <a:pt x="1435309" y="2254541"/>
                  <a:pt x="1395372" y="2267564"/>
                </a:cubicBezTo>
                <a:cubicBezTo>
                  <a:pt x="1389296" y="2268432"/>
                  <a:pt x="1385389" y="2267564"/>
                  <a:pt x="1383653" y="2264959"/>
                </a:cubicBezTo>
                <a:cubicBezTo>
                  <a:pt x="1381916" y="2262355"/>
                  <a:pt x="1383219" y="2259316"/>
                  <a:pt x="1387559" y="2255844"/>
                </a:cubicBezTo>
                <a:cubicBezTo>
                  <a:pt x="1398845" y="2248030"/>
                  <a:pt x="1405791" y="2242387"/>
                  <a:pt x="1408395" y="2238914"/>
                </a:cubicBezTo>
                <a:cubicBezTo>
                  <a:pt x="1410132" y="2237178"/>
                  <a:pt x="1410565" y="2235876"/>
                  <a:pt x="1409698" y="2235008"/>
                </a:cubicBezTo>
                <a:cubicBezTo>
                  <a:pt x="1408830" y="2234139"/>
                  <a:pt x="1407093" y="2233271"/>
                  <a:pt x="1404489" y="2232403"/>
                </a:cubicBezTo>
                <a:cubicBezTo>
                  <a:pt x="1393203" y="2230667"/>
                  <a:pt x="1387559" y="2225458"/>
                  <a:pt x="1387559" y="2216776"/>
                </a:cubicBezTo>
                <a:cubicBezTo>
                  <a:pt x="1388428" y="2206358"/>
                  <a:pt x="1397978" y="2201149"/>
                  <a:pt x="1416208" y="2201149"/>
                </a:cubicBezTo>
                <a:close/>
                <a:moveTo>
                  <a:pt x="8534545" y="2199847"/>
                </a:moveTo>
                <a:cubicBezTo>
                  <a:pt x="8533677" y="2201583"/>
                  <a:pt x="8532375" y="2202452"/>
                  <a:pt x="8530638" y="2202452"/>
                </a:cubicBezTo>
                <a:cubicBezTo>
                  <a:pt x="8525429" y="2203320"/>
                  <a:pt x="8518050" y="2204622"/>
                  <a:pt x="8508500" y="2206358"/>
                </a:cubicBezTo>
                <a:lnTo>
                  <a:pt x="8508500" y="2207661"/>
                </a:lnTo>
                <a:cubicBezTo>
                  <a:pt x="8508500" y="2208529"/>
                  <a:pt x="8508500" y="2211567"/>
                  <a:pt x="8508500" y="2216776"/>
                </a:cubicBezTo>
                <a:cubicBezTo>
                  <a:pt x="8511104" y="2217644"/>
                  <a:pt x="8515011" y="2218512"/>
                  <a:pt x="8520220" y="2219381"/>
                </a:cubicBezTo>
                <a:cubicBezTo>
                  <a:pt x="8523693" y="2220249"/>
                  <a:pt x="8525863" y="2220683"/>
                  <a:pt x="8526731" y="2220683"/>
                </a:cubicBezTo>
                <a:cubicBezTo>
                  <a:pt x="8529336" y="2221551"/>
                  <a:pt x="8531072" y="2220249"/>
                  <a:pt x="8531940" y="2216776"/>
                </a:cubicBezTo>
                <a:cubicBezTo>
                  <a:pt x="8533677" y="2212435"/>
                  <a:pt x="8534545" y="2206792"/>
                  <a:pt x="8534545" y="2199847"/>
                </a:cubicBezTo>
                <a:close/>
                <a:moveTo>
                  <a:pt x="2582127" y="2184220"/>
                </a:moveTo>
                <a:cubicBezTo>
                  <a:pt x="2578654" y="2185088"/>
                  <a:pt x="2570407" y="2185956"/>
                  <a:pt x="2557385" y="2186825"/>
                </a:cubicBezTo>
                <a:cubicBezTo>
                  <a:pt x="2548703" y="2187693"/>
                  <a:pt x="2542626" y="2188127"/>
                  <a:pt x="2539153" y="2188127"/>
                </a:cubicBezTo>
                <a:cubicBezTo>
                  <a:pt x="2539153" y="2192468"/>
                  <a:pt x="2539587" y="2198545"/>
                  <a:pt x="2540455" y="2206358"/>
                </a:cubicBezTo>
                <a:cubicBezTo>
                  <a:pt x="2540455" y="2214172"/>
                  <a:pt x="2540455" y="2219815"/>
                  <a:pt x="2540455" y="2223287"/>
                </a:cubicBezTo>
                <a:cubicBezTo>
                  <a:pt x="2552610" y="2223287"/>
                  <a:pt x="2567369" y="2222419"/>
                  <a:pt x="2584732" y="2220683"/>
                </a:cubicBezTo>
                <a:cubicBezTo>
                  <a:pt x="2584732" y="2217210"/>
                  <a:pt x="2585166" y="2211567"/>
                  <a:pt x="2586034" y="2203754"/>
                </a:cubicBezTo>
                <a:cubicBezTo>
                  <a:pt x="2586034" y="2195940"/>
                  <a:pt x="2586034" y="2190297"/>
                  <a:pt x="2586034" y="2186825"/>
                </a:cubicBezTo>
                <a:cubicBezTo>
                  <a:pt x="2586034" y="2184220"/>
                  <a:pt x="2584732" y="2183352"/>
                  <a:pt x="2582127" y="2184220"/>
                </a:cubicBezTo>
                <a:close/>
                <a:moveTo>
                  <a:pt x="2810430" y="2179011"/>
                </a:moveTo>
                <a:cubicBezTo>
                  <a:pt x="2813902" y="2178143"/>
                  <a:pt x="2815639" y="2178143"/>
                  <a:pt x="2815639" y="2179011"/>
                </a:cubicBezTo>
                <a:cubicBezTo>
                  <a:pt x="2816507" y="2179879"/>
                  <a:pt x="2815639" y="2181181"/>
                  <a:pt x="2813034" y="2182918"/>
                </a:cubicBezTo>
                <a:cubicBezTo>
                  <a:pt x="2805221" y="2189863"/>
                  <a:pt x="2790896" y="2202886"/>
                  <a:pt x="2770060" y="2221985"/>
                </a:cubicBezTo>
                <a:cubicBezTo>
                  <a:pt x="2766587" y="2225458"/>
                  <a:pt x="2761812" y="2230233"/>
                  <a:pt x="2755735" y="2236310"/>
                </a:cubicBezTo>
                <a:cubicBezTo>
                  <a:pt x="2751395" y="2239783"/>
                  <a:pt x="2748356" y="2242387"/>
                  <a:pt x="2746620" y="2244123"/>
                </a:cubicBezTo>
                <a:cubicBezTo>
                  <a:pt x="2743147" y="2249332"/>
                  <a:pt x="2737504" y="2249766"/>
                  <a:pt x="2729690" y="2245426"/>
                </a:cubicBezTo>
                <a:cubicBezTo>
                  <a:pt x="2719272" y="2237612"/>
                  <a:pt x="2713195" y="2227628"/>
                  <a:pt x="2711459" y="2215474"/>
                </a:cubicBezTo>
                <a:cubicBezTo>
                  <a:pt x="2710591" y="2208529"/>
                  <a:pt x="2712761" y="2205056"/>
                  <a:pt x="2717970" y="2205056"/>
                </a:cubicBezTo>
                <a:cubicBezTo>
                  <a:pt x="2722311" y="2206792"/>
                  <a:pt x="2733163" y="2204622"/>
                  <a:pt x="2750526" y="2198545"/>
                </a:cubicBezTo>
                <a:cubicBezTo>
                  <a:pt x="2757472" y="2195940"/>
                  <a:pt x="2769626" y="2192034"/>
                  <a:pt x="2786989" y="2186825"/>
                </a:cubicBezTo>
                <a:cubicBezTo>
                  <a:pt x="2797407" y="2183352"/>
                  <a:pt x="2805221" y="2180747"/>
                  <a:pt x="2810430" y="2179011"/>
                </a:cubicBezTo>
                <a:close/>
                <a:moveTo>
                  <a:pt x="8459015" y="2172500"/>
                </a:moveTo>
                <a:cubicBezTo>
                  <a:pt x="8459015" y="2180313"/>
                  <a:pt x="8458581" y="2187693"/>
                  <a:pt x="8457712" y="2194638"/>
                </a:cubicBezTo>
                <a:cubicBezTo>
                  <a:pt x="8458581" y="2194638"/>
                  <a:pt x="8459015" y="2194204"/>
                  <a:pt x="8459015" y="2193336"/>
                </a:cubicBezTo>
                <a:cubicBezTo>
                  <a:pt x="8459883" y="2193336"/>
                  <a:pt x="8460317" y="2193336"/>
                  <a:pt x="8460317" y="2193336"/>
                </a:cubicBezTo>
                <a:cubicBezTo>
                  <a:pt x="8463790" y="2193336"/>
                  <a:pt x="8470735" y="2192468"/>
                  <a:pt x="8481153" y="2190731"/>
                </a:cubicBezTo>
                <a:lnTo>
                  <a:pt x="8481153" y="2182918"/>
                </a:lnTo>
                <a:cubicBezTo>
                  <a:pt x="8481153" y="2183786"/>
                  <a:pt x="8480285" y="2184220"/>
                  <a:pt x="8478548" y="2184220"/>
                </a:cubicBezTo>
                <a:cubicBezTo>
                  <a:pt x="8474208" y="2184220"/>
                  <a:pt x="8470735" y="2183352"/>
                  <a:pt x="8468130" y="2181616"/>
                </a:cubicBezTo>
                <a:cubicBezTo>
                  <a:pt x="8465526" y="2179879"/>
                  <a:pt x="8463356" y="2177709"/>
                  <a:pt x="8461619" y="2175104"/>
                </a:cubicBezTo>
                <a:cubicBezTo>
                  <a:pt x="8460751" y="2174236"/>
                  <a:pt x="8460317" y="2173802"/>
                  <a:pt x="8460317" y="2173802"/>
                </a:cubicBezTo>
                <a:cubicBezTo>
                  <a:pt x="8459449" y="2173802"/>
                  <a:pt x="8459015" y="2173368"/>
                  <a:pt x="8459015" y="2172500"/>
                </a:cubicBezTo>
                <a:close/>
                <a:moveTo>
                  <a:pt x="8535847" y="2171198"/>
                </a:moveTo>
                <a:cubicBezTo>
                  <a:pt x="8534979" y="2173802"/>
                  <a:pt x="8533677" y="2175538"/>
                  <a:pt x="8531940" y="2176407"/>
                </a:cubicBezTo>
                <a:cubicBezTo>
                  <a:pt x="8526731" y="2176407"/>
                  <a:pt x="8519786" y="2177275"/>
                  <a:pt x="8511104" y="2179011"/>
                </a:cubicBezTo>
                <a:cubicBezTo>
                  <a:pt x="8510236" y="2181616"/>
                  <a:pt x="8509802" y="2184220"/>
                  <a:pt x="8509802" y="2186825"/>
                </a:cubicBezTo>
                <a:cubicBezTo>
                  <a:pt x="8512407" y="2185956"/>
                  <a:pt x="8514577" y="2185522"/>
                  <a:pt x="8516313" y="2185522"/>
                </a:cubicBezTo>
                <a:cubicBezTo>
                  <a:pt x="8521522" y="2183786"/>
                  <a:pt x="8527166" y="2186390"/>
                  <a:pt x="8533243" y="2193336"/>
                </a:cubicBezTo>
                <a:cubicBezTo>
                  <a:pt x="8534111" y="2193336"/>
                  <a:pt x="8534545" y="2193770"/>
                  <a:pt x="8534545" y="2194638"/>
                </a:cubicBezTo>
                <a:cubicBezTo>
                  <a:pt x="8534545" y="2192902"/>
                  <a:pt x="8534545" y="2189429"/>
                  <a:pt x="8534545" y="2184220"/>
                </a:cubicBezTo>
                <a:cubicBezTo>
                  <a:pt x="8535413" y="2178143"/>
                  <a:pt x="8535847" y="2173802"/>
                  <a:pt x="8535847" y="2171198"/>
                </a:cubicBezTo>
                <a:close/>
                <a:moveTo>
                  <a:pt x="5896269" y="2169895"/>
                </a:moveTo>
                <a:cubicBezTo>
                  <a:pt x="5894533" y="2169895"/>
                  <a:pt x="5890192" y="2170329"/>
                  <a:pt x="5883246" y="2171198"/>
                </a:cubicBezTo>
                <a:cubicBezTo>
                  <a:pt x="5871093" y="2172934"/>
                  <a:pt x="5861977" y="2174236"/>
                  <a:pt x="5855899" y="2175104"/>
                </a:cubicBezTo>
                <a:lnTo>
                  <a:pt x="5855899" y="2192034"/>
                </a:lnTo>
                <a:cubicBezTo>
                  <a:pt x="5863713" y="2191165"/>
                  <a:pt x="5872395" y="2189429"/>
                  <a:pt x="5881944" y="2186825"/>
                </a:cubicBezTo>
                <a:cubicBezTo>
                  <a:pt x="5881944" y="2186825"/>
                  <a:pt x="5882379" y="2186825"/>
                  <a:pt x="5883246" y="2186825"/>
                </a:cubicBezTo>
                <a:cubicBezTo>
                  <a:pt x="5890192" y="2185088"/>
                  <a:pt x="5894533" y="2185088"/>
                  <a:pt x="5896269" y="2186825"/>
                </a:cubicBezTo>
                <a:cubicBezTo>
                  <a:pt x="5897137" y="2187693"/>
                  <a:pt x="5898873" y="2188561"/>
                  <a:pt x="5901478" y="2189429"/>
                </a:cubicBezTo>
                <a:cubicBezTo>
                  <a:pt x="5903214" y="2191165"/>
                  <a:pt x="5904517" y="2192468"/>
                  <a:pt x="5905385" y="2193336"/>
                </a:cubicBezTo>
                <a:lnTo>
                  <a:pt x="5905385" y="2180313"/>
                </a:lnTo>
                <a:cubicBezTo>
                  <a:pt x="5905385" y="2172500"/>
                  <a:pt x="5902346" y="2169027"/>
                  <a:pt x="5896269" y="2169895"/>
                </a:cubicBezTo>
                <a:close/>
                <a:moveTo>
                  <a:pt x="796340" y="2165989"/>
                </a:moveTo>
                <a:cubicBezTo>
                  <a:pt x="791132" y="2167725"/>
                  <a:pt x="782883" y="2169027"/>
                  <a:pt x="771597" y="2169895"/>
                </a:cubicBezTo>
                <a:cubicBezTo>
                  <a:pt x="768993" y="2170764"/>
                  <a:pt x="767257" y="2171198"/>
                  <a:pt x="766388" y="2171198"/>
                </a:cubicBezTo>
                <a:cubicBezTo>
                  <a:pt x="766388" y="2172066"/>
                  <a:pt x="766388" y="2174236"/>
                  <a:pt x="766388" y="2177709"/>
                </a:cubicBezTo>
                <a:cubicBezTo>
                  <a:pt x="765520" y="2180313"/>
                  <a:pt x="765086" y="2182484"/>
                  <a:pt x="765086" y="2184220"/>
                </a:cubicBezTo>
                <a:cubicBezTo>
                  <a:pt x="771164" y="2183352"/>
                  <a:pt x="777240" y="2181616"/>
                  <a:pt x="783317" y="2179011"/>
                </a:cubicBezTo>
                <a:cubicBezTo>
                  <a:pt x="787658" y="2178143"/>
                  <a:pt x="792433" y="2178577"/>
                  <a:pt x="797642" y="2180313"/>
                </a:cubicBezTo>
                <a:cubicBezTo>
                  <a:pt x="797642" y="2179445"/>
                  <a:pt x="797642" y="2177275"/>
                  <a:pt x="797642" y="2173802"/>
                </a:cubicBezTo>
                <a:cubicBezTo>
                  <a:pt x="796774" y="2170329"/>
                  <a:pt x="796340" y="2167725"/>
                  <a:pt x="796340" y="2165989"/>
                </a:cubicBezTo>
                <a:close/>
                <a:moveTo>
                  <a:pt x="2842986" y="2162082"/>
                </a:moveTo>
                <a:cubicBezTo>
                  <a:pt x="2861217" y="2162082"/>
                  <a:pt x="2873372" y="2162516"/>
                  <a:pt x="2879449" y="2163384"/>
                </a:cubicBezTo>
                <a:cubicBezTo>
                  <a:pt x="2901153" y="2167725"/>
                  <a:pt x="2909400" y="2179011"/>
                  <a:pt x="2904191" y="2197243"/>
                </a:cubicBezTo>
                <a:cubicBezTo>
                  <a:pt x="2900719" y="2208529"/>
                  <a:pt x="2894208" y="2210699"/>
                  <a:pt x="2884658" y="2203754"/>
                </a:cubicBezTo>
                <a:cubicBezTo>
                  <a:pt x="2872503" y="2197677"/>
                  <a:pt x="2858179" y="2185522"/>
                  <a:pt x="2841683" y="2167291"/>
                </a:cubicBezTo>
                <a:cubicBezTo>
                  <a:pt x="2839947" y="2165555"/>
                  <a:pt x="2839079" y="2164252"/>
                  <a:pt x="2839079" y="2163384"/>
                </a:cubicBezTo>
                <a:cubicBezTo>
                  <a:pt x="2839079" y="2162516"/>
                  <a:pt x="2840381" y="2162082"/>
                  <a:pt x="2842986" y="2162082"/>
                </a:cubicBezTo>
                <a:close/>
                <a:moveTo>
                  <a:pt x="7842643" y="2159477"/>
                </a:moveTo>
                <a:cubicBezTo>
                  <a:pt x="7833962" y="2162082"/>
                  <a:pt x="7823109" y="2163818"/>
                  <a:pt x="7810087" y="2164686"/>
                </a:cubicBezTo>
                <a:cubicBezTo>
                  <a:pt x="7809219" y="2164686"/>
                  <a:pt x="7807916" y="2164686"/>
                  <a:pt x="7806180" y="2164686"/>
                </a:cubicBezTo>
                <a:cubicBezTo>
                  <a:pt x="7806180" y="2167291"/>
                  <a:pt x="7806180" y="2171198"/>
                  <a:pt x="7806180" y="2176407"/>
                </a:cubicBezTo>
                <a:cubicBezTo>
                  <a:pt x="7807048" y="2184220"/>
                  <a:pt x="7807482" y="2190297"/>
                  <a:pt x="7807482" y="2194638"/>
                </a:cubicBezTo>
                <a:cubicBezTo>
                  <a:pt x="7812692" y="2193770"/>
                  <a:pt x="7817032" y="2192034"/>
                  <a:pt x="7820504" y="2189429"/>
                </a:cubicBezTo>
                <a:cubicBezTo>
                  <a:pt x="7827450" y="2186825"/>
                  <a:pt x="7834830" y="2186825"/>
                  <a:pt x="7842643" y="2189429"/>
                </a:cubicBezTo>
                <a:cubicBezTo>
                  <a:pt x="7842643" y="2180747"/>
                  <a:pt x="7842643" y="2170764"/>
                  <a:pt x="7842643" y="2159477"/>
                </a:cubicBezTo>
                <a:close/>
                <a:moveTo>
                  <a:pt x="4813693" y="2159477"/>
                </a:moveTo>
                <a:cubicBezTo>
                  <a:pt x="4805012" y="2162082"/>
                  <a:pt x="4794159" y="2163818"/>
                  <a:pt x="4781137" y="2164686"/>
                </a:cubicBezTo>
                <a:cubicBezTo>
                  <a:pt x="4780269" y="2164686"/>
                  <a:pt x="4778967" y="2164686"/>
                  <a:pt x="4777230" y="2164686"/>
                </a:cubicBezTo>
                <a:cubicBezTo>
                  <a:pt x="4777230" y="2167291"/>
                  <a:pt x="4777230" y="2171198"/>
                  <a:pt x="4777230" y="2176407"/>
                </a:cubicBezTo>
                <a:cubicBezTo>
                  <a:pt x="4778098" y="2184220"/>
                  <a:pt x="4778533" y="2190297"/>
                  <a:pt x="4778533" y="2194638"/>
                </a:cubicBezTo>
                <a:cubicBezTo>
                  <a:pt x="4783742" y="2193770"/>
                  <a:pt x="4788083" y="2192034"/>
                  <a:pt x="4791555" y="2189429"/>
                </a:cubicBezTo>
                <a:cubicBezTo>
                  <a:pt x="4798500" y="2186825"/>
                  <a:pt x="4805880" y="2186825"/>
                  <a:pt x="4813693" y="2189429"/>
                </a:cubicBezTo>
                <a:cubicBezTo>
                  <a:pt x="4813693" y="2180747"/>
                  <a:pt x="4813693" y="2170764"/>
                  <a:pt x="4813693" y="2159477"/>
                </a:cubicBezTo>
                <a:close/>
                <a:moveTo>
                  <a:pt x="2592545" y="2156873"/>
                </a:moveTo>
                <a:cubicBezTo>
                  <a:pt x="2601227" y="2156005"/>
                  <a:pt x="2607738" y="2157307"/>
                  <a:pt x="2612079" y="2160780"/>
                </a:cubicBezTo>
                <a:cubicBezTo>
                  <a:pt x="2621629" y="2165120"/>
                  <a:pt x="2628140" y="2172500"/>
                  <a:pt x="2631613" y="2182918"/>
                </a:cubicBezTo>
                <a:cubicBezTo>
                  <a:pt x="2633349" y="2187259"/>
                  <a:pt x="2633349" y="2190731"/>
                  <a:pt x="2631613" y="2193336"/>
                </a:cubicBezTo>
                <a:cubicBezTo>
                  <a:pt x="2625535" y="2200281"/>
                  <a:pt x="2620326" y="2210265"/>
                  <a:pt x="2615986" y="2223287"/>
                </a:cubicBezTo>
                <a:cubicBezTo>
                  <a:pt x="2616854" y="2224156"/>
                  <a:pt x="2618156" y="2226326"/>
                  <a:pt x="2619892" y="2229799"/>
                </a:cubicBezTo>
                <a:cubicBezTo>
                  <a:pt x="2620761" y="2232403"/>
                  <a:pt x="2621629" y="2234139"/>
                  <a:pt x="2622497" y="2235008"/>
                </a:cubicBezTo>
                <a:cubicBezTo>
                  <a:pt x="2622497" y="2239348"/>
                  <a:pt x="2621629" y="2241953"/>
                  <a:pt x="2619892" y="2242821"/>
                </a:cubicBezTo>
                <a:cubicBezTo>
                  <a:pt x="2616420" y="2244557"/>
                  <a:pt x="2606002" y="2245426"/>
                  <a:pt x="2588638" y="2245426"/>
                </a:cubicBezTo>
                <a:cubicBezTo>
                  <a:pt x="2575616" y="2245426"/>
                  <a:pt x="2559989" y="2245860"/>
                  <a:pt x="2541758" y="2246728"/>
                </a:cubicBezTo>
                <a:cubicBezTo>
                  <a:pt x="2541758" y="2248464"/>
                  <a:pt x="2541324" y="2250201"/>
                  <a:pt x="2540455" y="2251937"/>
                </a:cubicBezTo>
                <a:cubicBezTo>
                  <a:pt x="2540455" y="2255410"/>
                  <a:pt x="2540021" y="2257580"/>
                  <a:pt x="2539153" y="2258448"/>
                </a:cubicBezTo>
                <a:cubicBezTo>
                  <a:pt x="2537417" y="2262789"/>
                  <a:pt x="2533944" y="2264091"/>
                  <a:pt x="2528735" y="2262355"/>
                </a:cubicBezTo>
                <a:cubicBezTo>
                  <a:pt x="2523526" y="2260619"/>
                  <a:pt x="2519185" y="2257580"/>
                  <a:pt x="2515713" y="2253239"/>
                </a:cubicBezTo>
                <a:cubicBezTo>
                  <a:pt x="2513976" y="2250635"/>
                  <a:pt x="2513108" y="2248030"/>
                  <a:pt x="2513108" y="2245426"/>
                </a:cubicBezTo>
                <a:cubicBezTo>
                  <a:pt x="2513976" y="2235008"/>
                  <a:pt x="2512674" y="2217210"/>
                  <a:pt x="2509201" y="2192034"/>
                </a:cubicBezTo>
                <a:cubicBezTo>
                  <a:pt x="2507465" y="2183352"/>
                  <a:pt x="2505295" y="2175973"/>
                  <a:pt x="2502690" y="2169895"/>
                </a:cubicBezTo>
                <a:cubicBezTo>
                  <a:pt x="2500954" y="2165555"/>
                  <a:pt x="2503124" y="2162950"/>
                  <a:pt x="2509201" y="2162082"/>
                </a:cubicBezTo>
                <a:cubicBezTo>
                  <a:pt x="2512674" y="2162950"/>
                  <a:pt x="2517883" y="2164252"/>
                  <a:pt x="2524828" y="2165989"/>
                </a:cubicBezTo>
                <a:cubicBezTo>
                  <a:pt x="2526565" y="2166857"/>
                  <a:pt x="2528301" y="2167725"/>
                  <a:pt x="2530037" y="2168593"/>
                </a:cubicBezTo>
                <a:cubicBezTo>
                  <a:pt x="2561291" y="2163384"/>
                  <a:pt x="2582127" y="2159477"/>
                  <a:pt x="2592545" y="2156873"/>
                </a:cubicBezTo>
                <a:close/>
                <a:moveTo>
                  <a:pt x="7616052" y="2149059"/>
                </a:moveTo>
                <a:cubicBezTo>
                  <a:pt x="7604766" y="2149928"/>
                  <a:pt x="7590442" y="2151230"/>
                  <a:pt x="7573078" y="2152966"/>
                </a:cubicBezTo>
                <a:cubicBezTo>
                  <a:pt x="7567869" y="2153834"/>
                  <a:pt x="7562660" y="2154268"/>
                  <a:pt x="7557451" y="2154268"/>
                </a:cubicBezTo>
                <a:cubicBezTo>
                  <a:pt x="7567869" y="2163818"/>
                  <a:pt x="7578721" y="2172500"/>
                  <a:pt x="7590007" y="2180313"/>
                </a:cubicBezTo>
                <a:cubicBezTo>
                  <a:pt x="7593480" y="2176841"/>
                  <a:pt x="7597387" y="2172500"/>
                  <a:pt x="7601728" y="2167291"/>
                </a:cubicBezTo>
                <a:cubicBezTo>
                  <a:pt x="7605200" y="2163818"/>
                  <a:pt x="7607370" y="2161648"/>
                  <a:pt x="7608238" y="2160780"/>
                </a:cubicBezTo>
                <a:cubicBezTo>
                  <a:pt x="7609107" y="2159911"/>
                  <a:pt x="7609975" y="2158609"/>
                  <a:pt x="7610843" y="2156873"/>
                </a:cubicBezTo>
                <a:cubicBezTo>
                  <a:pt x="7613448" y="2153400"/>
                  <a:pt x="7615184" y="2150796"/>
                  <a:pt x="7616052" y="2149059"/>
                </a:cubicBezTo>
                <a:close/>
                <a:moveTo>
                  <a:pt x="7195426" y="2149059"/>
                </a:moveTo>
                <a:cubicBezTo>
                  <a:pt x="7192822" y="2154268"/>
                  <a:pt x="7190218" y="2159043"/>
                  <a:pt x="7187614" y="2163384"/>
                </a:cubicBezTo>
                <a:cubicBezTo>
                  <a:pt x="7199768" y="2164252"/>
                  <a:pt x="7208449" y="2167725"/>
                  <a:pt x="7213658" y="2173802"/>
                </a:cubicBezTo>
                <a:cubicBezTo>
                  <a:pt x="7215394" y="2174670"/>
                  <a:pt x="7217131" y="2175973"/>
                  <a:pt x="7218867" y="2177709"/>
                </a:cubicBezTo>
                <a:cubicBezTo>
                  <a:pt x="7221472" y="2180313"/>
                  <a:pt x="7223208" y="2182050"/>
                  <a:pt x="7224076" y="2182918"/>
                </a:cubicBezTo>
                <a:cubicBezTo>
                  <a:pt x="7229285" y="2175104"/>
                  <a:pt x="7232758" y="2166423"/>
                  <a:pt x="7234494" y="2156873"/>
                </a:cubicBezTo>
                <a:cubicBezTo>
                  <a:pt x="7235362" y="2154268"/>
                  <a:pt x="7235362" y="2152532"/>
                  <a:pt x="7234494" y="2151664"/>
                </a:cubicBezTo>
                <a:cubicBezTo>
                  <a:pt x="7234494" y="2151664"/>
                  <a:pt x="7233626" y="2152098"/>
                  <a:pt x="7231890" y="2152966"/>
                </a:cubicBezTo>
                <a:cubicBezTo>
                  <a:pt x="7231022" y="2152966"/>
                  <a:pt x="7229285" y="2153400"/>
                  <a:pt x="7226680" y="2154268"/>
                </a:cubicBezTo>
                <a:cubicBezTo>
                  <a:pt x="7224944" y="2155137"/>
                  <a:pt x="7223208" y="2156005"/>
                  <a:pt x="7221472" y="2156873"/>
                </a:cubicBezTo>
                <a:cubicBezTo>
                  <a:pt x="7216263" y="2159477"/>
                  <a:pt x="7211054" y="2159043"/>
                  <a:pt x="7205845" y="2155571"/>
                </a:cubicBezTo>
                <a:cubicBezTo>
                  <a:pt x="7203240" y="2153834"/>
                  <a:pt x="7199768" y="2151664"/>
                  <a:pt x="7195426" y="2149059"/>
                </a:cubicBezTo>
                <a:close/>
                <a:moveTo>
                  <a:pt x="8461619" y="2145153"/>
                </a:moveTo>
                <a:cubicBezTo>
                  <a:pt x="8461619" y="2145153"/>
                  <a:pt x="8461185" y="2145587"/>
                  <a:pt x="8460317" y="2146455"/>
                </a:cubicBezTo>
                <a:cubicBezTo>
                  <a:pt x="8460317" y="2148191"/>
                  <a:pt x="8460317" y="2151230"/>
                  <a:pt x="8460317" y="2155571"/>
                </a:cubicBezTo>
                <a:cubicBezTo>
                  <a:pt x="8459449" y="2161648"/>
                  <a:pt x="8459015" y="2166423"/>
                  <a:pt x="8459015" y="2169895"/>
                </a:cubicBezTo>
                <a:cubicBezTo>
                  <a:pt x="8459015" y="2169027"/>
                  <a:pt x="8459883" y="2168593"/>
                  <a:pt x="8461619" y="2168593"/>
                </a:cubicBezTo>
                <a:cubicBezTo>
                  <a:pt x="8464224" y="2167725"/>
                  <a:pt x="8468999" y="2167291"/>
                  <a:pt x="8475944" y="2167291"/>
                </a:cubicBezTo>
                <a:cubicBezTo>
                  <a:pt x="8473339" y="2161214"/>
                  <a:pt x="8468565" y="2153834"/>
                  <a:pt x="8461619" y="2145153"/>
                </a:cubicBezTo>
                <a:close/>
                <a:moveTo>
                  <a:pt x="235313" y="2143525"/>
                </a:moveTo>
                <a:cubicBezTo>
                  <a:pt x="237918" y="2143308"/>
                  <a:pt x="240740" y="2143850"/>
                  <a:pt x="243778" y="2145153"/>
                </a:cubicBezTo>
                <a:cubicBezTo>
                  <a:pt x="250723" y="2147757"/>
                  <a:pt x="256367" y="2152532"/>
                  <a:pt x="260707" y="2159477"/>
                </a:cubicBezTo>
                <a:cubicBezTo>
                  <a:pt x="262444" y="2164686"/>
                  <a:pt x="261576" y="2168593"/>
                  <a:pt x="258103" y="2171198"/>
                </a:cubicBezTo>
                <a:cubicBezTo>
                  <a:pt x="252894" y="2172934"/>
                  <a:pt x="247685" y="2176407"/>
                  <a:pt x="242476" y="2181616"/>
                </a:cubicBezTo>
                <a:cubicBezTo>
                  <a:pt x="248553" y="2179879"/>
                  <a:pt x="254630" y="2179879"/>
                  <a:pt x="260707" y="2181616"/>
                </a:cubicBezTo>
                <a:cubicBezTo>
                  <a:pt x="268521" y="2186825"/>
                  <a:pt x="273730" y="2192902"/>
                  <a:pt x="276334" y="2199847"/>
                </a:cubicBezTo>
                <a:cubicBezTo>
                  <a:pt x="278071" y="2203320"/>
                  <a:pt x="278071" y="2208095"/>
                  <a:pt x="276334" y="2214172"/>
                </a:cubicBezTo>
                <a:cubicBezTo>
                  <a:pt x="271993" y="2219381"/>
                  <a:pt x="267219" y="2227194"/>
                  <a:pt x="262010" y="2237612"/>
                </a:cubicBezTo>
                <a:cubicBezTo>
                  <a:pt x="253328" y="2256712"/>
                  <a:pt x="242476" y="2268432"/>
                  <a:pt x="229453" y="2272773"/>
                </a:cubicBezTo>
                <a:cubicBezTo>
                  <a:pt x="224244" y="2275377"/>
                  <a:pt x="219470" y="2274509"/>
                  <a:pt x="215129" y="2270168"/>
                </a:cubicBezTo>
                <a:cubicBezTo>
                  <a:pt x="207315" y="2255410"/>
                  <a:pt x="198634" y="2243255"/>
                  <a:pt x="189084" y="2233705"/>
                </a:cubicBezTo>
                <a:cubicBezTo>
                  <a:pt x="187347" y="2231969"/>
                  <a:pt x="186479" y="2230667"/>
                  <a:pt x="186479" y="2229799"/>
                </a:cubicBezTo>
                <a:cubicBezTo>
                  <a:pt x="186479" y="2228930"/>
                  <a:pt x="187782" y="2228496"/>
                  <a:pt x="190386" y="2228496"/>
                </a:cubicBezTo>
                <a:cubicBezTo>
                  <a:pt x="198200" y="2228496"/>
                  <a:pt x="205145" y="2229799"/>
                  <a:pt x="211222" y="2232403"/>
                </a:cubicBezTo>
                <a:cubicBezTo>
                  <a:pt x="217299" y="2233271"/>
                  <a:pt x="221640" y="2232837"/>
                  <a:pt x="224244" y="2231101"/>
                </a:cubicBezTo>
                <a:cubicBezTo>
                  <a:pt x="233794" y="2224156"/>
                  <a:pt x="239003" y="2214606"/>
                  <a:pt x="239871" y="2202452"/>
                </a:cubicBezTo>
                <a:cubicBezTo>
                  <a:pt x="239871" y="2198979"/>
                  <a:pt x="238569" y="2197677"/>
                  <a:pt x="235965" y="2198545"/>
                </a:cubicBezTo>
                <a:cubicBezTo>
                  <a:pt x="229019" y="2202017"/>
                  <a:pt x="224244" y="2204622"/>
                  <a:pt x="221640" y="2206358"/>
                </a:cubicBezTo>
                <a:cubicBezTo>
                  <a:pt x="218167" y="2208095"/>
                  <a:pt x="213826" y="2205490"/>
                  <a:pt x="208617" y="2198545"/>
                </a:cubicBezTo>
                <a:cubicBezTo>
                  <a:pt x="204277" y="2191599"/>
                  <a:pt x="203843" y="2187259"/>
                  <a:pt x="207315" y="2185522"/>
                </a:cubicBezTo>
                <a:cubicBezTo>
                  <a:pt x="212524" y="2182050"/>
                  <a:pt x="216865" y="2177275"/>
                  <a:pt x="220338" y="2171198"/>
                </a:cubicBezTo>
                <a:cubicBezTo>
                  <a:pt x="217733" y="2171198"/>
                  <a:pt x="214261" y="2172066"/>
                  <a:pt x="209920" y="2173802"/>
                </a:cubicBezTo>
                <a:cubicBezTo>
                  <a:pt x="203843" y="2174670"/>
                  <a:pt x="199068" y="2175538"/>
                  <a:pt x="195595" y="2176407"/>
                </a:cubicBezTo>
                <a:cubicBezTo>
                  <a:pt x="198200" y="2179011"/>
                  <a:pt x="199936" y="2180747"/>
                  <a:pt x="200804" y="2181616"/>
                </a:cubicBezTo>
                <a:cubicBezTo>
                  <a:pt x="204277" y="2184220"/>
                  <a:pt x="204711" y="2186825"/>
                  <a:pt x="202106" y="2189429"/>
                </a:cubicBezTo>
                <a:cubicBezTo>
                  <a:pt x="196897" y="2193770"/>
                  <a:pt x="192556" y="2198545"/>
                  <a:pt x="189084" y="2203754"/>
                </a:cubicBezTo>
                <a:cubicBezTo>
                  <a:pt x="174325" y="2228062"/>
                  <a:pt x="149148" y="2244992"/>
                  <a:pt x="113554" y="2254541"/>
                </a:cubicBezTo>
                <a:cubicBezTo>
                  <a:pt x="111817" y="2255410"/>
                  <a:pt x="110515" y="2255410"/>
                  <a:pt x="109647" y="2254541"/>
                </a:cubicBezTo>
                <a:cubicBezTo>
                  <a:pt x="109647" y="2253673"/>
                  <a:pt x="110081" y="2252371"/>
                  <a:pt x="110949" y="2250635"/>
                </a:cubicBezTo>
                <a:cubicBezTo>
                  <a:pt x="123972" y="2240217"/>
                  <a:pt x="136994" y="2226760"/>
                  <a:pt x="150016" y="2210265"/>
                </a:cubicBezTo>
                <a:cubicBezTo>
                  <a:pt x="150885" y="2208529"/>
                  <a:pt x="151753" y="2207226"/>
                  <a:pt x="152621" y="2206358"/>
                </a:cubicBezTo>
                <a:cubicBezTo>
                  <a:pt x="157830" y="2200281"/>
                  <a:pt x="161737" y="2193336"/>
                  <a:pt x="164341" y="2185522"/>
                </a:cubicBezTo>
                <a:cubicBezTo>
                  <a:pt x="161737" y="2186390"/>
                  <a:pt x="158698" y="2187693"/>
                  <a:pt x="155225" y="2189429"/>
                </a:cubicBezTo>
                <a:cubicBezTo>
                  <a:pt x="152621" y="2190297"/>
                  <a:pt x="149148" y="2189429"/>
                  <a:pt x="144807" y="2186825"/>
                </a:cubicBezTo>
                <a:cubicBezTo>
                  <a:pt x="139599" y="2185088"/>
                  <a:pt x="135258" y="2180747"/>
                  <a:pt x="131785" y="2173802"/>
                </a:cubicBezTo>
                <a:cubicBezTo>
                  <a:pt x="130049" y="2170329"/>
                  <a:pt x="130917" y="2168159"/>
                  <a:pt x="134389" y="2167291"/>
                </a:cubicBezTo>
                <a:cubicBezTo>
                  <a:pt x="139599" y="2168159"/>
                  <a:pt x="148280" y="2167291"/>
                  <a:pt x="160434" y="2164686"/>
                </a:cubicBezTo>
                <a:cubicBezTo>
                  <a:pt x="177798" y="2159477"/>
                  <a:pt x="192991" y="2155571"/>
                  <a:pt x="206013" y="2152966"/>
                </a:cubicBezTo>
                <a:cubicBezTo>
                  <a:pt x="215563" y="2151230"/>
                  <a:pt x="222942" y="2149059"/>
                  <a:pt x="228151" y="2146455"/>
                </a:cubicBezTo>
                <a:cubicBezTo>
                  <a:pt x="230322" y="2144719"/>
                  <a:pt x="232709" y="2143742"/>
                  <a:pt x="235313" y="2143525"/>
                </a:cubicBezTo>
                <a:close/>
                <a:moveTo>
                  <a:pt x="3160734" y="2142548"/>
                </a:moveTo>
                <a:cubicBezTo>
                  <a:pt x="3157261" y="2142548"/>
                  <a:pt x="3152052" y="2142982"/>
                  <a:pt x="3145107" y="2143850"/>
                </a:cubicBezTo>
                <a:cubicBezTo>
                  <a:pt x="3137293" y="2143850"/>
                  <a:pt x="3131650" y="2144284"/>
                  <a:pt x="3128178" y="2145153"/>
                </a:cubicBezTo>
                <a:cubicBezTo>
                  <a:pt x="3135991" y="2148625"/>
                  <a:pt x="3143370" y="2154702"/>
                  <a:pt x="3150316" y="2163384"/>
                </a:cubicBezTo>
                <a:cubicBezTo>
                  <a:pt x="3154657" y="2171198"/>
                  <a:pt x="3154223" y="2176841"/>
                  <a:pt x="3149014" y="2180313"/>
                </a:cubicBezTo>
                <a:cubicBezTo>
                  <a:pt x="3151618" y="2181181"/>
                  <a:pt x="3155091" y="2183352"/>
                  <a:pt x="3159432" y="2186825"/>
                </a:cubicBezTo>
                <a:cubicBezTo>
                  <a:pt x="3161168" y="2188561"/>
                  <a:pt x="3162470" y="2189863"/>
                  <a:pt x="3163338" y="2190731"/>
                </a:cubicBezTo>
                <a:cubicBezTo>
                  <a:pt x="3163338" y="2186390"/>
                  <a:pt x="3163338" y="2181616"/>
                  <a:pt x="3163338" y="2176407"/>
                </a:cubicBezTo>
                <a:cubicBezTo>
                  <a:pt x="3165074" y="2159911"/>
                  <a:pt x="3164640" y="2149059"/>
                  <a:pt x="3162036" y="2143850"/>
                </a:cubicBezTo>
                <a:cubicBezTo>
                  <a:pt x="3161168" y="2142982"/>
                  <a:pt x="3160734" y="2142548"/>
                  <a:pt x="3160734" y="2142548"/>
                </a:cubicBezTo>
                <a:close/>
                <a:moveTo>
                  <a:pt x="8503291" y="2137339"/>
                </a:moveTo>
                <a:cubicBezTo>
                  <a:pt x="8492873" y="2139944"/>
                  <a:pt x="8483324" y="2141680"/>
                  <a:pt x="8474642" y="2142548"/>
                </a:cubicBezTo>
                <a:cubicBezTo>
                  <a:pt x="8478983" y="2143416"/>
                  <a:pt x="8482889" y="2145153"/>
                  <a:pt x="8486362" y="2147757"/>
                </a:cubicBezTo>
                <a:cubicBezTo>
                  <a:pt x="8491571" y="2149493"/>
                  <a:pt x="8493307" y="2155137"/>
                  <a:pt x="8491571" y="2164686"/>
                </a:cubicBezTo>
                <a:cubicBezTo>
                  <a:pt x="8493307" y="2164686"/>
                  <a:pt x="8494610" y="2164686"/>
                  <a:pt x="8495477" y="2164686"/>
                </a:cubicBezTo>
                <a:cubicBezTo>
                  <a:pt x="8496346" y="2161214"/>
                  <a:pt x="8497648" y="2156439"/>
                  <a:pt x="8499384" y="2150362"/>
                </a:cubicBezTo>
                <a:cubicBezTo>
                  <a:pt x="8501121" y="2144284"/>
                  <a:pt x="8502423" y="2139944"/>
                  <a:pt x="8503291" y="2137339"/>
                </a:cubicBezTo>
                <a:close/>
                <a:moveTo>
                  <a:pt x="3542292" y="2136037"/>
                </a:moveTo>
                <a:cubicBezTo>
                  <a:pt x="3537083" y="2136905"/>
                  <a:pt x="3533176" y="2137339"/>
                  <a:pt x="3530572" y="2137339"/>
                </a:cubicBezTo>
                <a:cubicBezTo>
                  <a:pt x="3529703" y="2148625"/>
                  <a:pt x="3529269" y="2158609"/>
                  <a:pt x="3529269" y="2167291"/>
                </a:cubicBezTo>
                <a:cubicBezTo>
                  <a:pt x="3531874" y="2166423"/>
                  <a:pt x="3537083" y="2165555"/>
                  <a:pt x="3544896" y="2164686"/>
                </a:cubicBezTo>
                <a:cubicBezTo>
                  <a:pt x="3548369" y="2163818"/>
                  <a:pt x="3550973" y="2163384"/>
                  <a:pt x="3552710" y="2163384"/>
                </a:cubicBezTo>
                <a:cubicBezTo>
                  <a:pt x="3552710" y="2159911"/>
                  <a:pt x="3553144" y="2155137"/>
                  <a:pt x="3554012" y="2149059"/>
                </a:cubicBezTo>
                <a:cubicBezTo>
                  <a:pt x="3554012" y="2142982"/>
                  <a:pt x="3554012" y="2138641"/>
                  <a:pt x="3554012" y="2136037"/>
                </a:cubicBezTo>
                <a:cubicBezTo>
                  <a:pt x="3551408" y="2136037"/>
                  <a:pt x="3547501" y="2136037"/>
                  <a:pt x="3542292" y="2136037"/>
                </a:cubicBezTo>
                <a:close/>
                <a:moveTo>
                  <a:pt x="1101065" y="2134735"/>
                </a:moveTo>
                <a:cubicBezTo>
                  <a:pt x="1094988" y="2140812"/>
                  <a:pt x="1091515" y="2144719"/>
                  <a:pt x="1090647" y="2146455"/>
                </a:cubicBezTo>
                <a:cubicBezTo>
                  <a:pt x="1085439" y="2151664"/>
                  <a:pt x="1086741" y="2158175"/>
                  <a:pt x="1094554" y="2165989"/>
                </a:cubicBezTo>
                <a:cubicBezTo>
                  <a:pt x="1099763" y="2172934"/>
                  <a:pt x="1098895" y="2181616"/>
                  <a:pt x="1091950" y="2192034"/>
                </a:cubicBezTo>
                <a:cubicBezTo>
                  <a:pt x="1089346" y="2194638"/>
                  <a:pt x="1086306" y="2197677"/>
                  <a:pt x="1082834" y="2201149"/>
                </a:cubicBezTo>
                <a:cubicBezTo>
                  <a:pt x="1085439" y="2201149"/>
                  <a:pt x="1091081" y="2202452"/>
                  <a:pt x="1099763" y="2205056"/>
                </a:cubicBezTo>
                <a:cubicBezTo>
                  <a:pt x="1105840" y="2206792"/>
                  <a:pt x="1109747" y="2207661"/>
                  <a:pt x="1111484" y="2207661"/>
                </a:cubicBezTo>
                <a:cubicBezTo>
                  <a:pt x="1127979" y="2192034"/>
                  <a:pt x="1138397" y="2170764"/>
                  <a:pt x="1142737" y="2143850"/>
                </a:cubicBezTo>
                <a:cubicBezTo>
                  <a:pt x="1135792" y="2144719"/>
                  <a:pt x="1129715" y="2146021"/>
                  <a:pt x="1124506" y="2147757"/>
                </a:cubicBezTo>
                <a:cubicBezTo>
                  <a:pt x="1120165" y="2148625"/>
                  <a:pt x="1116259" y="2148191"/>
                  <a:pt x="1112786" y="2146455"/>
                </a:cubicBezTo>
                <a:cubicBezTo>
                  <a:pt x="1111918" y="2145587"/>
                  <a:pt x="1110615" y="2144284"/>
                  <a:pt x="1108879" y="2142548"/>
                </a:cubicBezTo>
                <a:cubicBezTo>
                  <a:pt x="1104537" y="2139075"/>
                  <a:pt x="1101934" y="2136471"/>
                  <a:pt x="1101065" y="2134735"/>
                </a:cubicBezTo>
                <a:close/>
                <a:moveTo>
                  <a:pt x="8529336" y="2133433"/>
                </a:moveTo>
                <a:cubicBezTo>
                  <a:pt x="8527600" y="2133433"/>
                  <a:pt x="8525429" y="2133867"/>
                  <a:pt x="8522825" y="2134735"/>
                </a:cubicBezTo>
                <a:cubicBezTo>
                  <a:pt x="8520220" y="2134735"/>
                  <a:pt x="8518484" y="2134735"/>
                  <a:pt x="8517616" y="2134735"/>
                </a:cubicBezTo>
                <a:cubicBezTo>
                  <a:pt x="8518484" y="2135603"/>
                  <a:pt x="8520220" y="2136905"/>
                  <a:pt x="8522825" y="2138641"/>
                </a:cubicBezTo>
                <a:cubicBezTo>
                  <a:pt x="8524561" y="2139510"/>
                  <a:pt x="8525429" y="2139944"/>
                  <a:pt x="8525429" y="2139944"/>
                </a:cubicBezTo>
                <a:cubicBezTo>
                  <a:pt x="8530638" y="2142548"/>
                  <a:pt x="8531072" y="2146455"/>
                  <a:pt x="8526731" y="2151664"/>
                </a:cubicBezTo>
                <a:cubicBezTo>
                  <a:pt x="8525863" y="2152532"/>
                  <a:pt x="8524127" y="2153834"/>
                  <a:pt x="8521522" y="2155571"/>
                </a:cubicBezTo>
                <a:cubicBezTo>
                  <a:pt x="8518918" y="2157307"/>
                  <a:pt x="8517182" y="2158609"/>
                  <a:pt x="8516313" y="2159477"/>
                </a:cubicBezTo>
                <a:cubicBezTo>
                  <a:pt x="8518050" y="2159477"/>
                  <a:pt x="8518918" y="2159477"/>
                  <a:pt x="8518918" y="2159477"/>
                </a:cubicBezTo>
                <a:cubicBezTo>
                  <a:pt x="8525863" y="2158609"/>
                  <a:pt x="8531507" y="2161214"/>
                  <a:pt x="8535847" y="2167291"/>
                </a:cubicBezTo>
                <a:cubicBezTo>
                  <a:pt x="8535847" y="2165555"/>
                  <a:pt x="8535847" y="2162950"/>
                  <a:pt x="8535847" y="2159477"/>
                </a:cubicBezTo>
                <a:cubicBezTo>
                  <a:pt x="8534979" y="2150796"/>
                  <a:pt x="8534979" y="2144284"/>
                  <a:pt x="8535847" y="2139944"/>
                </a:cubicBezTo>
                <a:cubicBezTo>
                  <a:pt x="8534979" y="2134735"/>
                  <a:pt x="8532809" y="2132564"/>
                  <a:pt x="8529336" y="2133433"/>
                </a:cubicBezTo>
                <a:close/>
                <a:moveTo>
                  <a:pt x="2461018" y="2132130"/>
                </a:moveTo>
                <a:cubicBezTo>
                  <a:pt x="2459282" y="2132998"/>
                  <a:pt x="2456245" y="2133866"/>
                  <a:pt x="2451904" y="2134735"/>
                </a:cubicBezTo>
                <a:cubicBezTo>
                  <a:pt x="2445827" y="2136471"/>
                  <a:pt x="2441052" y="2138207"/>
                  <a:pt x="2437579" y="2139944"/>
                </a:cubicBezTo>
                <a:cubicBezTo>
                  <a:pt x="2432370" y="2152098"/>
                  <a:pt x="2428897" y="2159911"/>
                  <a:pt x="2427161" y="2163384"/>
                </a:cubicBezTo>
                <a:cubicBezTo>
                  <a:pt x="2426293" y="2165989"/>
                  <a:pt x="2427161" y="2167725"/>
                  <a:pt x="2429765" y="2168593"/>
                </a:cubicBezTo>
                <a:cubicBezTo>
                  <a:pt x="2432370" y="2171198"/>
                  <a:pt x="2437145" y="2173802"/>
                  <a:pt x="2444090" y="2176407"/>
                </a:cubicBezTo>
                <a:cubicBezTo>
                  <a:pt x="2452772" y="2162516"/>
                  <a:pt x="2458414" y="2147757"/>
                  <a:pt x="2461018" y="2132130"/>
                </a:cubicBezTo>
                <a:close/>
                <a:moveTo>
                  <a:pt x="8211178" y="2129526"/>
                </a:moveTo>
                <a:cubicBezTo>
                  <a:pt x="8224201" y="2132998"/>
                  <a:pt x="8235054" y="2138641"/>
                  <a:pt x="8243734" y="2146455"/>
                </a:cubicBezTo>
                <a:cubicBezTo>
                  <a:pt x="8248076" y="2149928"/>
                  <a:pt x="8248510" y="2155571"/>
                  <a:pt x="8245037" y="2163384"/>
                </a:cubicBezTo>
                <a:cubicBezTo>
                  <a:pt x="8245037" y="2164252"/>
                  <a:pt x="8244604" y="2166423"/>
                  <a:pt x="8243734" y="2169895"/>
                </a:cubicBezTo>
                <a:cubicBezTo>
                  <a:pt x="8241130" y="2180313"/>
                  <a:pt x="8238960" y="2187693"/>
                  <a:pt x="8237224" y="2192034"/>
                </a:cubicBezTo>
                <a:cubicBezTo>
                  <a:pt x="8236356" y="2193770"/>
                  <a:pt x="8235488" y="2195506"/>
                  <a:pt x="8234619" y="2197243"/>
                </a:cubicBezTo>
                <a:cubicBezTo>
                  <a:pt x="8234619" y="2199847"/>
                  <a:pt x="8233316" y="2203320"/>
                  <a:pt x="8230712" y="2207661"/>
                </a:cubicBezTo>
                <a:cubicBezTo>
                  <a:pt x="8231581" y="2207661"/>
                  <a:pt x="8232449" y="2208095"/>
                  <a:pt x="8233316" y="2208963"/>
                </a:cubicBezTo>
                <a:cubicBezTo>
                  <a:pt x="8263702" y="2215908"/>
                  <a:pt x="8284104" y="2221985"/>
                  <a:pt x="8294522" y="2227194"/>
                </a:cubicBezTo>
                <a:cubicBezTo>
                  <a:pt x="8304940" y="2234139"/>
                  <a:pt x="8308847" y="2245426"/>
                  <a:pt x="8306243" y="2261053"/>
                </a:cubicBezTo>
                <a:cubicBezTo>
                  <a:pt x="8302770" y="2274943"/>
                  <a:pt x="8294522" y="2277982"/>
                  <a:pt x="8281500" y="2270168"/>
                </a:cubicBezTo>
                <a:cubicBezTo>
                  <a:pt x="8268478" y="2259750"/>
                  <a:pt x="8251548" y="2240651"/>
                  <a:pt x="8230712" y="2212870"/>
                </a:cubicBezTo>
                <a:cubicBezTo>
                  <a:pt x="8229844" y="2212870"/>
                  <a:pt x="8229410" y="2212435"/>
                  <a:pt x="8229410" y="2211567"/>
                </a:cubicBezTo>
                <a:cubicBezTo>
                  <a:pt x="8207706" y="2247162"/>
                  <a:pt x="8172546" y="2266262"/>
                  <a:pt x="8123928" y="2268866"/>
                </a:cubicBezTo>
                <a:cubicBezTo>
                  <a:pt x="8120456" y="2268866"/>
                  <a:pt x="8118719" y="2268432"/>
                  <a:pt x="8118719" y="2267564"/>
                </a:cubicBezTo>
                <a:cubicBezTo>
                  <a:pt x="8117851" y="2265827"/>
                  <a:pt x="8118719" y="2264525"/>
                  <a:pt x="8121324" y="2263657"/>
                </a:cubicBezTo>
                <a:cubicBezTo>
                  <a:pt x="8175150" y="2242821"/>
                  <a:pt x="8204234" y="2210265"/>
                  <a:pt x="8208574" y="2165989"/>
                </a:cubicBezTo>
                <a:cubicBezTo>
                  <a:pt x="8210310" y="2152966"/>
                  <a:pt x="8209008" y="2144284"/>
                  <a:pt x="8204668" y="2139944"/>
                </a:cubicBezTo>
                <a:cubicBezTo>
                  <a:pt x="8202063" y="2133867"/>
                  <a:pt x="8204234" y="2130394"/>
                  <a:pt x="8211178" y="2129526"/>
                </a:cubicBezTo>
                <a:close/>
                <a:moveTo>
                  <a:pt x="794386" y="2127898"/>
                </a:moveTo>
                <a:cubicBezTo>
                  <a:pt x="793084" y="2127247"/>
                  <a:pt x="791132" y="2127355"/>
                  <a:pt x="788526" y="2128224"/>
                </a:cubicBezTo>
                <a:cubicBezTo>
                  <a:pt x="784186" y="2129960"/>
                  <a:pt x="778977" y="2131262"/>
                  <a:pt x="772899" y="2132130"/>
                </a:cubicBezTo>
                <a:cubicBezTo>
                  <a:pt x="771164" y="2132998"/>
                  <a:pt x="769861" y="2133433"/>
                  <a:pt x="768993" y="2133433"/>
                </a:cubicBezTo>
                <a:cubicBezTo>
                  <a:pt x="768993" y="2138641"/>
                  <a:pt x="768558" y="2143416"/>
                  <a:pt x="767690" y="2147757"/>
                </a:cubicBezTo>
                <a:cubicBezTo>
                  <a:pt x="772031" y="2146889"/>
                  <a:pt x="774636" y="2146021"/>
                  <a:pt x="775504" y="2145153"/>
                </a:cubicBezTo>
                <a:cubicBezTo>
                  <a:pt x="775504" y="2146021"/>
                  <a:pt x="775938" y="2146021"/>
                  <a:pt x="776806" y="2145153"/>
                </a:cubicBezTo>
                <a:cubicBezTo>
                  <a:pt x="781147" y="2143416"/>
                  <a:pt x="785054" y="2142982"/>
                  <a:pt x="788526" y="2143850"/>
                </a:cubicBezTo>
                <a:cubicBezTo>
                  <a:pt x="789395" y="2143850"/>
                  <a:pt x="790697" y="2143850"/>
                  <a:pt x="792433" y="2143850"/>
                </a:cubicBezTo>
                <a:cubicBezTo>
                  <a:pt x="794169" y="2144719"/>
                  <a:pt x="795472" y="2145153"/>
                  <a:pt x="796340" y="2145153"/>
                </a:cubicBezTo>
                <a:lnTo>
                  <a:pt x="796340" y="2132130"/>
                </a:lnTo>
                <a:cubicBezTo>
                  <a:pt x="796340" y="2129960"/>
                  <a:pt x="795689" y="2128549"/>
                  <a:pt x="794386" y="2127898"/>
                </a:cubicBezTo>
                <a:close/>
                <a:moveTo>
                  <a:pt x="4294097" y="2119108"/>
                </a:moveTo>
                <a:cubicBezTo>
                  <a:pt x="4292361" y="2119108"/>
                  <a:pt x="4288888" y="2119542"/>
                  <a:pt x="4283679" y="2120410"/>
                </a:cubicBezTo>
                <a:cubicBezTo>
                  <a:pt x="4270657" y="2121278"/>
                  <a:pt x="4260673" y="2122580"/>
                  <a:pt x="4253728" y="2124317"/>
                </a:cubicBezTo>
                <a:cubicBezTo>
                  <a:pt x="4253728" y="2131262"/>
                  <a:pt x="4254596" y="2144284"/>
                  <a:pt x="4256332" y="2163384"/>
                </a:cubicBezTo>
                <a:cubicBezTo>
                  <a:pt x="4270223" y="2161648"/>
                  <a:pt x="4282377" y="2159477"/>
                  <a:pt x="4292795" y="2156873"/>
                </a:cubicBezTo>
                <a:cubicBezTo>
                  <a:pt x="4293663" y="2152532"/>
                  <a:pt x="4294966" y="2146021"/>
                  <a:pt x="4296702" y="2137339"/>
                </a:cubicBezTo>
                <a:cubicBezTo>
                  <a:pt x="4297570" y="2130394"/>
                  <a:pt x="4298438" y="2125185"/>
                  <a:pt x="4299306" y="2121712"/>
                </a:cubicBezTo>
                <a:cubicBezTo>
                  <a:pt x="4298438" y="2119108"/>
                  <a:pt x="4296702" y="2118240"/>
                  <a:pt x="4294097" y="2119108"/>
                </a:cubicBezTo>
                <a:close/>
                <a:moveTo>
                  <a:pt x="7498850" y="2116503"/>
                </a:moveTo>
                <a:cubicBezTo>
                  <a:pt x="7497982" y="2119108"/>
                  <a:pt x="7497114" y="2123015"/>
                  <a:pt x="7496246" y="2128224"/>
                </a:cubicBezTo>
                <a:cubicBezTo>
                  <a:pt x="7494510" y="2134301"/>
                  <a:pt x="7493208" y="2138641"/>
                  <a:pt x="7492340" y="2141246"/>
                </a:cubicBezTo>
                <a:cubicBezTo>
                  <a:pt x="7495812" y="2141246"/>
                  <a:pt x="7501454" y="2140378"/>
                  <a:pt x="7509268" y="2138641"/>
                </a:cubicBezTo>
                <a:cubicBezTo>
                  <a:pt x="7504060" y="2140378"/>
                  <a:pt x="7505361" y="2140378"/>
                  <a:pt x="7513174" y="2138641"/>
                </a:cubicBezTo>
                <a:cubicBezTo>
                  <a:pt x="7515779" y="2138641"/>
                  <a:pt x="7518384" y="2138207"/>
                  <a:pt x="7520988" y="2137339"/>
                </a:cubicBezTo>
                <a:cubicBezTo>
                  <a:pt x="7520988" y="2132130"/>
                  <a:pt x="7520554" y="2126921"/>
                  <a:pt x="7519686" y="2121712"/>
                </a:cubicBezTo>
                <a:cubicBezTo>
                  <a:pt x="7513609" y="2123449"/>
                  <a:pt x="7506664" y="2121712"/>
                  <a:pt x="7498850" y="2116503"/>
                </a:cubicBezTo>
                <a:close/>
                <a:moveTo>
                  <a:pt x="7563962" y="2112597"/>
                </a:moveTo>
                <a:cubicBezTo>
                  <a:pt x="7562226" y="2113465"/>
                  <a:pt x="7557018" y="2114767"/>
                  <a:pt x="7548336" y="2116503"/>
                </a:cubicBezTo>
                <a:cubicBezTo>
                  <a:pt x="7548336" y="2121712"/>
                  <a:pt x="7548336" y="2127355"/>
                  <a:pt x="7548336" y="2133433"/>
                </a:cubicBezTo>
                <a:cubicBezTo>
                  <a:pt x="7550940" y="2132564"/>
                  <a:pt x="7554413" y="2132130"/>
                  <a:pt x="7558754" y="2132130"/>
                </a:cubicBezTo>
                <a:cubicBezTo>
                  <a:pt x="7563094" y="2131262"/>
                  <a:pt x="7566133" y="2130828"/>
                  <a:pt x="7567869" y="2130828"/>
                </a:cubicBezTo>
                <a:cubicBezTo>
                  <a:pt x="7567869" y="2123883"/>
                  <a:pt x="7567869" y="2117806"/>
                  <a:pt x="7567869" y="2112597"/>
                </a:cubicBezTo>
                <a:cubicBezTo>
                  <a:pt x="7567001" y="2112597"/>
                  <a:pt x="7565699" y="2112597"/>
                  <a:pt x="7563962" y="2112597"/>
                </a:cubicBezTo>
                <a:close/>
                <a:moveTo>
                  <a:pt x="845011" y="2112352"/>
                </a:moveTo>
                <a:cubicBezTo>
                  <a:pt x="846639" y="2112081"/>
                  <a:pt x="848647" y="2112162"/>
                  <a:pt x="851034" y="2112597"/>
                </a:cubicBezTo>
                <a:cubicBezTo>
                  <a:pt x="862320" y="2116069"/>
                  <a:pt x="870568" y="2121712"/>
                  <a:pt x="875777" y="2129526"/>
                </a:cubicBezTo>
                <a:cubicBezTo>
                  <a:pt x="877513" y="2132130"/>
                  <a:pt x="877513" y="2134735"/>
                  <a:pt x="875777" y="2137339"/>
                </a:cubicBezTo>
                <a:cubicBezTo>
                  <a:pt x="874041" y="2140812"/>
                  <a:pt x="873173" y="2149928"/>
                  <a:pt x="873173" y="2164686"/>
                </a:cubicBezTo>
                <a:cubicBezTo>
                  <a:pt x="873173" y="2167291"/>
                  <a:pt x="873607" y="2171198"/>
                  <a:pt x="874474" y="2176407"/>
                </a:cubicBezTo>
                <a:cubicBezTo>
                  <a:pt x="874474" y="2182484"/>
                  <a:pt x="874474" y="2186825"/>
                  <a:pt x="874474" y="2189429"/>
                </a:cubicBezTo>
                <a:cubicBezTo>
                  <a:pt x="874474" y="2198979"/>
                  <a:pt x="870568" y="2205490"/>
                  <a:pt x="862755" y="2208963"/>
                </a:cubicBezTo>
                <a:cubicBezTo>
                  <a:pt x="854073" y="2207226"/>
                  <a:pt x="847996" y="2202452"/>
                  <a:pt x="844523" y="2194638"/>
                </a:cubicBezTo>
                <a:cubicBezTo>
                  <a:pt x="845391" y="2190297"/>
                  <a:pt x="845825" y="2179879"/>
                  <a:pt x="845825" y="2163384"/>
                </a:cubicBezTo>
                <a:cubicBezTo>
                  <a:pt x="846693" y="2153834"/>
                  <a:pt x="844957" y="2140812"/>
                  <a:pt x="840616" y="2124317"/>
                </a:cubicBezTo>
                <a:cubicBezTo>
                  <a:pt x="838663" y="2117154"/>
                  <a:pt x="840128" y="2113166"/>
                  <a:pt x="845011" y="2112352"/>
                </a:cubicBezTo>
                <a:close/>
                <a:moveTo>
                  <a:pt x="7834830" y="2107388"/>
                </a:moveTo>
                <a:cubicBezTo>
                  <a:pt x="7824412" y="2108256"/>
                  <a:pt x="7813994" y="2109558"/>
                  <a:pt x="7803576" y="2111294"/>
                </a:cubicBezTo>
                <a:cubicBezTo>
                  <a:pt x="7803576" y="2113031"/>
                  <a:pt x="7804010" y="2115635"/>
                  <a:pt x="7804878" y="2119108"/>
                </a:cubicBezTo>
                <a:cubicBezTo>
                  <a:pt x="7804878" y="2122580"/>
                  <a:pt x="7804878" y="2125185"/>
                  <a:pt x="7804878" y="2126921"/>
                </a:cubicBezTo>
                <a:cubicBezTo>
                  <a:pt x="7804878" y="2132130"/>
                  <a:pt x="7804878" y="2136905"/>
                  <a:pt x="7804878" y="2141246"/>
                </a:cubicBezTo>
                <a:cubicBezTo>
                  <a:pt x="7810087" y="2140378"/>
                  <a:pt x="7813994" y="2138641"/>
                  <a:pt x="7816598" y="2136037"/>
                </a:cubicBezTo>
                <a:cubicBezTo>
                  <a:pt x="7820939" y="2133433"/>
                  <a:pt x="7827450" y="2133867"/>
                  <a:pt x="7836132" y="2137339"/>
                </a:cubicBezTo>
                <a:cubicBezTo>
                  <a:pt x="7837868" y="2137339"/>
                  <a:pt x="7839604" y="2138207"/>
                  <a:pt x="7841340" y="2139944"/>
                </a:cubicBezTo>
                <a:cubicBezTo>
                  <a:pt x="7841340" y="2129526"/>
                  <a:pt x="7840907" y="2120844"/>
                  <a:pt x="7840038" y="2113899"/>
                </a:cubicBezTo>
                <a:cubicBezTo>
                  <a:pt x="7840038" y="2109558"/>
                  <a:pt x="7838302" y="2107388"/>
                  <a:pt x="7834830" y="2107388"/>
                </a:cubicBezTo>
                <a:close/>
                <a:moveTo>
                  <a:pt x="4805880" y="2107388"/>
                </a:moveTo>
                <a:cubicBezTo>
                  <a:pt x="4795462" y="2108256"/>
                  <a:pt x="4785044" y="2109558"/>
                  <a:pt x="4774626" y="2111294"/>
                </a:cubicBezTo>
                <a:cubicBezTo>
                  <a:pt x="4774626" y="2113031"/>
                  <a:pt x="4775060" y="2115635"/>
                  <a:pt x="4775928" y="2119108"/>
                </a:cubicBezTo>
                <a:cubicBezTo>
                  <a:pt x="4775928" y="2122580"/>
                  <a:pt x="4775928" y="2125185"/>
                  <a:pt x="4775928" y="2126921"/>
                </a:cubicBezTo>
                <a:cubicBezTo>
                  <a:pt x="4775928" y="2132130"/>
                  <a:pt x="4775928" y="2136905"/>
                  <a:pt x="4775928" y="2141246"/>
                </a:cubicBezTo>
                <a:cubicBezTo>
                  <a:pt x="4781137" y="2140378"/>
                  <a:pt x="4785044" y="2138641"/>
                  <a:pt x="4787648" y="2136037"/>
                </a:cubicBezTo>
                <a:cubicBezTo>
                  <a:pt x="4791989" y="2133433"/>
                  <a:pt x="4798500" y="2133866"/>
                  <a:pt x="4807182" y="2137339"/>
                </a:cubicBezTo>
                <a:cubicBezTo>
                  <a:pt x="4808918" y="2137339"/>
                  <a:pt x="4810654" y="2138207"/>
                  <a:pt x="4812391" y="2139944"/>
                </a:cubicBezTo>
                <a:cubicBezTo>
                  <a:pt x="4812391" y="2129526"/>
                  <a:pt x="4811957" y="2120844"/>
                  <a:pt x="4811089" y="2113899"/>
                </a:cubicBezTo>
                <a:cubicBezTo>
                  <a:pt x="4811089" y="2109558"/>
                  <a:pt x="4809352" y="2107388"/>
                  <a:pt x="4805880" y="2107388"/>
                </a:cubicBezTo>
                <a:close/>
                <a:moveTo>
                  <a:pt x="8481153" y="2106085"/>
                </a:moveTo>
                <a:lnTo>
                  <a:pt x="8480880" y="2108811"/>
                </a:lnTo>
                <a:lnTo>
                  <a:pt x="8480828" y="2109015"/>
                </a:lnTo>
                <a:cubicBezTo>
                  <a:pt x="8480610" y="2109667"/>
                  <a:pt x="8480719" y="2108690"/>
                  <a:pt x="8481153" y="2106085"/>
                </a:cubicBezTo>
                <a:close/>
                <a:moveTo>
                  <a:pt x="5578521" y="2106085"/>
                </a:moveTo>
                <a:cubicBezTo>
                  <a:pt x="5581125" y="2106085"/>
                  <a:pt x="5583730" y="2106953"/>
                  <a:pt x="5586334" y="2108690"/>
                </a:cubicBezTo>
                <a:cubicBezTo>
                  <a:pt x="5595016" y="2113031"/>
                  <a:pt x="5604132" y="2120410"/>
                  <a:pt x="5613682" y="2130828"/>
                </a:cubicBezTo>
                <a:cubicBezTo>
                  <a:pt x="5617155" y="2135169"/>
                  <a:pt x="5617588" y="2139944"/>
                  <a:pt x="5614984" y="2145153"/>
                </a:cubicBezTo>
                <a:cubicBezTo>
                  <a:pt x="5612379" y="2150362"/>
                  <a:pt x="5609341" y="2158175"/>
                  <a:pt x="5605868" y="2168593"/>
                </a:cubicBezTo>
                <a:cubicBezTo>
                  <a:pt x="5602396" y="2179011"/>
                  <a:pt x="5597187" y="2188995"/>
                  <a:pt x="5590241" y="2198545"/>
                </a:cubicBezTo>
                <a:cubicBezTo>
                  <a:pt x="5598923" y="2205490"/>
                  <a:pt x="5605868" y="2211133"/>
                  <a:pt x="5611077" y="2215474"/>
                </a:cubicBezTo>
                <a:cubicBezTo>
                  <a:pt x="5633650" y="2228496"/>
                  <a:pt x="5660997" y="2239783"/>
                  <a:pt x="5693119" y="2249332"/>
                </a:cubicBezTo>
                <a:cubicBezTo>
                  <a:pt x="5697460" y="2251069"/>
                  <a:pt x="5699196" y="2252371"/>
                  <a:pt x="5698328" y="2253239"/>
                </a:cubicBezTo>
                <a:cubicBezTo>
                  <a:pt x="5698328" y="2254975"/>
                  <a:pt x="5696157" y="2256278"/>
                  <a:pt x="5691816" y="2257146"/>
                </a:cubicBezTo>
                <a:cubicBezTo>
                  <a:pt x="5673585" y="2261487"/>
                  <a:pt x="5653617" y="2264959"/>
                  <a:pt x="5631913" y="2267564"/>
                </a:cubicBezTo>
                <a:cubicBezTo>
                  <a:pt x="5624100" y="2269300"/>
                  <a:pt x="5617155" y="2268432"/>
                  <a:pt x="5611077" y="2264959"/>
                </a:cubicBezTo>
                <a:cubicBezTo>
                  <a:pt x="5596319" y="2255410"/>
                  <a:pt x="5581560" y="2241953"/>
                  <a:pt x="5566801" y="2224590"/>
                </a:cubicBezTo>
                <a:cubicBezTo>
                  <a:pt x="5565933" y="2225458"/>
                  <a:pt x="5564196" y="2226760"/>
                  <a:pt x="5561592" y="2228496"/>
                </a:cubicBezTo>
                <a:cubicBezTo>
                  <a:pt x="5559856" y="2230233"/>
                  <a:pt x="5558119" y="2231535"/>
                  <a:pt x="5556383" y="2232403"/>
                </a:cubicBezTo>
                <a:cubicBezTo>
                  <a:pt x="5533811" y="2248030"/>
                  <a:pt x="5503859" y="2257580"/>
                  <a:pt x="5466528" y="2261053"/>
                </a:cubicBezTo>
                <a:cubicBezTo>
                  <a:pt x="5462187" y="2261053"/>
                  <a:pt x="5460017" y="2260619"/>
                  <a:pt x="5460017" y="2259750"/>
                </a:cubicBezTo>
                <a:cubicBezTo>
                  <a:pt x="5460017" y="2258882"/>
                  <a:pt x="5461753" y="2257146"/>
                  <a:pt x="5465225" y="2254541"/>
                </a:cubicBezTo>
                <a:cubicBezTo>
                  <a:pt x="5501688" y="2238046"/>
                  <a:pt x="5528602" y="2219815"/>
                  <a:pt x="5545965" y="2199847"/>
                </a:cubicBezTo>
                <a:lnTo>
                  <a:pt x="5536849" y="2189429"/>
                </a:lnTo>
                <a:cubicBezTo>
                  <a:pt x="5523827" y="2169461"/>
                  <a:pt x="5513409" y="2159043"/>
                  <a:pt x="5505595" y="2158175"/>
                </a:cubicBezTo>
                <a:cubicBezTo>
                  <a:pt x="5500386" y="2152098"/>
                  <a:pt x="5501688" y="2147757"/>
                  <a:pt x="5509502" y="2145153"/>
                </a:cubicBezTo>
                <a:cubicBezTo>
                  <a:pt x="5521656" y="2143416"/>
                  <a:pt x="5537283" y="2151230"/>
                  <a:pt x="5556383" y="2168593"/>
                </a:cubicBezTo>
                <a:cubicBezTo>
                  <a:pt x="5558119" y="2170329"/>
                  <a:pt x="5559856" y="2172066"/>
                  <a:pt x="5561592" y="2173802"/>
                </a:cubicBezTo>
                <a:cubicBezTo>
                  <a:pt x="5566801" y="2164252"/>
                  <a:pt x="5570274" y="2154268"/>
                  <a:pt x="5572010" y="2143850"/>
                </a:cubicBezTo>
                <a:cubicBezTo>
                  <a:pt x="5572878" y="2141246"/>
                  <a:pt x="5572878" y="2139510"/>
                  <a:pt x="5572010" y="2138641"/>
                </a:cubicBezTo>
                <a:cubicBezTo>
                  <a:pt x="5571142" y="2137773"/>
                  <a:pt x="5569839" y="2137773"/>
                  <a:pt x="5568103" y="2138641"/>
                </a:cubicBezTo>
                <a:cubicBezTo>
                  <a:pt x="5565498" y="2140378"/>
                  <a:pt x="5561592" y="2142548"/>
                  <a:pt x="5556383" y="2145153"/>
                </a:cubicBezTo>
                <a:cubicBezTo>
                  <a:pt x="5552042" y="2147757"/>
                  <a:pt x="5549004" y="2149493"/>
                  <a:pt x="5547267" y="2150362"/>
                </a:cubicBezTo>
                <a:cubicBezTo>
                  <a:pt x="5545531" y="2151230"/>
                  <a:pt x="5542492" y="2151230"/>
                  <a:pt x="5538151" y="2150362"/>
                </a:cubicBezTo>
                <a:cubicBezTo>
                  <a:pt x="5532074" y="2146889"/>
                  <a:pt x="5524695" y="2140812"/>
                  <a:pt x="5516013" y="2132130"/>
                </a:cubicBezTo>
                <a:cubicBezTo>
                  <a:pt x="5513409" y="2129526"/>
                  <a:pt x="5514711" y="2127355"/>
                  <a:pt x="5519920" y="2125619"/>
                </a:cubicBezTo>
                <a:cubicBezTo>
                  <a:pt x="5524261" y="2124751"/>
                  <a:pt x="5530338" y="2123449"/>
                  <a:pt x="5538151" y="2121712"/>
                </a:cubicBezTo>
                <a:cubicBezTo>
                  <a:pt x="5542492" y="2120844"/>
                  <a:pt x="5545531" y="2119976"/>
                  <a:pt x="5547267" y="2119108"/>
                </a:cubicBezTo>
                <a:cubicBezTo>
                  <a:pt x="5556817" y="2115635"/>
                  <a:pt x="5564630" y="2112162"/>
                  <a:pt x="5570707" y="2108690"/>
                </a:cubicBezTo>
                <a:cubicBezTo>
                  <a:pt x="5573312" y="2106953"/>
                  <a:pt x="5575916" y="2106085"/>
                  <a:pt x="5578521" y="2106085"/>
                </a:cubicBezTo>
                <a:close/>
                <a:moveTo>
                  <a:pt x="3262065" y="2105597"/>
                </a:moveTo>
                <a:cubicBezTo>
                  <a:pt x="3270692" y="2106574"/>
                  <a:pt x="3278587" y="2111945"/>
                  <a:pt x="3285749" y="2121712"/>
                </a:cubicBezTo>
                <a:cubicBezTo>
                  <a:pt x="3292695" y="2132998"/>
                  <a:pt x="3290090" y="2139075"/>
                  <a:pt x="3277936" y="2139944"/>
                </a:cubicBezTo>
                <a:cubicBezTo>
                  <a:pt x="3272727" y="2139944"/>
                  <a:pt x="3264479" y="2139944"/>
                  <a:pt x="3253193" y="2139944"/>
                </a:cubicBezTo>
                <a:cubicBezTo>
                  <a:pt x="3228885" y="2139075"/>
                  <a:pt x="3211087" y="2139075"/>
                  <a:pt x="3199801" y="2139944"/>
                </a:cubicBezTo>
                <a:cubicBezTo>
                  <a:pt x="3203274" y="2145153"/>
                  <a:pt x="3203274" y="2151664"/>
                  <a:pt x="3199801" y="2159477"/>
                </a:cubicBezTo>
                <a:cubicBezTo>
                  <a:pt x="3199801" y="2161214"/>
                  <a:pt x="3199367" y="2163384"/>
                  <a:pt x="3198499" y="2165989"/>
                </a:cubicBezTo>
                <a:cubicBezTo>
                  <a:pt x="3200235" y="2165120"/>
                  <a:pt x="3203274" y="2164252"/>
                  <a:pt x="3207615" y="2163384"/>
                </a:cubicBezTo>
                <a:cubicBezTo>
                  <a:pt x="3217164" y="2159911"/>
                  <a:pt x="3222373" y="2158175"/>
                  <a:pt x="3223242" y="2158175"/>
                </a:cubicBezTo>
                <a:cubicBezTo>
                  <a:pt x="3228451" y="2157307"/>
                  <a:pt x="3233660" y="2158175"/>
                  <a:pt x="3238869" y="2160780"/>
                </a:cubicBezTo>
                <a:cubicBezTo>
                  <a:pt x="3244946" y="2165120"/>
                  <a:pt x="3249286" y="2170764"/>
                  <a:pt x="3251891" y="2177709"/>
                </a:cubicBezTo>
                <a:cubicBezTo>
                  <a:pt x="3253627" y="2180313"/>
                  <a:pt x="3253193" y="2182918"/>
                  <a:pt x="3250589" y="2185522"/>
                </a:cubicBezTo>
                <a:cubicBezTo>
                  <a:pt x="3247984" y="2188995"/>
                  <a:pt x="3241907" y="2190731"/>
                  <a:pt x="3232357" y="2190731"/>
                </a:cubicBezTo>
                <a:cubicBezTo>
                  <a:pt x="3218467" y="2191599"/>
                  <a:pt x="3205878" y="2192034"/>
                  <a:pt x="3194592" y="2192034"/>
                </a:cubicBezTo>
                <a:cubicBezTo>
                  <a:pt x="3194592" y="2197243"/>
                  <a:pt x="3194158" y="2202886"/>
                  <a:pt x="3193290" y="2208963"/>
                </a:cubicBezTo>
                <a:cubicBezTo>
                  <a:pt x="3203708" y="2214172"/>
                  <a:pt x="3213692" y="2218512"/>
                  <a:pt x="3223242" y="2221985"/>
                </a:cubicBezTo>
                <a:cubicBezTo>
                  <a:pt x="3243209" y="2230667"/>
                  <a:pt x="3275331" y="2239348"/>
                  <a:pt x="3319608" y="2248030"/>
                </a:cubicBezTo>
                <a:cubicBezTo>
                  <a:pt x="3325685" y="2248898"/>
                  <a:pt x="3329157" y="2250201"/>
                  <a:pt x="3330026" y="2251937"/>
                </a:cubicBezTo>
                <a:cubicBezTo>
                  <a:pt x="3330026" y="2254541"/>
                  <a:pt x="3326987" y="2256278"/>
                  <a:pt x="3320910" y="2257146"/>
                </a:cubicBezTo>
                <a:cubicBezTo>
                  <a:pt x="3315701" y="2258014"/>
                  <a:pt x="3307888" y="2260619"/>
                  <a:pt x="3297470" y="2264959"/>
                </a:cubicBezTo>
                <a:cubicBezTo>
                  <a:pt x="3277502" y="2271905"/>
                  <a:pt x="3262309" y="2276245"/>
                  <a:pt x="3251891" y="2277982"/>
                </a:cubicBezTo>
                <a:cubicBezTo>
                  <a:pt x="3245814" y="2278850"/>
                  <a:pt x="3238869" y="2277982"/>
                  <a:pt x="3231055" y="2275377"/>
                </a:cubicBezTo>
                <a:cubicBezTo>
                  <a:pt x="3191988" y="2255410"/>
                  <a:pt x="3159432" y="2228496"/>
                  <a:pt x="3133387" y="2194638"/>
                </a:cubicBezTo>
                <a:cubicBezTo>
                  <a:pt x="3132518" y="2195506"/>
                  <a:pt x="3132084" y="2196374"/>
                  <a:pt x="3132084" y="2197243"/>
                </a:cubicBezTo>
                <a:cubicBezTo>
                  <a:pt x="3108644" y="2220683"/>
                  <a:pt x="3084335" y="2237178"/>
                  <a:pt x="3059159" y="2246728"/>
                </a:cubicBezTo>
                <a:cubicBezTo>
                  <a:pt x="3049609" y="2250201"/>
                  <a:pt x="3044400" y="2251069"/>
                  <a:pt x="3043532" y="2249332"/>
                </a:cubicBezTo>
                <a:cubicBezTo>
                  <a:pt x="3041795" y="2246728"/>
                  <a:pt x="3044834" y="2242821"/>
                  <a:pt x="3052647" y="2237612"/>
                </a:cubicBezTo>
                <a:cubicBezTo>
                  <a:pt x="3069142" y="2223721"/>
                  <a:pt x="3085637" y="2204188"/>
                  <a:pt x="3102133" y="2179011"/>
                </a:cubicBezTo>
                <a:cubicBezTo>
                  <a:pt x="3109078" y="2166857"/>
                  <a:pt x="3112117" y="2156873"/>
                  <a:pt x="3111248" y="2149059"/>
                </a:cubicBezTo>
                <a:cubicBezTo>
                  <a:pt x="3111248" y="2148191"/>
                  <a:pt x="3111248" y="2147323"/>
                  <a:pt x="3111248" y="2146455"/>
                </a:cubicBezTo>
                <a:cubicBezTo>
                  <a:pt x="3108644" y="2146455"/>
                  <a:pt x="3105171" y="2146889"/>
                  <a:pt x="3100830" y="2147757"/>
                </a:cubicBezTo>
                <a:cubicBezTo>
                  <a:pt x="3095621" y="2147757"/>
                  <a:pt x="3092149" y="2148191"/>
                  <a:pt x="3090412" y="2149059"/>
                </a:cubicBezTo>
                <a:cubicBezTo>
                  <a:pt x="3079995" y="2150796"/>
                  <a:pt x="3070879" y="2146021"/>
                  <a:pt x="3063065" y="2134735"/>
                </a:cubicBezTo>
                <a:cubicBezTo>
                  <a:pt x="3059593" y="2131262"/>
                  <a:pt x="3057856" y="2127789"/>
                  <a:pt x="3057856" y="2124317"/>
                </a:cubicBezTo>
                <a:cubicBezTo>
                  <a:pt x="3058725" y="2121712"/>
                  <a:pt x="3061329" y="2120844"/>
                  <a:pt x="3065670" y="2121712"/>
                </a:cubicBezTo>
                <a:cubicBezTo>
                  <a:pt x="3088242" y="2121712"/>
                  <a:pt x="3105605" y="2120844"/>
                  <a:pt x="3117760" y="2119108"/>
                </a:cubicBezTo>
                <a:cubicBezTo>
                  <a:pt x="3125573" y="2118240"/>
                  <a:pt x="3141200" y="2116937"/>
                  <a:pt x="3164640" y="2115201"/>
                </a:cubicBezTo>
                <a:cubicBezTo>
                  <a:pt x="3189817" y="2113465"/>
                  <a:pt x="3206312" y="2112162"/>
                  <a:pt x="3214126" y="2111294"/>
                </a:cubicBezTo>
                <a:cubicBezTo>
                  <a:pt x="3231489" y="2109558"/>
                  <a:pt x="3244511" y="2107822"/>
                  <a:pt x="3253193" y="2106085"/>
                </a:cubicBezTo>
                <a:cubicBezTo>
                  <a:pt x="3256232" y="2105434"/>
                  <a:pt x="3259189" y="2105271"/>
                  <a:pt x="3262065" y="2105597"/>
                </a:cubicBezTo>
                <a:close/>
                <a:moveTo>
                  <a:pt x="803828" y="2098272"/>
                </a:moveTo>
                <a:cubicBezTo>
                  <a:pt x="806215" y="2098272"/>
                  <a:pt x="808928" y="2098706"/>
                  <a:pt x="811967" y="2099574"/>
                </a:cubicBezTo>
                <a:cubicBezTo>
                  <a:pt x="821516" y="2104783"/>
                  <a:pt x="829330" y="2110860"/>
                  <a:pt x="835407" y="2117806"/>
                </a:cubicBezTo>
                <a:cubicBezTo>
                  <a:pt x="837144" y="2120410"/>
                  <a:pt x="837144" y="2123883"/>
                  <a:pt x="835407" y="2128224"/>
                </a:cubicBezTo>
                <a:cubicBezTo>
                  <a:pt x="832803" y="2132564"/>
                  <a:pt x="831500" y="2140378"/>
                  <a:pt x="831500" y="2151664"/>
                </a:cubicBezTo>
                <a:cubicBezTo>
                  <a:pt x="831500" y="2177709"/>
                  <a:pt x="831500" y="2204188"/>
                  <a:pt x="831500" y="2231101"/>
                </a:cubicBezTo>
                <a:cubicBezTo>
                  <a:pt x="830633" y="2253673"/>
                  <a:pt x="821951" y="2266696"/>
                  <a:pt x="805455" y="2270168"/>
                </a:cubicBezTo>
                <a:cubicBezTo>
                  <a:pt x="801115" y="2270168"/>
                  <a:pt x="798076" y="2267998"/>
                  <a:pt x="796340" y="2263657"/>
                </a:cubicBezTo>
                <a:cubicBezTo>
                  <a:pt x="791132" y="2248898"/>
                  <a:pt x="783317" y="2236744"/>
                  <a:pt x="772899" y="2227194"/>
                </a:cubicBezTo>
                <a:cubicBezTo>
                  <a:pt x="771164" y="2225458"/>
                  <a:pt x="770729" y="2224590"/>
                  <a:pt x="771597" y="2224590"/>
                </a:cubicBezTo>
                <a:cubicBezTo>
                  <a:pt x="771597" y="2223721"/>
                  <a:pt x="772466" y="2223287"/>
                  <a:pt x="774202" y="2223287"/>
                </a:cubicBezTo>
                <a:cubicBezTo>
                  <a:pt x="781147" y="2223287"/>
                  <a:pt x="787224" y="2223721"/>
                  <a:pt x="792433" y="2224590"/>
                </a:cubicBezTo>
                <a:cubicBezTo>
                  <a:pt x="795906" y="2224590"/>
                  <a:pt x="797208" y="2223287"/>
                  <a:pt x="796340" y="2220683"/>
                </a:cubicBezTo>
                <a:cubicBezTo>
                  <a:pt x="797208" y="2217210"/>
                  <a:pt x="797642" y="2210699"/>
                  <a:pt x="797642" y="2201149"/>
                </a:cubicBezTo>
                <a:cubicBezTo>
                  <a:pt x="785488" y="2202017"/>
                  <a:pt x="774202" y="2203320"/>
                  <a:pt x="763784" y="2205056"/>
                </a:cubicBezTo>
                <a:cubicBezTo>
                  <a:pt x="762915" y="2218079"/>
                  <a:pt x="762481" y="2231535"/>
                  <a:pt x="762481" y="2245426"/>
                </a:cubicBezTo>
                <a:cubicBezTo>
                  <a:pt x="762481" y="2251503"/>
                  <a:pt x="760745" y="2256278"/>
                  <a:pt x="757273" y="2259750"/>
                </a:cubicBezTo>
                <a:cubicBezTo>
                  <a:pt x="754668" y="2263223"/>
                  <a:pt x="752063" y="2263657"/>
                  <a:pt x="749459" y="2261053"/>
                </a:cubicBezTo>
                <a:cubicBezTo>
                  <a:pt x="743382" y="2256712"/>
                  <a:pt x="738173" y="2250635"/>
                  <a:pt x="733832" y="2242821"/>
                </a:cubicBezTo>
                <a:cubicBezTo>
                  <a:pt x="732964" y="2239348"/>
                  <a:pt x="732964" y="2235442"/>
                  <a:pt x="733832" y="2231101"/>
                </a:cubicBezTo>
                <a:cubicBezTo>
                  <a:pt x="737305" y="2211133"/>
                  <a:pt x="739475" y="2189429"/>
                  <a:pt x="740343" y="2165989"/>
                </a:cubicBezTo>
                <a:cubicBezTo>
                  <a:pt x="742948" y="2143416"/>
                  <a:pt x="741646" y="2126921"/>
                  <a:pt x="736437" y="2116503"/>
                </a:cubicBezTo>
                <a:cubicBezTo>
                  <a:pt x="735568" y="2113899"/>
                  <a:pt x="737739" y="2112162"/>
                  <a:pt x="742948" y="2111294"/>
                </a:cubicBezTo>
                <a:cubicBezTo>
                  <a:pt x="746421" y="2111294"/>
                  <a:pt x="750761" y="2112162"/>
                  <a:pt x="755970" y="2113899"/>
                </a:cubicBezTo>
                <a:cubicBezTo>
                  <a:pt x="764652" y="2111294"/>
                  <a:pt x="773333" y="2109124"/>
                  <a:pt x="782015" y="2107388"/>
                </a:cubicBezTo>
                <a:cubicBezTo>
                  <a:pt x="787224" y="2105651"/>
                  <a:pt x="792433" y="2103047"/>
                  <a:pt x="797642" y="2099574"/>
                </a:cubicBezTo>
                <a:cubicBezTo>
                  <a:pt x="799378" y="2098706"/>
                  <a:pt x="801440" y="2098272"/>
                  <a:pt x="803828" y="2098272"/>
                </a:cubicBezTo>
                <a:close/>
                <a:moveTo>
                  <a:pt x="5256866" y="2096970"/>
                </a:moveTo>
                <a:lnTo>
                  <a:pt x="5246659" y="2098104"/>
                </a:lnTo>
                <a:lnTo>
                  <a:pt x="5242541" y="2099574"/>
                </a:lnTo>
                <a:cubicBezTo>
                  <a:pt x="5242541" y="2099574"/>
                  <a:pt x="5241673" y="2099574"/>
                  <a:pt x="5239937" y="2099574"/>
                </a:cubicBezTo>
                <a:lnTo>
                  <a:pt x="5239937" y="2111294"/>
                </a:lnTo>
                <a:cubicBezTo>
                  <a:pt x="5241673" y="2111294"/>
                  <a:pt x="5242976" y="2110860"/>
                  <a:pt x="5243844" y="2109992"/>
                </a:cubicBezTo>
                <a:lnTo>
                  <a:pt x="5252659" y="2108890"/>
                </a:lnTo>
                <a:lnTo>
                  <a:pt x="5256866" y="2107388"/>
                </a:lnTo>
                <a:cubicBezTo>
                  <a:pt x="5256866" y="2103047"/>
                  <a:pt x="5256866" y="2099574"/>
                  <a:pt x="5256866" y="2096970"/>
                </a:cubicBezTo>
                <a:close/>
                <a:moveTo>
                  <a:pt x="5153989" y="2095667"/>
                </a:moveTo>
                <a:cubicBezTo>
                  <a:pt x="5146175" y="2106953"/>
                  <a:pt x="5139230" y="2119542"/>
                  <a:pt x="5133153" y="2133433"/>
                </a:cubicBezTo>
                <a:cubicBezTo>
                  <a:pt x="5136626" y="2133433"/>
                  <a:pt x="5139230" y="2132998"/>
                  <a:pt x="5140966" y="2132130"/>
                </a:cubicBezTo>
                <a:cubicBezTo>
                  <a:pt x="5143571" y="2130394"/>
                  <a:pt x="5147477" y="2130828"/>
                  <a:pt x="5152686" y="2133433"/>
                </a:cubicBezTo>
                <a:cubicBezTo>
                  <a:pt x="5152686" y="2133433"/>
                  <a:pt x="5153121" y="2133433"/>
                  <a:pt x="5153989" y="2133433"/>
                </a:cubicBezTo>
                <a:cubicBezTo>
                  <a:pt x="5160934" y="2136037"/>
                  <a:pt x="5166143" y="2140812"/>
                  <a:pt x="5169616" y="2147757"/>
                </a:cubicBezTo>
                <a:cubicBezTo>
                  <a:pt x="5172220" y="2150362"/>
                  <a:pt x="5172220" y="2153400"/>
                  <a:pt x="5169616" y="2156873"/>
                </a:cubicBezTo>
                <a:cubicBezTo>
                  <a:pt x="5168748" y="2158609"/>
                  <a:pt x="5167445" y="2162082"/>
                  <a:pt x="5165709" y="2167291"/>
                </a:cubicBezTo>
                <a:cubicBezTo>
                  <a:pt x="5164841" y="2172500"/>
                  <a:pt x="5163539" y="2176841"/>
                  <a:pt x="5161802" y="2180313"/>
                </a:cubicBezTo>
                <a:cubicBezTo>
                  <a:pt x="5159198" y="2188995"/>
                  <a:pt x="5156593" y="2196374"/>
                  <a:pt x="5153989" y="2202452"/>
                </a:cubicBezTo>
                <a:lnTo>
                  <a:pt x="5168313" y="2210265"/>
                </a:lnTo>
                <a:cubicBezTo>
                  <a:pt x="5182204" y="2216342"/>
                  <a:pt x="5196963" y="2221985"/>
                  <a:pt x="5212590" y="2227194"/>
                </a:cubicBezTo>
                <a:cubicBezTo>
                  <a:pt x="5211722" y="2226326"/>
                  <a:pt x="5211288" y="2225024"/>
                  <a:pt x="5211288" y="2223287"/>
                </a:cubicBezTo>
                <a:cubicBezTo>
                  <a:pt x="5210420" y="2221551"/>
                  <a:pt x="5209985" y="2220249"/>
                  <a:pt x="5209985" y="2219381"/>
                </a:cubicBezTo>
                <a:cubicBezTo>
                  <a:pt x="5209117" y="2216776"/>
                  <a:pt x="5208683" y="2212870"/>
                  <a:pt x="5208683" y="2207661"/>
                </a:cubicBezTo>
                <a:cubicBezTo>
                  <a:pt x="5206079" y="2207661"/>
                  <a:pt x="5203040" y="2208095"/>
                  <a:pt x="5199567" y="2208963"/>
                </a:cubicBezTo>
                <a:cubicBezTo>
                  <a:pt x="5196095" y="2208963"/>
                  <a:pt x="5193925" y="2208963"/>
                  <a:pt x="5193056" y="2208963"/>
                </a:cubicBezTo>
                <a:cubicBezTo>
                  <a:pt x="5190452" y="2209831"/>
                  <a:pt x="5186111" y="2209397"/>
                  <a:pt x="5180034" y="2207661"/>
                </a:cubicBezTo>
                <a:cubicBezTo>
                  <a:pt x="5173089" y="2203320"/>
                  <a:pt x="5167880" y="2198545"/>
                  <a:pt x="5164407" y="2193336"/>
                </a:cubicBezTo>
                <a:cubicBezTo>
                  <a:pt x="5162671" y="2191599"/>
                  <a:pt x="5162236" y="2190297"/>
                  <a:pt x="5163104" y="2189429"/>
                </a:cubicBezTo>
                <a:cubicBezTo>
                  <a:pt x="5163104" y="2188561"/>
                  <a:pt x="5164407" y="2188127"/>
                  <a:pt x="5167011" y="2188127"/>
                </a:cubicBezTo>
                <a:cubicBezTo>
                  <a:pt x="5171352" y="2188127"/>
                  <a:pt x="5185677" y="2186390"/>
                  <a:pt x="5209985" y="2182918"/>
                </a:cubicBezTo>
                <a:cubicBezTo>
                  <a:pt x="5209985" y="2180313"/>
                  <a:pt x="5209985" y="2176841"/>
                  <a:pt x="5209985" y="2172500"/>
                </a:cubicBezTo>
                <a:cubicBezTo>
                  <a:pt x="5209117" y="2172500"/>
                  <a:pt x="5207381" y="2172934"/>
                  <a:pt x="5204776" y="2173802"/>
                </a:cubicBezTo>
                <a:cubicBezTo>
                  <a:pt x="5202172" y="2173802"/>
                  <a:pt x="5200436" y="2174236"/>
                  <a:pt x="5199567" y="2175104"/>
                </a:cubicBezTo>
                <a:cubicBezTo>
                  <a:pt x="5190886" y="2174236"/>
                  <a:pt x="5182638" y="2168593"/>
                  <a:pt x="5174825" y="2158175"/>
                </a:cubicBezTo>
                <a:cubicBezTo>
                  <a:pt x="5173957" y="2155571"/>
                  <a:pt x="5173522" y="2153834"/>
                  <a:pt x="5173522" y="2152966"/>
                </a:cubicBezTo>
                <a:cubicBezTo>
                  <a:pt x="5174391" y="2152098"/>
                  <a:pt x="5176127" y="2151664"/>
                  <a:pt x="5178731" y="2151664"/>
                </a:cubicBezTo>
                <a:cubicBezTo>
                  <a:pt x="5182204" y="2151664"/>
                  <a:pt x="5190886" y="2150796"/>
                  <a:pt x="5204776" y="2149059"/>
                </a:cubicBezTo>
                <a:cubicBezTo>
                  <a:pt x="5203040" y="2149928"/>
                  <a:pt x="5204776" y="2149928"/>
                  <a:pt x="5209985" y="2149059"/>
                </a:cubicBezTo>
                <a:lnTo>
                  <a:pt x="5209985" y="2138641"/>
                </a:lnTo>
                <a:cubicBezTo>
                  <a:pt x="5209117" y="2139510"/>
                  <a:pt x="5207381" y="2139944"/>
                  <a:pt x="5204776" y="2139944"/>
                </a:cubicBezTo>
                <a:cubicBezTo>
                  <a:pt x="5202172" y="2140812"/>
                  <a:pt x="5200436" y="2141246"/>
                  <a:pt x="5199567" y="2141246"/>
                </a:cubicBezTo>
                <a:cubicBezTo>
                  <a:pt x="5194358" y="2142114"/>
                  <a:pt x="5189149" y="2141680"/>
                  <a:pt x="5183940" y="2139944"/>
                </a:cubicBezTo>
                <a:cubicBezTo>
                  <a:pt x="5183072" y="2139075"/>
                  <a:pt x="5182204" y="2138207"/>
                  <a:pt x="5181336" y="2137339"/>
                </a:cubicBezTo>
                <a:cubicBezTo>
                  <a:pt x="5176995" y="2133866"/>
                  <a:pt x="5174391" y="2131262"/>
                  <a:pt x="5173522" y="2129526"/>
                </a:cubicBezTo>
                <a:cubicBezTo>
                  <a:pt x="5170050" y="2125185"/>
                  <a:pt x="5171352" y="2122146"/>
                  <a:pt x="5177429" y="2120410"/>
                </a:cubicBezTo>
                <a:cubicBezTo>
                  <a:pt x="5181770" y="2119542"/>
                  <a:pt x="5187413" y="2118674"/>
                  <a:pt x="5194358" y="2117806"/>
                </a:cubicBezTo>
                <a:cubicBezTo>
                  <a:pt x="5202172" y="2116937"/>
                  <a:pt x="5207815" y="2116503"/>
                  <a:pt x="5211288" y="2116503"/>
                </a:cubicBezTo>
                <a:lnTo>
                  <a:pt x="5211288" y="2104783"/>
                </a:lnTo>
                <a:cubicBezTo>
                  <a:pt x="5207815" y="2105651"/>
                  <a:pt x="5203474" y="2106519"/>
                  <a:pt x="5198265" y="2107388"/>
                </a:cubicBezTo>
                <a:cubicBezTo>
                  <a:pt x="5191320" y="2109124"/>
                  <a:pt x="5186111" y="2110426"/>
                  <a:pt x="5182638" y="2111294"/>
                </a:cubicBezTo>
                <a:cubicBezTo>
                  <a:pt x="5178298" y="2113031"/>
                  <a:pt x="5173522" y="2112597"/>
                  <a:pt x="5168313" y="2109992"/>
                </a:cubicBezTo>
                <a:cubicBezTo>
                  <a:pt x="5168313" y="2109992"/>
                  <a:pt x="5167880" y="2109558"/>
                  <a:pt x="5167011" y="2108690"/>
                </a:cubicBezTo>
                <a:cubicBezTo>
                  <a:pt x="5160934" y="2105217"/>
                  <a:pt x="5157027" y="2102179"/>
                  <a:pt x="5155291" y="2099574"/>
                </a:cubicBezTo>
                <a:cubicBezTo>
                  <a:pt x="5154423" y="2097838"/>
                  <a:pt x="5153989" y="2096535"/>
                  <a:pt x="5153989" y="2095667"/>
                </a:cubicBezTo>
                <a:close/>
                <a:moveTo>
                  <a:pt x="1193525" y="2094365"/>
                </a:moveTo>
                <a:cubicBezTo>
                  <a:pt x="1191788" y="2094365"/>
                  <a:pt x="1189184" y="2094799"/>
                  <a:pt x="1185712" y="2095667"/>
                </a:cubicBezTo>
                <a:cubicBezTo>
                  <a:pt x="1182239" y="2095667"/>
                  <a:pt x="1179634" y="2096102"/>
                  <a:pt x="1177898" y="2096970"/>
                </a:cubicBezTo>
                <a:cubicBezTo>
                  <a:pt x="1177898" y="2103047"/>
                  <a:pt x="1177464" y="2109124"/>
                  <a:pt x="1176596" y="2115201"/>
                </a:cubicBezTo>
                <a:cubicBezTo>
                  <a:pt x="1184409" y="2115201"/>
                  <a:pt x="1191354" y="2114767"/>
                  <a:pt x="1197431" y="2113899"/>
                </a:cubicBezTo>
                <a:lnTo>
                  <a:pt x="1197431" y="2094365"/>
                </a:lnTo>
                <a:cubicBezTo>
                  <a:pt x="1196564" y="2094365"/>
                  <a:pt x="1195262" y="2094365"/>
                  <a:pt x="1193525" y="2094365"/>
                </a:cubicBezTo>
                <a:close/>
                <a:moveTo>
                  <a:pt x="1819012" y="2091761"/>
                </a:moveTo>
                <a:cubicBezTo>
                  <a:pt x="1812067" y="2092629"/>
                  <a:pt x="1801649" y="2093931"/>
                  <a:pt x="1787758" y="2095667"/>
                </a:cubicBezTo>
                <a:cubicBezTo>
                  <a:pt x="1782549" y="2096535"/>
                  <a:pt x="1778643" y="2096970"/>
                  <a:pt x="1776038" y="2096970"/>
                </a:cubicBezTo>
                <a:cubicBezTo>
                  <a:pt x="1776038" y="2109992"/>
                  <a:pt x="1776906" y="2122580"/>
                  <a:pt x="1778643" y="2134735"/>
                </a:cubicBezTo>
                <a:lnTo>
                  <a:pt x="1778643" y="2136037"/>
                </a:lnTo>
                <a:cubicBezTo>
                  <a:pt x="1782983" y="2135169"/>
                  <a:pt x="1789928" y="2134301"/>
                  <a:pt x="1799478" y="2133433"/>
                </a:cubicBezTo>
                <a:cubicBezTo>
                  <a:pt x="1808160" y="2131696"/>
                  <a:pt x="1814672" y="2130828"/>
                  <a:pt x="1819012" y="2130828"/>
                </a:cubicBezTo>
                <a:close/>
                <a:moveTo>
                  <a:pt x="8267175" y="2087854"/>
                </a:moveTo>
                <a:cubicBezTo>
                  <a:pt x="8269346" y="2087854"/>
                  <a:pt x="8271516" y="2088288"/>
                  <a:pt x="8273686" y="2089156"/>
                </a:cubicBezTo>
                <a:cubicBezTo>
                  <a:pt x="8278896" y="2091761"/>
                  <a:pt x="8286709" y="2097838"/>
                  <a:pt x="8297127" y="2107388"/>
                </a:cubicBezTo>
                <a:cubicBezTo>
                  <a:pt x="8300600" y="2112597"/>
                  <a:pt x="8301034" y="2117371"/>
                  <a:pt x="8298429" y="2121712"/>
                </a:cubicBezTo>
                <a:cubicBezTo>
                  <a:pt x="8298429" y="2121712"/>
                  <a:pt x="8298429" y="2122146"/>
                  <a:pt x="8298429" y="2123015"/>
                </a:cubicBezTo>
                <a:cubicBezTo>
                  <a:pt x="8295825" y="2129092"/>
                  <a:pt x="8294522" y="2134301"/>
                  <a:pt x="8294522" y="2138641"/>
                </a:cubicBezTo>
                <a:cubicBezTo>
                  <a:pt x="8292786" y="2160346"/>
                  <a:pt x="8292352" y="2175104"/>
                  <a:pt x="8293220" y="2182918"/>
                </a:cubicBezTo>
                <a:cubicBezTo>
                  <a:pt x="8293220" y="2194204"/>
                  <a:pt x="8290182" y="2203320"/>
                  <a:pt x="8284104" y="2210265"/>
                </a:cubicBezTo>
                <a:cubicBezTo>
                  <a:pt x="8278028" y="2215474"/>
                  <a:pt x="8271950" y="2215040"/>
                  <a:pt x="8265873" y="2208963"/>
                </a:cubicBezTo>
                <a:cubicBezTo>
                  <a:pt x="8259796" y="2205490"/>
                  <a:pt x="8257192" y="2196808"/>
                  <a:pt x="8258060" y="2182918"/>
                </a:cubicBezTo>
                <a:cubicBezTo>
                  <a:pt x="8258060" y="2165555"/>
                  <a:pt x="8258060" y="2144719"/>
                  <a:pt x="8258060" y="2120410"/>
                </a:cubicBezTo>
                <a:cubicBezTo>
                  <a:pt x="8258060" y="2117806"/>
                  <a:pt x="8255455" y="2116503"/>
                  <a:pt x="8250246" y="2116503"/>
                </a:cubicBezTo>
                <a:cubicBezTo>
                  <a:pt x="8232883" y="2118240"/>
                  <a:pt x="8213350" y="2121278"/>
                  <a:pt x="8191645" y="2125619"/>
                </a:cubicBezTo>
                <a:cubicBezTo>
                  <a:pt x="8191645" y="2140378"/>
                  <a:pt x="8191645" y="2156873"/>
                  <a:pt x="8191645" y="2175104"/>
                </a:cubicBezTo>
                <a:cubicBezTo>
                  <a:pt x="8191645" y="2189863"/>
                  <a:pt x="8189474" y="2200281"/>
                  <a:pt x="8185134" y="2206358"/>
                </a:cubicBezTo>
                <a:cubicBezTo>
                  <a:pt x="8181661" y="2212435"/>
                  <a:pt x="8177320" y="2213738"/>
                  <a:pt x="8172111" y="2210265"/>
                </a:cubicBezTo>
                <a:cubicBezTo>
                  <a:pt x="8171243" y="2210265"/>
                  <a:pt x="8170375" y="2209831"/>
                  <a:pt x="8169506" y="2208963"/>
                </a:cubicBezTo>
                <a:cubicBezTo>
                  <a:pt x="8163430" y="2205490"/>
                  <a:pt x="8159523" y="2202017"/>
                  <a:pt x="8157786" y="2198545"/>
                </a:cubicBezTo>
                <a:cubicBezTo>
                  <a:pt x="8156918" y="2196808"/>
                  <a:pt x="8156918" y="2193336"/>
                  <a:pt x="8157786" y="2188127"/>
                </a:cubicBezTo>
                <a:cubicBezTo>
                  <a:pt x="8157786" y="2186390"/>
                  <a:pt x="8157786" y="2185088"/>
                  <a:pt x="8157786" y="2184220"/>
                </a:cubicBezTo>
                <a:cubicBezTo>
                  <a:pt x="8161260" y="2169461"/>
                  <a:pt x="8162996" y="2153400"/>
                  <a:pt x="8162996" y="2136037"/>
                </a:cubicBezTo>
                <a:cubicBezTo>
                  <a:pt x="8162996" y="2121278"/>
                  <a:pt x="8161260" y="2110860"/>
                  <a:pt x="8157786" y="2104783"/>
                </a:cubicBezTo>
                <a:cubicBezTo>
                  <a:pt x="8156918" y="2100442"/>
                  <a:pt x="8158655" y="2097838"/>
                  <a:pt x="8162996" y="2096970"/>
                </a:cubicBezTo>
                <a:cubicBezTo>
                  <a:pt x="8166468" y="2096970"/>
                  <a:pt x="8174282" y="2099574"/>
                  <a:pt x="8186436" y="2104783"/>
                </a:cubicBezTo>
                <a:cubicBezTo>
                  <a:pt x="8190777" y="2103915"/>
                  <a:pt x="8198590" y="2102613"/>
                  <a:pt x="8209876" y="2100876"/>
                </a:cubicBezTo>
                <a:cubicBezTo>
                  <a:pt x="8218558" y="2099140"/>
                  <a:pt x="8225070" y="2097838"/>
                  <a:pt x="8229410" y="2096970"/>
                </a:cubicBezTo>
                <a:cubicBezTo>
                  <a:pt x="8232883" y="2096102"/>
                  <a:pt x="8241130" y="2093931"/>
                  <a:pt x="8254152" y="2090458"/>
                </a:cubicBezTo>
                <a:cubicBezTo>
                  <a:pt x="8257626" y="2089590"/>
                  <a:pt x="8259796" y="2089156"/>
                  <a:pt x="8260664" y="2089156"/>
                </a:cubicBezTo>
                <a:cubicBezTo>
                  <a:pt x="8262834" y="2088288"/>
                  <a:pt x="8265005" y="2087854"/>
                  <a:pt x="8267175" y="2087854"/>
                </a:cubicBezTo>
                <a:close/>
                <a:moveTo>
                  <a:pt x="1901053" y="2083947"/>
                </a:moveTo>
                <a:cubicBezTo>
                  <a:pt x="1888899" y="2083947"/>
                  <a:pt x="1875009" y="2085249"/>
                  <a:pt x="1859382" y="2087854"/>
                </a:cubicBezTo>
                <a:cubicBezTo>
                  <a:pt x="1859382" y="2099140"/>
                  <a:pt x="1858948" y="2112162"/>
                  <a:pt x="1858079" y="2126921"/>
                </a:cubicBezTo>
                <a:lnTo>
                  <a:pt x="1872404" y="2126921"/>
                </a:lnTo>
                <a:cubicBezTo>
                  <a:pt x="1881954" y="2125185"/>
                  <a:pt x="1891070" y="2124317"/>
                  <a:pt x="1899751" y="2124317"/>
                </a:cubicBezTo>
                <a:cubicBezTo>
                  <a:pt x="1900620" y="2119976"/>
                  <a:pt x="1901922" y="2113465"/>
                  <a:pt x="1903658" y="2104783"/>
                </a:cubicBezTo>
                <a:cubicBezTo>
                  <a:pt x="1904526" y="2096102"/>
                  <a:pt x="1905395" y="2090893"/>
                  <a:pt x="1906262" y="2089156"/>
                </a:cubicBezTo>
                <a:cubicBezTo>
                  <a:pt x="1907131" y="2084815"/>
                  <a:pt x="1905395" y="2083079"/>
                  <a:pt x="1901053" y="2083947"/>
                </a:cubicBezTo>
                <a:close/>
                <a:moveTo>
                  <a:pt x="887497" y="2083947"/>
                </a:moveTo>
                <a:cubicBezTo>
                  <a:pt x="903992" y="2087420"/>
                  <a:pt x="916581" y="2095233"/>
                  <a:pt x="925262" y="2107388"/>
                </a:cubicBezTo>
                <a:cubicBezTo>
                  <a:pt x="927867" y="2109124"/>
                  <a:pt x="928301" y="2113031"/>
                  <a:pt x="926565" y="2119108"/>
                </a:cubicBezTo>
                <a:cubicBezTo>
                  <a:pt x="923960" y="2126921"/>
                  <a:pt x="922657" y="2140812"/>
                  <a:pt x="922657" y="2160780"/>
                </a:cubicBezTo>
                <a:cubicBezTo>
                  <a:pt x="923526" y="2168593"/>
                  <a:pt x="923960" y="2180313"/>
                  <a:pt x="923960" y="2195940"/>
                </a:cubicBezTo>
                <a:cubicBezTo>
                  <a:pt x="924828" y="2212435"/>
                  <a:pt x="925262" y="2224590"/>
                  <a:pt x="925262" y="2232403"/>
                </a:cubicBezTo>
                <a:cubicBezTo>
                  <a:pt x="926999" y="2242821"/>
                  <a:pt x="925696" y="2251503"/>
                  <a:pt x="921356" y="2258448"/>
                </a:cubicBezTo>
                <a:cubicBezTo>
                  <a:pt x="914410" y="2271471"/>
                  <a:pt x="906597" y="2278416"/>
                  <a:pt x="897915" y="2279284"/>
                </a:cubicBezTo>
                <a:cubicBezTo>
                  <a:pt x="892706" y="2280152"/>
                  <a:pt x="889234" y="2277982"/>
                  <a:pt x="887497" y="2272773"/>
                </a:cubicBezTo>
                <a:cubicBezTo>
                  <a:pt x="882288" y="2257146"/>
                  <a:pt x="871870" y="2244992"/>
                  <a:pt x="856243" y="2236310"/>
                </a:cubicBezTo>
                <a:cubicBezTo>
                  <a:pt x="854507" y="2234574"/>
                  <a:pt x="853638" y="2233271"/>
                  <a:pt x="853638" y="2232403"/>
                </a:cubicBezTo>
                <a:cubicBezTo>
                  <a:pt x="854507" y="2230667"/>
                  <a:pt x="856243" y="2230233"/>
                  <a:pt x="858848" y="2231101"/>
                </a:cubicBezTo>
                <a:cubicBezTo>
                  <a:pt x="866661" y="2231101"/>
                  <a:pt x="874474" y="2231101"/>
                  <a:pt x="882288" y="2231101"/>
                </a:cubicBezTo>
                <a:cubicBezTo>
                  <a:pt x="887497" y="2231969"/>
                  <a:pt x="890101" y="2230667"/>
                  <a:pt x="890101" y="2227194"/>
                </a:cubicBezTo>
                <a:cubicBezTo>
                  <a:pt x="891838" y="2203754"/>
                  <a:pt x="892272" y="2180313"/>
                  <a:pt x="891404" y="2156873"/>
                </a:cubicBezTo>
                <a:cubicBezTo>
                  <a:pt x="890536" y="2125619"/>
                  <a:pt x="887063" y="2105651"/>
                  <a:pt x="880986" y="2096970"/>
                </a:cubicBezTo>
                <a:cubicBezTo>
                  <a:pt x="877513" y="2088288"/>
                  <a:pt x="879683" y="2083947"/>
                  <a:pt x="887497" y="2083947"/>
                </a:cubicBezTo>
                <a:close/>
                <a:moveTo>
                  <a:pt x="5902780" y="2078738"/>
                </a:moveTo>
                <a:cubicBezTo>
                  <a:pt x="5896703" y="2080474"/>
                  <a:pt x="5889758" y="2081343"/>
                  <a:pt x="5881944" y="2081343"/>
                </a:cubicBezTo>
                <a:cubicBezTo>
                  <a:pt x="5881944" y="2089156"/>
                  <a:pt x="5881944" y="2096970"/>
                  <a:pt x="5881944" y="2104783"/>
                </a:cubicBezTo>
                <a:cubicBezTo>
                  <a:pt x="5886285" y="2098706"/>
                  <a:pt x="5891060" y="2093063"/>
                  <a:pt x="5896269" y="2087854"/>
                </a:cubicBezTo>
                <a:cubicBezTo>
                  <a:pt x="5898873" y="2084381"/>
                  <a:pt x="5901044" y="2081343"/>
                  <a:pt x="5902780" y="2078738"/>
                </a:cubicBezTo>
                <a:close/>
                <a:moveTo>
                  <a:pt x="7507966" y="2070925"/>
                </a:moveTo>
                <a:cubicBezTo>
                  <a:pt x="7506230" y="2077002"/>
                  <a:pt x="7504493" y="2085683"/>
                  <a:pt x="7502758" y="2096970"/>
                </a:cubicBezTo>
                <a:cubicBezTo>
                  <a:pt x="7502758" y="2098706"/>
                  <a:pt x="7502758" y="2100008"/>
                  <a:pt x="7502758" y="2100876"/>
                </a:cubicBezTo>
                <a:cubicBezTo>
                  <a:pt x="7507966" y="2099140"/>
                  <a:pt x="7513174" y="2098272"/>
                  <a:pt x="7518384" y="2098272"/>
                </a:cubicBezTo>
                <a:cubicBezTo>
                  <a:pt x="7518384" y="2097404"/>
                  <a:pt x="7518384" y="2096970"/>
                  <a:pt x="7518384" y="2096970"/>
                </a:cubicBezTo>
                <a:cubicBezTo>
                  <a:pt x="7517516" y="2090893"/>
                  <a:pt x="7515779" y="2084381"/>
                  <a:pt x="7513174" y="2077436"/>
                </a:cubicBezTo>
                <a:cubicBezTo>
                  <a:pt x="7513174" y="2076568"/>
                  <a:pt x="7513174" y="2076134"/>
                  <a:pt x="7513174" y="2076134"/>
                </a:cubicBezTo>
                <a:cubicBezTo>
                  <a:pt x="7512306" y="2073529"/>
                  <a:pt x="7511872" y="2071793"/>
                  <a:pt x="7511872" y="2070925"/>
                </a:cubicBezTo>
                <a:cubicBezTo>
                  <a:pt x="7511004" y="2070925"/>
                  <a:pt x="7509702" y="2070925"/>
                  <a:pt x="7507966" y="2070925"/>
                </a:cubicBezTo>
                <a:close/>
                <a:moveTo>
                  <a:pt x="6528268" y="2070925"/>
                </a:moveTo>
                <a:cubicBezTo>
                  <a:pt x="6513292" y="2093714"/>
                  <a:pt x="6498072" y="2112352"/>
                  <a:pt x="6482608" y="2126840"/>
                </a:cubicBezTo>
                <a:lnTo>
                  <a:pt x="6468676" y="2138583"/>
                </a:lnTo>
                <a:lnTo>
                  <a:pt x="6551708" y="2123015"/>
                </a:lnTo>
                <a:cubicBezTo>
                  <a:pt x="6557786" y="2121278"/>
                  <a:pt x="6562560" y="2121712"/>
                  <a:pt x="6566033" y="2124317"/>
                </a:cubicBezTo>
                <a:cubicBezTo>
                  <a:pt x="6553010" y="2109558"/>
                  <a:pt x="6542592" y="2094799"/>
                  <a:pt x="6534779" y="2080040"/>
                </a:cubicBezTo>
                <a:cubicBezTo>
                  <a:pt x="6533911" y="2079172"/>
                  <a:pt x="6533043" y="2077870"/>
                  <a:pt x="6532174" y="2076134"/>
                </a:cubicBezTo>
                <a:cubicBezTo>
                  <a:pt x="6532174" y="2074397"/>
                  <a:pt x="6530872" y="2072661"/>
                  <a:pt x="6528268" y="2070925"/>
                </a:cubicBezTo>
                <a:close/>
                <a:moveTo>
                  <a:pt x="3800546" y="2065716"/>
                </a:moveTo>
                <a:cubicBezTo>
                  <a:pt x="3801414" y="2068320"/>
                  <a:pt x="3801848" y="2071793"/>
                  <a:pt x="3801848" y="2076134"/>
                </a:cubicBezTo>
                <a:cubicBezTo>
                  <a:pt x="3802716" y="2080474"/>
                  <a:pt x="3803150" y="2083947"/>
                  <a:pt x="3803150" y="2086552"/>
                </a:cubicBezTo>
                <a:cubicBezTo>
                  <a:pt x="3804019" y="2086552"/>
                  <a:pt x="3805321" y="2086552"/>
                  <a:pt x="3807057" y="2086552"/>
                </a:cubicBezTo>
                <a:cubicBezTo>
                  <a:pt x="3812266" y="2085683"/>
                  <a:pt x="3820080" y="2083947"/>
                  <a:pt x="3830498" y="2081343"/>
                </a:cubicBezTo>
                <a:cubicBezTo>
                  <a:pt x="3830498" y="2080474"/>
                  <a:pt x="3830498" y="2079172"/>
                  <a:pt x="3830498" y="2077436"/>
                </a:cubicBezTo>
                <a:cubicBezTo>
                  <a:pt x="3829630" y="2074831"/>
                  <a:pt x="3829195" y="2072661"/>
                  <a:pt x="3829195" y="2070925"/>
                </a:cubicBezTo>
                <a:cubicBezTo>
                  <a:pt x="3828327" y="2070925"/>
                  <a:pt x="3827025" y="2070925"/>
                  <a:pt x="3825289" y="2070925"/>
                </a:cubicBezTo>
                <a:cubicBezTo>
                  <a:pt x="3822684" y="2071793"/>
                  <a:pt x="3820514" y="2072227"/>
                  <a:pt x="3818777" y="2072227"/>
                </a:cubicBezTo>
                <a:cubicBezTo>
                  <a:pt x="3814437" y="2073095"/>
                  <a:pt x="3808359" y="2070925"/>
                  <a:pt x="3800546" y="2065716"/>
                </a:cubicBezTo>
                <a:close/>
                <a:moveTo>
                  <a:pt x="2884658" y="2065716"/>
                </a:moveTo>
                <a:cubicBezTo>
                  <a:pt x="2877712" y="2068320"/>
                  <a:pt x="2871201" y="2070056"/>
                  <a:pt x="2865124" y="2070925"/>
                </a:cubicBezTo>
                <a:cubicBezTo>
                  <a:pt x="2864256" y="2071793"/>
                  <a:pt x="2861651" y="2071793"/>
                  <a:pt x="2857310" y="2070925"/>
                </a:cubicBezTo>
                <a:cubicBezTo>
                  <a:pt x="2856442" y="2073529"/>
                  <a:pt x="2854706" y="2075700"/>
                  <a:pt x="2852101" y="2077436"/>
                </a:cubicBezTo>
                <a:cubicBezTo>
                  <a:pt x="2859047" y="2080909"/>
                  <a:pt x="2865124" y="2085249"/>
                  <a:pt x="2870333" y="2090458"/>
                </a:cubicBezTo>
                <a:cubicBezTo>
                  <a:pt x="2876410" y="2081777"/>
                  <a:pt x="2881185" y="2073529"/>
                  <a:pt x="2884658" y="2065716"/>
                </a:cubicBezTo>
                <a:close/>
                <a:moveTo>
                  <a:pt x="7566566" y="2064413"/>
                </a:moveTo>
                <a:cubicBezTo>
                  <a:pt x="7553544" y="2065282"/>
                  <a:pt x="7540522" y="2067018"/>
                  <a:pt x="7527500" y="2069622"/>
                </a:cubicBezTo>
                <a:cubicBezTo>
                  <a:pt x="7534445" y="2071359"/>
                  <a:pt x="7540522" y="2073529"/>
                  <a:pt x="7545731" y="2076134"/>
                </a:cubicBezTo>
                <a:cubicBezTo>
                  <a:pt x="7550940" y="2079606"/>
                  <a:pt x="7553110" y="2083513"/>
                  <a:pt x="7552242" y="2087854"/>
                </a:cubicBezTo>
                <a:cubicBezTo>
                  <a:pt x="7551374" y="2088722"/>
                  <a:pt x="7550940" y="2090024"/>
                  <a:pt x="7550940" y="2091761"/>
                </a:cubicBezTo>
                <a:cubicBezTo>
                  <a:pt x="7557018" y="2090024"/>
                  <a:pt x="7562660" y="2089156"/>
                  <a:pt x="7567869" y="2089156"/>
                </a:cubicBezTo>
                <a:lnTo>
                  <a:pt x="7567869" y="2083947"/>
                </a:lnTo>
                <a:cubicBezTo>
                  <a:pt x="7567869" y="2080474"/>
                  <a:pt x="7567436" y="2075700"/>
                  <a:pt x="7566566" y="2069622"/>
                </a:cubicBezTo>
                <a:cubicBezTo>
                  <a:pt x="7566566" y="2067018"/>
                  <a:pt x="7566566" y="2065282"/>
                  <a:pt x="7566566" y="2064413"/>
                </a:cubicBezTo>
                <a:close/>
                <a:moveTo>
                  <a:pt x="5259471" y="2061809"/>
                </a:moveTo>
                <a:cubicBezTo>
                  <a:pt x="5257735" y="2062677"/>
                  <a:pt x="5254696" y="2063111"/>
                  <a:pt x="5250355" y="2063111"/>
                </a:cubicBezTo>
                <a:cubicBezTo>
                  <a:pt x="5246014" y="2063979"/>
                  <a:pt x="5242976" y="2064413"/>
                  <a:pt x="5241239" y="2064413"/>
                </a:cubicBezTo>
                <a:lnTo>
                  <a:pt x="5241239" y="2077436"/>
                </a:lnTo>
                <a:cubicBezTo>
                  <a:pt x="5242976" y="2076568"/>
                  <a:pt x="5246014" y="2075700"/>
                  <a:pt x="5250355" y="2074831"/>
                </a:cubicBezTo>
                <a:cubicBezTo>
                  <a:pt x="5253828" y="2073963"/>
                  <a:pt x="5256432" y="2073529"/>
                  <a:pt x="5258168" y="2073529"/>
                </a:cubicBezTo>
                <a:cubicBezTo>
                  <a:pt x="5259037" y="2069188"/>
                  <a:pt x="5259471" y="2065282"/>
                  <a:pt x="5259471" y="2061809"/>
                </a:cubicBezTo>
                <a:close/>
                <a:moveTo>
                  <a:pt x="4437344" y="2061809"/>
                </a:moveTo>
                <a:cubicBezTo>
                  <a:pt x="4438212" y="2060941"/>
                  <a:pt x="4440383" y="2060941"/>
                  <a:pt x="4443856" y="2061809"/>
                </a:cubicBezTo>
                <a:cubicBezTo>
                  <a:pt x="4466428" y="2066150"/>
                  <a:pt x="4481621" y="2073095"/>
                  <a:pt x="4489434" y="2082645"/>
                </a:cubicBezTo>
                <a:cubicBezTo>
                  <a:pt x="4496379" y="2099140"/>
                  <a:pt x="4493341" y="2110426"/>
                  <a:pt x="4480318" y="2116503"/>
                </a:cubicBezTo>
                <a:cubicBezTo>
                  <a:pt x="4473373" y="2118240"/>
                  <a:pt x="4465994" y="2112597"/>
                  <a:pt x="4458180" y="2099574"/>
                </a:cubicBezTo>
                <a:cubicBezTo>
                  <a:pt x="4452971" y="2092629"/>
                  <a:pt x="4446460" y="2081343"/>
                  <a:pt x="4438647" y="2065716"/>
                </a:cubicBezTo>
                <a:cubicBezTo>
                  <a:pt x="4436910" y="2063979"/>
                  <a:pt x="4436476" y="2062677"/>
                  <a:pt x="4437344" y="2061809"/>
                </a:cubicBezTo>
                <a:close/>
                <a:moveTo>
                  <a:pt x="3891703" y="2060507"/>
                </a:moveTo>
                <a:cubicBezTo>
                  <a:pt x="3881285" y="2063111"/>
                  <a:pt x="3870433" y="2065282"/>
                  <a:pt x="3859147" y="2067018"/>
                </a:cubicBezTo>
                <a:cubicBezTo>
                  <a:pt x="3859147" y="2069622"/>
                  <a:pt x="3859147" y="2072661"/>
                  <a:pt x="3859147" y="2076134"/>
                </a:cubicBezTo>
                <a:cubicBezTo>
                  <a:pt x="3860015" y="2076134"/>
                  <a:pt x="3861317" y="2075700"/>
                  <a:pt x="3863054" y="2074831"/>
                </a:cubicBezTo>
                <a:cubicBezTo>
                  <a:pt x="3867395" y="2073963"/>
                  <a:pt x="3871301" y="2073529"/>
                  <a:pt x="3874774" y="2073529"/>
                </a:cubicBezTo>
                <a:cubicBezTo>
                  <a:pt x="3879115" y="2071793"/>
                  <a:pt x="3883890" y="2071793"/>
                  <a:pt x="3889099" y="2073529"/>
                </a:cubicBezTo>
                <a:cubicBezTo>
                  <a:pt x="3890835" y="2070056"/>
                  <a:pt x="3892137" y="2065716"/>
                  <a:pt x="3893005" y="2060507"/>
                </a:cubicBezTo>
                <a:close/>
                <a:moveTo>
                  <a:pt x="2207082" y="2059204"/>
                </a:moveTo>
                <a:cubicBezTo>
                  <a:pt x="2212291" y="2059204"/>
                  <a:pt x="2216197" y="2060073"/>
                  <a:pt x="2218802" y="2061809"/>
                </a:cubicBezTo>
                <a:cubicBezTo>
                  <a:pt x="2223143" y="2062677"/>
                  <a:pt x="2227049" y="2067018"/>
                  <a:pt x="2230522" y="2074831"/>
                </a:cubicBezTo>
                <a:cubicBezTo>
                  <a:pt x="2232258" y="2079172"/>
                  <a:pt x="2231824" y="2081777"/>
                  <a:pt x="2229220" y="2082645"/>
                </a:cubicBezTo>
                <a:cubicBezTo>
                  <a:pt x="2217065" y="2085249"/>
                  <a:pt x="2206213" y="2086552"/>
                  <a:pt x="2196664" y="2086552"/>
                </a:cubicBezTo>
                <a:cubicBezTo>
                  <a:pt x="2191455" y="2087420"/>
                  <a:pt x="2186680" y="2087854"/>
                  <a:pt x="2182339" y="2087854"/>
                </a:cubicBezTo>
                <a:cubicBezTo>
                  <a:pt x="2184075" y="2088722"/>
                  <a:pt x="2185377" y="2090024"/>
                  <a:pt x="2186246" y="2091761"/>
                </a:cubicBezTo>
                <a:cubicBezTo>
                  <a:pt x="2188850" y="2094365"/>
                  <a:pt x="2189718" y="2098706"/>
                  <a:pt x="2188850" y="2104783"/>
                </a:cubicBezTo>
                <a:cubicBezTo>
                  <a:pt x="2188850" y="2105651"/>
                  <a:pt x="2188850" y="2106519"/>
                  <a:pt x="2188850" y="2107388"/>
                </a:cubicBezTo>
                <a:cubicBezTo>
                  <a:pt x="2195795" y="2105651"/>
                  <a:pt x="2201004" y="2104349"/>
                  <a:pt x="2204477" y="2103481"/>
                </a:cubicBezTo>
                <a:cubicBezTo>
                  <a:pt x="2209686" y="2102613"/>
                  <a:pt x="2213593" y="2103481"/>
                  <a:pt x="2216197" y="2106085"/>
                </a:cubicBezTo>
                <a:cubicBezTo>
                  <a:pt x="2219669" y="2109558"/>
                  <a:pt x="2223143" y="2114767"/>
                  <a:pt x="2226615" y="2121712"/>
                </a:cubicBezTo>
                <a:cubicBezTo>
                  <a:pt x="2227483" y="2124317"/>
                  <a:pt x="2226615" y="2126053"/>
                  <a:pt x="2224011" y="2126921"/>
                </a:cubicBezTo>
                <a:cubicBezTo>
                  <a:pt x="2218802" y="2127789"/>
                  <a:pt x="2209252" y="2128658"/>
                  <a:pt x="2195361" y="2129526"/>
                </a:cubicBezTo>
                <a:cubicBezTo>
                  <a:pt x="2197966" y="2129526"/>
                  <a:pt x="2195361" y="2129960"/>
                  <a:pt x="2187548" y="2130828"/>
                </a:cubicBezTo>
                <a:cubicBezTo>
                  <a:pt x="2187548" y="2131696"/>
                  <a:pt x="2187548" y="2132998"/>
                  <a:pt x="2187548" y="2134735"/>
                </a:cubicBezTo>
                <a:cubicBezTo>
                  <a:pt x="2185812" y="2145153"/>
                  <a:pt x="2184944" y="2155137"/>
                  <a:pt x="2184944" y="2164686"/>
                </a:cubicBezTo>
                <a:cubicBezTo>
                  <a:pt x="2191889" y="2162950"/>
                  <a:pt x="2197966" y="2162082"/>
                  <a:pt x="2203175" y="2162082"/>
                </a:cubicBezTo>
                <a:cubicBezTo>
                  <a:pt x="2202306" y="2159477"/>
                  <a:pt x="2199702" y="2154702"/>
                  <a:pt x="2195361" y="2147757"/>
                </a:cubicBezTo>
                <a:cubicBezTo>
                  <a:pt x="2191889" y="2143416"/>
                  <a:pt x="2189718" y="2139944"/>
                  <a:pt x="2188850" y="2137339"/>
                </a:cubicBezTo>
                <a:cubicBezTo>
                  <a:pt x="2187982" y="2134735"/>
                  <a:pt x="2188850" y="2133866"/>
                  <a:pt x="2191455" y="2134735"/>
                </a:cubicBezTo>
                <a:cubicBezTo>
                  <a:pt x="2201004" y="2135603"/>
                  <a:pt x="2208384" y="2136905"/>
                  <a:pt x="2213593" y="2138641"/>
                </a:cubicBezTo>
                <a:cubicBezTo>
                  <a:pt x="2217933" y="2140378"/>
                  <a:pt x="2220538" y="2144719"/>
                  <a:pt x="2221406" y="2151664"/>
                </a:cubicBezTo>
                <a:cubicBezTo>
                  <a:pt x="2221406" y="2154268"/>
                  <a:pt x="2220972" y="2156873"/>
                  <a:pt x="2220104" y="2159477"/>
                </a:cubicBezTo>
                <a:cubicBezTo>
                  <a:pt x="2224445" y="2158609"/>
                  <a:pt x="2227918" y="2159043"/>
                  <a:pt x="2230522" y="2160780"/>
                </a:cubicBezTo>
                <a:cubicBezTo>
                  <a:pt x="2236599" y="2164252"/>
                  <a:pt x="2240506" y="2169895"/>
                  <a:pt x="2242242" y="2177709"/>
                </a:cubicBezTo>
                <a:cubicBezTo>
                  <a:pt x="2243978" y="2182050"/>
                  <a:pt x="2242676" y="2184220"/>
                  <a:pt x="2238335" y="2184220"/>
                </a:cubicBezTo>
                <a:cubicBezTo>
                  <a:pt x="2220972" y="2182484"/>
                  <a:pt x="2203609" y="2182918"/>
                  <a:pt x="2186246" y="2185522"/>
                </a:cubicBezTo>
                <a:cubicBezTo>
                  <a:pt x="2160201" y="2188127"/>
                  <a:pt x="2142403" y="2190297"/>
                  <a:pt x="2132854" y="2192034"/>
                </a:cubicBezTo>
                <a:cubicBezTo>
                  <a:pt x="2129381" y="2192034"/>
                  <a:pt x="2126776" y="2191165"/>
                  <a:pt x="2125040" y="2189429"/>
                </a:cubicBezTo>
                <a:cubicBezTo>
                  <a:pt x="2119831" y="2185088"/>
                  <a:pt x="2114622" y="2180313"/>
                  <a:pt x="2109413" y="2175104"/>
                </a:cubicBezTo>
                <a:cubicBezTo>
                  <a:pt x="2108545" y="2171632"/>
                  <a:pt x="2108979" y="2169895"/>
                  <a:pt x="2110715" y="2169895"/>
                </a:cubicBezTo>
                <a:cubicBezTo>
                  <a:pt x="2123738" y="2168159"/>
                  <a:pt x="2136326" y="2166857"/>
                  <a:pt x="2148481" y="2165989"/>
                </a:cubicBezTo>
                <a:cubicBezTo>
                  <a:pt x="2151085" y="2165989"/>
                  <a:pt x="2153690" y="2165989"/>
                  <a:pt x="2156294" y="2165989"/>
                </a:cubicBezTo>
                <a:cubicBezTo>
                  <a:pt x="2156294" y="2162516"/>
                  <a:pt x="2156728" y="2157307"/>
                  <a:pt x="2157596" y="2150362"/>
                </a:cubicBezTo>
                <a:cubicBezTo>
                  <a:pt x="2157596" y="2143416"/>
                  <a:pt x="2157596" y="2138641"/>
                  <a:pt x="2157596" y="2136037"/>
                </a:cubicBezTo>
                <a:cubicBezTo>
                  <a:pt x="2155860" y="2136037"/>
                  <a:pt x="2153690" y="2136471"/>
                  <a:pt x="2151085" y="2137339"/>
                </a:cubicBezTo>
                <a:cubicBezTo>
                  <a:pt x="2148481" y="2137339"/>
                  <a:pt x="2146744" y="2137339"/>
                  <a:pt x="2145876" y="2137339"/>
                </a:cubicBezTo>
                <a:cubicBezTo>
                  <a:pt x="2140667" y="2138207"/>
                  <a:pt x="2136326" y="2137339"/>
                  <a:pt x="2132854" y="2134735"/>
                </a:cubicBezTo>
                <a:cubicBezTo>
                  <a:pt x="2129381" y="2131262"/>
                  <a:pt x="2125474" y="2126921"/>
                  <a:pt x="2121133" y="2121712"/>
                </a:cubicBezTo>
                <a:cubicBezTo>
                  <a:pt x="2118529" y="2118240"/>
                  <a:pt x="2118963" y="2116069"/>
                  <a:pt x="2122436" y="2115201"/>
                </a:cubicBezTo>
                <a:cubicBezTo>
                  <a:pt x="2126776" y="2115201"/>
                  <a:pt x="2134156" y="2114767"/>
                  <a:pt x="2144574" y="2113899"/>
                </a:cubicBezTo>
                <a:cubicBezTo>
                  <a:pt x="2145442" y="2113899"/>
                  <a:pt x="2147178" y="2113899"/>
                  <a:pt x="2149783" y="2113899"/>
                </a:cubicBezTo>
                <a:cubicBezTo>
                  <a:pt x="2152387" y="2113031"/>
                  <a:pt x="2154557" y="2112597"/>
                  <a:pt x="2156294" y="2112597"/>
                </a:cubicBezTo>
                <a:cubicBezTo>
                  <a:pt x="2156294" y="2105651"/>
                  <a:pt x="2155426" y="2098706"/>
                  <a:pt x="2153690" y="2091761"/>
                </a:cubicBezTo>
                <a:cubicBezTo>
                  <a:pt x="2151953" y="2091761"/>
                  <a:pt x="2150217" y="2092195"/>
                  <a:pt x="2148481" y="2093063"/>
                </a:cubicBezTo>
                <a:cubicBezTo>
                  <a:pt x="2139799" y="2093063"/>
                  <a:pt x="2134156" y="2092195"/>
                  <a:pt x="2131551" y="2090458"/>
                </a:cubicBezTo>
                <a:cubicBezTo>
                  <a:pt x="2128079" y="2088722"/>
                  <a:pt x="2124172" y="2085249"/>
                  <a:pt x="2119831" y="2080040"/>
                </a:cubicBezTo>
                <a:cubicBezTo>
                  <a:pt x="2117227" y="2077436"/>
                  <a:pt x="2117227" y="2075265"/>
                  <a:pt x="2119831" y="2073529"/>
                </a:cubicBezTo>
                <a:cubicBezTo>
                  <a:pt x="2120699" y="2073529"/>
                  <a:pt x="2122001" y="2073095"/>
                  <a:pt x="2123738" y="2072227"/>
                </a:cubicBezTo>
                <a:cubicBezTo>
                  <a:pt x="2133288" y="2070491"/>
                  <a:pt x="2139799" y="2069622"/>
                  <a:pt x="2143272" y="2069622"/>
                </a:cubicBezTo>
                <a:cubicBezTo>
                  <a:pt x="2163239" y="2068754"/>
                  <a:pt x="2184509" y="2065282"/>
                  <a:pt x="2207082" y="2059204"/>
                </a:cubicBezTo>
                <a:close/>
                <a:moveTo>
                  <a:pt x="3210219" y="2057902"/>
                </a:moveTo>
                <a:cubicBezTo>
                  <a:pt x="3202406" y="2060507"/>
                  <a:pt x="3189383" y="2062677"/>
                  <a:pt x="3171152" y="2064413"/>
                </a:cubicBezTo>
                <a:cubicBezTo>
                  <a:pt x="3168547" y="2064413"/>
                  <a:pt x="3165943" y="2064413"/>
                  <a:pt x="3163338" y="2064413"/>
                </a:cubicBezTo>
                <a:cubicBezTo>
                  <a:pt x="3164207" y="2067886"/>
                  <a:pt x="3164640" y="2072227"/>
                  <a:pt x="3164640" y="2077436"/>
                </a:cubicBezTo>
                <a:cubicBezTo>
                  <a:pt x="3174190" y="2074831"/>
                  <a:pt x="3184174" y="2073095"/>
                  <a:pt x="3194592" y="2072227"/>
                </a:cubicBezTo>
                <a:cubicBezTo>
                  <a:pt x="3195460" y="2072227"/>
                  <a:pt x="3196762" y="2072227"/>
                  <a:pt x="3198499" y="2072227"/>
                </a:cubicBezTo>
                <a:cubicBezTo>
                  <a:pt x="3201971" y="2071359"/>
                  <a:pt x="3204576" y="2071359"/>
                  <a:pt x="3206312" y="2072227"/>
                </a:cubicBezTo>
                <a:cubicBezTo>
                  <a:pt x="3207180" y="2070491"/>
                  <a:pt x="3208049" y="2067886"/>
                  <a:pt x="3208917" y="2064413"/>
                </a:cubicBezTo>
                <a:cubicBezTo>
                  <a:pt x="3209785" y="2061809"/>
                  <a:pt x="3210219" y="2059638"/>
                  <a:pt x="3210219" y="2057902"/>
                </a:cubicBezTo>
                <a:close/>
                <a:moveTo>
                  <a:pt x="169550" y="2057902"/>
                </a:moveTo>
                <a:cubicBezTo>
                  <a:pt x="167814" y="2057902"/>
                  <a:pt x="166946" y="2058770"/>
                  <a:pt x="166946" y="2060507"/>
                </a:cubicBezTo>
                <a:cubicBezTo>
                  <a:pt x="171286" y="2063111"/>
                  <a:pt x="173457" y="2067886"/>
                  <a:pt x="173457" y="2074831"/>
                </a:cubicBezTo>
                <a:cubicBezTo>
                  <a:pt x="173457" y="2088722"/>
                  <a:pt x="173457" y="2103047"/>
                  <a:pt x="173457" y="2117806"/>
                </a:cubicBezTo>
                <a:lnTo>
                  <a:pt x="173457" y="2128224"/>
                </a:lnTo>
                <a:cubicBezTo>
                  <a:pt x="177798" y="2128224"/>
                  <a:pt x="182573" y="2127789"/>
                  <a:pt x="187782" y="2126921"/>
                </a:cubicBezTo>
                <a:cubicBezTo>
                  <a:pt x="191254" y="2125185"/>
                  <a:pt x="195595" y="2124317"/>
                  <a:pt x="200804" y="2124317"/>
                </a:cubicBezTo>
                <a:cubicBezTo>
                  <a:pt x="200804" y="2121712"/>
                  <a:pt x="200804" y="2119542"/>
                  <a:pt x="200804" y="2117806"/>
                </a:cubicBezTo>
                <a:cubicBezTo>
                  <a:pt x="198200" y="2117806"/>
                  <a:pt x="196463" y="2117806"/>
                  <a:pt x="195595" y="2117806"/>
                </a:cubicBezTo>
                <a:cubicBezTo>
                  <a:pt x="188650" y="2117806"/>
                  <a:pt x="182138" y="2114333"/>
                  <a:pt x="176062" y="2107388"/>
                </a:cubicBezTo>
                <a:cubicBezTo>
                  <a:pt x="174325" y="2105651"/>
                  <a:pt x="173891" y="2104349"/>
                  <a:pt x="174759" y="2103481"/>
                </a:cubicBezTo>
                <a:cubicBezTo>
                  <a:pt x="174759" y="2102613"/>
                  <a:pt x="176062" y="2101744"/>
                  <a:pt x="178666" y="2100876"/>
                </a:cubicBezTo>
                <a:cubicBezTo>
                  <a:pt x="185611" y="2099140"/>
                  <a:pt x="192991" y="2098272"/>
                  <a:pt x="200804" y="2098272"/>
                </a:cubicBezTo>
                <a:lnTo>
                  <a:pt x="200804" y="2093063"/>
                </a:lnTo>
                <a:cubicBezTo>
                  <a:pt x="195595" y="2093063"/>
                  <a:pt x="191688" y="2093063"/>
                  <a:pt x="189084" y="2093063"/>
                </a:cubicBezTo>
                <a:cubicBezTo>
                  <a:pt x="184743" y="2093931"/>
                  <a:pt x="180402" y="2090458"/>
                  <a:pt x="176062" y="2082645"/>
                </a:cubicBezTo>
                <a:cubicBezTo>
                  <a:pt x="173457" y="2079172"/>
                  <a:pt x="174325" y="2077002"/>
                  <a:pt x="178666" y="2076134"/>
                </a:cubicBezTo>
                <a:cubicBezTo>
                  <a:pt x="184743" y="2076134"/>
                  <a:pt x="191688" y="2075265"/>
                  <a:pt x="199502" y="2073529"/>
                </a:cubicBezTo>
                <a:cubicBezTo>
                  <a:pt x="199502" y="2072661"/>
                  <a:pt x="199502" y="2071359"/>
                  <a:pt x="199502" y="2069622"/>
                </a:cubicBezTo>
                <a:cubicBezTo>
                  <a:pt x="198634" y="2067886"/>
                  <a:pt x="198200" y="2066584"/>
                  <a:pt x="198200" y="2065716"/>
                </a:cubicBezTo>
                <a:cubicBezTo>
                  <a:pt x="197331" y="2065716"/>
                  <a:pt x="195595" y="2065716"/>
                  <a:pt x="192991" y="2065716"/>
                </a:cubicBezTo>
                <a:cubicBezTo>
                  <a:pt x="191254" y="2066584"/>
                  <a:pt x="189518" y="2067018"/>
                  <a:pt x="187782" y="2067018"/>
                </a:cubicBezTo>
                <a:cubicBezTo>
                  <a:pt x="182573" y="2067886"/>
                  <a:pt x="176495" y="2064847"/>
                  <a:pt x="169550" y="2057902"/>
                </a:cubicBezTo>
                <a:close/>
                <a:moveTo>
                  <a:pt x="2234429" y="2044880"/>
                </a:moveTo>
                <a:cubicBezTo>
                  <a:pt x="2220538" y="2044012"/>
                  <a:pt x="2187548" y="2046182"/>
                  <a:pt x="2135458" y="2051391"/>
                </a:cubicBezTo>
                <a:cubicBezTo>
                  <a:pt x="2127645" y="2052259"/>
                  <a:pt x="2122436" y="2052693"/>
                  <a:pt x="2119831" y="2052693"/>
                </a:cubicBezTo>
                <a:cubicBezTo>
                  <a:pt x="2116358" y="2053561"/>
                  <a:pt x="2112886" y="2053996"/>
                  <a:pt x="2109413" y="2053996"/>
                </a:cubicBezTo>
                <a:cubicBezTo>
                  <a:pt x="2109413" y="2119108"/>
                  <a:pt x="2108111" y="2171198"/>
                  <a:pt x="2105506" y="2210265"/>
                </a:cubicBezTo>
                <a:cubicBezTo>
                  <a:pt x="2141101" y="2205924"/>
                  <a:pt x="2180169" y="2202452"/>
                  <a:pt x="2222708" y="2199847"/>
                </a:cubicBezTo>
                <a:cubicBezTo>
                  <a:pt x="2223577" y="2199847"/>
                  <a:pt x="2224879" y="2199847"/>
                  <a:pt x="2226615" y="2199847"/>
                </a:cubicBezTo>
                <a:cubicBezTo>
                  <a:pt x="2230956" y="2198979"/>
                  <a:pt x="2234429" y="2199847"/>
                  <a:pt x="2237033" y="2202452"/>
                </a:cubicBezTo>
                <a:cubicBezTo>
                  <a:pt x="2239638" y="2203320"/>
                  <a:pt x="2241374" y="2205056"/>
                  <a:pt x="2242242" y="2207661"/>
                </a:cubicBezTo>
                <a:cubicBezTo>
                  <a:pt x="2245715" y="2171198"/>
                  <a:pt x="2245715" y="2119542"/>
                  <a:pt x="2242242" y="2052693"/>
                </a:cubicBezTo>
                <a:cubicBezTo>
                  <a:pt x="2242242" y="2047484"/>
                  <a:pt x="2239638" y="2044880"/>
                  <a:pt x="2234429" y="2044880"/>
                </a:cubicBezTo>
                <a:close/>
                <a:moveTo>
                  <a:pt x="6826156" y="2042926"/>
                </a:moveTo>
                <a:cubicBezTo>
                  <a:pt x="6828544" y="2042926"/>
                  <a:pt x="6830822" y="2043578"/>
                  <a:pt x="6832993" y="2044880"/>
                </a:cubicBezTo>
                <a:cubicBezTo>
                  <a:pt x="6836466" y="2045748"/>
                  <a:pt x="6839938" y="2048787"/>
                  <a:pt x="6843411" y="2053996"/>
                </a:cubicBezTo>
                <a:cubicBezTo>
                  <a:pt x="6843411" y="2053996"/>
                  <a:pt x="6843845" y="2054429"/>
                  <a:pt x="6844713" y="2055298"/>
                </a:cubicBezTo>
                <a:cubicBezTo>
                  <a:pt x="6849054" y="2061375"/>
                  <a:pt x="6847318" y="2066150"/>
                  <a:pt x="6839504" y="2069622"/>
                </a:cubicBezTo>
                <a:cubicBezTo>
                  <a:pt x="6829086" y="2072227"/>
                  <a:pt x="6818234" y="2074831"/>
                  <a:pt x="6806948" y="2077436"/>
                </a:cubicBezTo>
                <a:cubicBezTo>
                  <a:pt x="6807816" y="2078304"/>
                  <a:pt x="6808250" y="2078738"/>
                  <a:pt x="6808250" y="2078738"/>
                </a:cubicBezTo>
                <a:cubicBezTo>
                  <a:pt x="6811724" y="2082211"/>
                  <a:pt x="6812592" y="2085683"/>
                  <a:pt x="6810854" y="2089156"/>
                </a:cubicBezTo>
                <a:cubicBezTo>
                  <a:pt x="6809119" y="2096102"/>
                  <a:pt x="6808250" y="2103915"/>
                  <a:pt x="6808250" y="2112597"/>
                </a:cubicBezTo>
                <a:cubicBezTo>
                  <a:pt x="6809987" y="2111728"/>
                  <a:pt x="6811289" y="2111294"/>
                  <a:pt x="6812157" y="2111294"/>
                </a:cubicBezTo>
                <a:cubicBezTo>
                  <a:pt x="6817366" y="2107822"/>
                  <a:pt x="6822142" y="2107388"/>
                  <a:pt x="6826482" y="2109992"/>
                </a:cubicBezTo>
                <a:cubicBezTo>
                  <a:pt x="6829086" y="2110860"/>
                  <a:pt x="6832125" y="2113031"/>
                  <a:pt x="6835598" y="2116503"/>
                </a:cubicBezTo>
                <a:cubicBezTo>
                  <a:pt x="6836466" y="2117371"/>
                  <a:pt x="6837334" y="2118240"/>
                  <a:pt x="6838202" y="2119108"/>
                </a:cubicBezTo>
                <a:cubicBezTo>
                  <a:pt x="6838202" y="2119976"/>
                  <a:pt x="6838636" y="2120410"/>
                  <a:pt x="6839504" y="2120410"/>
                </a:cubicBezTo>
                <a:cubicBezTo>
                  <a:pt x="6842108" y="2121278"/>
                  <a:pt x="6846450" y="2121712"/>
                  <a:pt x="6852526" y="2121712"/>
                </a:cubicBezTo>
                <a:cubicBezTo>
                  <a:pt x="6858604" y="2122580"/>
                  <a:pt x="6862944" y="2123015"/>
                  <a:pt x="6865549" y="2123015"/>
                </a:cubicBezTo>
                <a:cubicBezTo>
                  <a:pt x="6881176" y="2126487"/>
                  <a:pt x="6886820" y="2136037"/>
                  <a:pt x="6882478" y="2151664"/>
                </a:cubicBezTo>
                <a:cubicBezTo>
                  <a:pt x="6875534" y="2162082"/>
                  <a:pt x="6867286" y="2162950"/>
                  <a:pt x="6857736" y="2154268"/>
                </a:cubicBezTo>
                <a:cubicBezTo>
                  <a:pt x="6848186" y="2144719"/>
                  <a:pt x="6840806" y="2136905"/>
                  <a:pt x="6835598" y="2130828"/>
                </a:cubicBezTo>
                <a:cubicBezTo>
                  <a:pt x="6835598" y="2131696"/>
                  <a:pt x="6835164" y="2132130"/>
                  <a:pt x="6834295" y="2132130"/>
                </a:cubicBezTo>
                <a:cubicBezTo>
                  <a:pt x="6832559" y="2132998"/>
                  <a:pt x="6829520" y="2133867"/>
                  <a:pt x="6825180" y="2134735"/>
                </a:cubicBezTo>
                <a:cubicBezTo>
                  <a:pt x="6818234" y="2137339"/>
                  <a:pt x="6812157" y="2139075"/>
                  <a:pt x="6806948" y="2139944"/>
                </a:cubicBezTo>
                <a:cubicBezTo>
                  <a:pt x="6806948" y="2154702"/>
                  <a:pt x="6806948" y="2165555"/>
                  <a:pt x="6806948" y="2172500"/>
                </a:cubicBezTo>
                <a:cubicBezTo>
                  <a:pt x="6809552" y="2171632"/>
                  <a:pt x="6813459" y="2170329"/>
                  <a:pt x="6818668" y="2168593"/>
                </a:cubicBezTo>
                <a:cubicBezTo>
                  <a:pt x="6823009" y="2166857"/>
                  <a:pt x="6829520" y="2164686"/>
                  <a:pt x="6838202" y="2162082"/>
                </a:cubicBezTo>
                <a:cubicBezTo>
                  <a:pt x="6841675" y="2161214"/>
                  <a:pt x="6843845" y="2161214"/>
                  <a:pt x="6844713" y="2162082"/>
                </a:cubicBezTo>
                <a:cubicBezTo>
                  <a:pt x="6844713" y="2162950"/>
                  <a:pt x="6843411" y="2164686"/>
                  <a:pt x="6840806" y="2167291"/>
                </a:cubicBezTo>
                <a:cubicBezTo>
                  <a:pt x="6816498" y="2188127"/>
                  <a:pt x="6800003" y="2202017"/>
                  <a:pt x="6791321" y="2208963"/>
                </a:cubicBezTo>
                <a:cubicBezTo>
                  <a:pt x="6781772" y="2216776"/>
                  <a:pt x="6773524" y="2224156"/>
                  <a:pt x="6766578" y="2231101"/>
                </a:cubicBezTo>
                <a:cubicBezTo>
                  <a:pt x="6761370" y="2233705"/>
                  <a:pt x="6756160" y="2233705"/>
                  <a:pt x="6750952" y="2231101"/>
                </a:cubicBezTo>
                <a:cubicBezTo>
                  <a:pt x="6742270" y="2225892"/>
                  <a:pt x="6734456" y="2217210"/>
                  <a:pt x="6727511" y="2205056"/>
                </a:cubicBezTo>
                <a:cubicBezTo>
                  <a:pt x="6725775" y="2200715"/>
                  <a:pt x="6727078" y="2198545"/>
                  <a:pt x="6731418" y="2198545"/>
                </a:cubicBezTo>
                <a:cubicBezTo>
                  <a:pt x="6731418" y="2198545"/>
                  <a:pt x="6731852" y="2198545"/>
                  <a:pt x="6732720" y="2198545"/>
                </a:cubicBezTo>
                <a:cubicBezTo>
                  <a:pt x="6743138" y="2196808"/>
                  <a:pt x="6753990" y="2193336"/>
                  <a:pt x="6765276" y="2188127"/>
                </a:cubicBezTo>
                <a:cubicBezTo>
                  <a:pt x="6767880" y="2186390"/>
                  <a:pt x="6771354" y="2185088"/>
                  <a:pt x="6775694" y="2184220"/>
                </a:cubicBezTo>
                <a:cubicBezTo>
                  <a:pt x="6775694" y="2172066"/>
                  <a:pt x="6775694" y="2160346"/>
                  <a:pt x="6775694" y="2149059"/>
                </a:cubicBezTo>
                <a:cubicBezTo>
                  <a:pt x="6774826" y="2149059"/>
                  <a:pt x="6773524" y="2149059"/>
                  <a:pt x="6771788" y="2149059"/>
                </a:cubicBezTo>
                <a:cubicBezTo>
                  <a:pt x="6769183" y="2149928"/>
                  <a:pt x="6767447" y="2150362"/>
                  <a:pt x="6766578" y="2150362"/>
                </a:cubicBezTo>
                <a:cubicBezTo>
                  <a:pt x="6761370" y="2152098"/>
                  <a:pt x="6757462" y="2151664"/>
                  <a:pt x="6754858" y="2149059"/>
                </a:cubicBezTo>
                <a:cubicBezTo>
                  <a:pt x="6750518" y="2147323"/>
                  <a:pt x="6745742" y="2142982"/>
                  <a:pt x="6740534" y="2136037"/>
                </a:cubicBezTo>
                <a:cubicBezTo>
                  <a:pt x="6738798" y="2135169"/>
                  <a:pt x="6737929" y="2133433"/>
                  <a:pt x="6737929" y="2130828"/>
                </a:cubicBezTo>
                <a:cubicBezTo>
                  <a:pt x="6738798" y="2129960"/>
                  <a:pt x="6740534" y="2129092"/>
                  <a:pt x="6743138" y="2128224"/>
                </a:cubicBezTo>
                <a:cubicBezTo>
                  <a:pt x="6751820" y="2126487"/>
                  <a:pt x="6762672" y="2124317"/>
                  <a:pt x="6775694" y="2121712"/>
                </a:cubicBezTo>
                <a:cubicBezTo>
                  <a:pt x="6775694" y="2117371"/>
                  <a:pt x="6775260" y="2110860"/>
                  <a:pt x="6774392" y="2102179"/>
                </a:cubicBezTo>
                <a:cubicBezTo>
                  <a:pt x="6774392" y="2093497"/>
                  <a:pt x="6774392" y="2087420"/>
                  <a:pt x="6774392" y="2083947"/>
                </a:cubicBezTo>
                <a:lnTo>
                  <a:pt x="6773090" y="2083947"/>
                </a:lnTo>
                <a:cubicBezTo>
                  <a:pt x="6767012" y="2084815"/>
                  <a:pt x="6761804" y="2083947"/>
                  <a:pt x="6757462" y="2081343"/>
                </a:cubicBezTo>
                <a:cubicBezTo>
                  <a:pt x="6752254" y="2076134"/>
                  <a:pt x="6748781" y="2072227"/>
                  <a:pt x="6747044" y="2069622"/>
                </a:cubicBezTo>
                <a:cubicBezTo>
                  <a:pt x="6744440" y="2067018"/>
                  <a:pt x="6743138" y="2065282"/>
                  <a:pt x="6743138" y="2064413"/>
                </a:cubicBezTo>
                <a:cubicBezTo>
                  <a:pt x="6743138" y="2063545"/>
                  <a:pt x="6745308" y="2062677"/>
                  <a:pt x="6749649" y="2061809"/>
                </a:cubicBezTo>
                <a:cubicBezTo>
                  <a:pt x="6760067" y="2060073"/>
                  <a:pt x="6773958" y="2057034"/>
                  <a:pt x="6791321" y="2052693"/>
                </a:cubicBezTo>
                <a:cubicBezTo>
                  <a:pt x="6794794" y="2051825"/>
                  <a:pt x="6799569" y="2050523"/>
                  <a:pt x="6805646" y="2048787"/>
                </a:cubicBezTo>
                <a:cubicBezTo>
                  <a:pt x="6811724" y="2047050"/>
                  <a:pt x="6816064" y="2045748"/>
                  <a:pt x="6818668" y="2044880"/>
                </a:cubicBezTo>
                <a:cubicBezTo>
                  <a:pt x="6821272" y="2043578"/>
                  <a:pt x="6823769" y="2042926"/>
                  <a:pt x="6826156" y="2042926"/>
                </a:cubicBezTo>
                <a:close/>
                <a:moveTo>
                  <a:pt x="3826591" y="2034462"/>
                </a:moveTo>
                <a:cubicBezTo>
                  <a:pt x="3823118" y="2035330"/>
                  <a:pt x="3817909" y="2036198"/>
                  <a:pt x="3810964" y="2037066"/>
                </a:cubicBezTo>
                <a:cubicBezTo>
                  <a:pt x="3804887" y="2038803"/>
                  <a:pt x="3800546" y="2039671"/>
                  <a:pt x="3797941" y="2039671"/>
                </a:cubicBezTo>
                <a:cubicBezTo>
                  <a:pt x="3797941" y="2043143"/>
                  <a:pt x="3798375" y="2047050"/>
                  <a:pt x="3799244" y="2051391"/>
                </a:cubicBezTo>
                <a:cubicBezTo>
                  <a:pt x="3807925" y="2049655"/>
                  <a:pt x="3817475" y="2048352"/>
                  <a:pt x="3827893" y="2047484"/>
                </a:cubicBezTo>
                <a:cubicBezTo>
                  <a:pt x="3827893" y="2042275"/>
                  <a:pt x="3827459" y="2037934"/>
                  <a:pt x="3826591" y="2034462"/>
                </a:cubicBezTo>
                <a:close/>
                <a:moveTo>
                  <a:pt x="7576984" y="2025346"/>
                </a:moveTo>
                <a:cubicBezTo>
                  <a:pt x="7558754" y="2028819"/>
                  <a:pt x="7536616" y="2033594"/>
                  <a:pt x="7510570" y="2039671"/>
                </a:cubicBezTo>
                <a:cubicBezTo>
                  <a:pt x="7510570" y="2043143"/>
                  <a:pt x="7510136" y="2047050"/>
                  <a:pt x="7509268" y="2051391"/>
                </a:cubicBezTo>
                <a:cubicBezTo>
                  <a:pt x="7515346" y="2049655"/>
                  <a:pt x="7524461" y="2047918"/>
                  <a:pt x="7536616" y="2046182"/>
                </a:cubicBezTo>
                <a:cubicBezTo>
                  <a:pt x="7542692" y="2044446"/>
                  <a:pt x="7556583" y="2041407"/>
                  <a:pt x="7578287" y="2037066"/>
                </a:cubicBezTo>
                <a:cubicBezTo>
                  <a:pt x="7580024" y="2034462"/>
                  <a:pt x="7581326" y="2031857"/>
                  <a:pt x="7582194" y="2029253"/>
                </a:cubicBezTo>
                <a:cubicBezTo>
                  <a:pt x="7583062" y="2026648"/>
                  <a:pt x="7581326" y="2025346"/>
                  <a:pt x="7576984" y="2025346"/>
                </a:cubicBezTo>
                <a:close/>
                <a:moveTo>
                  <a:pt x="6934568" y="2024044"/>
                </a:moveTo>
                <a:cubicBezTo>
                  <a:pt x="6946722" y="2024044"/>
                  <a:pt x="6957575" y="2024912"/>
                  <a:pt x="6967124" y="2026648"/>
                </a:cubicBezTo>
                <a:cubicBezTo>
                  <a:pt x="6981883" y="2030989"/>
                  <a:pt x="6986224" y="2042709"/>
                  <a:pt x="6980146" y="2061809"/>
                </a:cubicBezTo>
                <a:cubicBezTo>
                  <a:pt x="6975806" y="2070491"/>
                  <a:pt x="6969295" y="2071359"/>
                  <a:pt x="6960613" y="2064413"/>
                </a:cubicBezTo>
                <a:cubicBezTo>
                  <a:pt x="6953668" y="2059204"/>
                  <a:pt x="6943684" y="2047484"/>
                  <a:pt x="6930662" y="2029253"/>
                </a:cubicBezTo>
                <a:cubicBezTo>
                  <a:pt x="6929794" y="2027516"/>
                  <a:pt x="6929359" y="2026214"/>
                  <a:pt x="6929359" y="2025346"/>
                </a:cubicBezTo>
                <a:cubicBezTo>
                  <a:pt x="6930228" y="2024478"/>
                  <a:pt x="6931964" y="2024044"/>
                  <a:pt x="6934568" y="2024044"/>
                </a:cubicBezTo>
                <a:close/>
                <a:moveTo>
                  <a:pt x="3891703" y="2024044"/>
                </a:moveTo>
                <a:cubicBezTo>
                  <a:pt x="3890835" y="2024044"/>
                  <a:pt x="3889099" y="2024478"/>
                  <a:pt x="3886494" y="2025346"/>
                </a:cubicBezTo>
                <a:cubicBezTo>
                  <a:pt x="3874340" y="2027082"/>
                  <a:pt x="3864356" y="2028385"/>
                  <a:pt x="3856542" y="2029253"/>
                </a:cubicBezTo>
                <a:cubicBezTo>
                  <a:pt x="3859147" y="2032725"/>
                  <a:pt x="3860883" y="2036198"/>
                  <a:pt x="3861751" y="2039671"/>
                </a:cubicBezTo>
                <a:cubicBezTo>
                  <a:pt x="3862620" y="2038803"/>
                  <a:pt x="3863922" y="2038369"/>
                  <a:pt x="3865658" y="2038369"/>
                </a:cubicBezTo>
                <a:cubicBezTo>
                  <a:pt x="3867395" y="2037500"/>
                  <a:pt x="3868697" y="2037066"/>
                  <a:pt x="3869565" y="2037066"/>
                </a:cubicBezTo>
                <a:cubicBezTo>
                  <a:pt x="3878247" y="2034462"/>
                  <a:pt x="3886494" y="2038369"/>
                  <a:pt x="3894308" y="2048787"/>
                </a:cubicBezTo>
                <a:cubicBezTo>
                  <a:pt x="3894308" y="2048787"/>
                  <a:pt x="3894742" y="2049221"/>
                  <a:pt x="3895610" y="2050089"/>
                </a:cubicBezTo>
                <a:cubicBezTo>
                  <a:pt x="3895610" y="2046616"/>
                  <a:pt x="3896478" y="2041407"/>
                  <a:pt x="3898214" y="2034462"/>
                </a:cubicBezTo>
                <a:cubicBezTo>
                  <a:pt x="3896478" y="2038803"/>
                  <a:pt x="3896478" y="2037934"/>
                  <a:pt x="3898214" y="2031857"/>
                </a:cubicBezTo>
                <a:cubicBezTo>
                  <a:pt x="3899083" y="2027516"/>
                  <a:pt x="3899083" y="2024912"/>
                  <a:pt x="3898214" y="2024044"/>
                </a:cubicBezTo>
                <a:cubicBezTo>
                  <a:pt x="3897346" y="2023176"/>
                  <a:pt x="3895176" y="2023176"/>
                  <a:pt x="3891703" y="2024044"/>
                </a:cubicBezTo>
                <a:close/>
                <a:moveTo>
                  <a:pt x="5433972" y="2022742"/>
                </a:moveTo>
                <a:cubicBezTo>
                  <a:pt x="5435708" y="2022742"/>
                  <a:pt x="5438313" y="2023176"/>
                  <a:pt x="5441785" y="2024044"/>
                </a:cubicBezTo>
                <a:cubicBezTo>
                  <a:pt x="5460885" y="2024912"/>
                  <a:pt x="5474341" y="2026648"/>
                  <a:pt x="5482155" y="2029253"/>
                </a:cubicBezTo>
                <a:cubicBezTo>
                  <a:pt x="5496046" y="2034462"/>
                  <a:pt x="5499518" y="2047484"/>
                  <a:pt x="5492573" y="2068320"/>
                </a:cubicBezTo>
                <a:cubicBezTo>
                  <a:pt x="5489100" y="2077002"/>
                  <a:pt x="5482155" y="2078738"/>
                  <a:pt x="5471737" y="2073529"/>
                </a:cubicBezTo>
                <a:cubicBezTo>
                  <a:pt x="5456978" y="2061375"/>
                  <a:pt x="5443087" y="2046182"/>
                  <a:pt x="5430065" y="2027951"/>
                </a:cubicBezTo>
                <a:cubicBezTo>
                  <a:pt x="5428329" y="2025346"/>
                  <a:pt x="5427895" y="2024044"/>
                  <a:pt x="5428763" y="2024044"/>
                </a:cubicBezTo>
                <a:cubicBezTo>
                  <a:pt x="5428763" y="2023176"/>
                  <a:pt x="5430499" y="2022742"/>
                  <a:pt x="5433972" y="2022742"/>
                </a:cubicBezTo>
                <a:close/>
                <a:moveTo>
                  <a:pt x="3208917" y="2022742"/>
                </a:moveTo>
                <a:cubicBezTo>
                  <a:pt x="3198499" y="2024478"/>
                  <a:pt x="3184174" y="2027082"/>
                  <a:pt x="3165943" y="2030555"/>
                </a:cubicBezTo>
                <a:cubicBezTo>
                  <a:pt x="3163338" y="2030555"/>
                  <a:pt x="3160734" y="2030555"/>
                  <a:pt x="3158129" y="2030555"/>
                </a:cubicBezTo>
                <a:cubicBezTo>
                  <a:pt x="3158129" y="2034028"/>
                  <a:pt x="3158998" y="2037934"/>
                  <a:pt x="3160734" y="2042275"/>
                </a:cubicBezTo>
                <a:cubicBezTo>
                  <a:pt x="3166811" y="2039671"/>
                  <a:pt x="3173756" y="2037500"/>
                  <a:pt x="3181570" y="2035764"/>
                </a:cubicBezTo>
                <a:cubicBezTo>
                  <a:pt x="3186779" y="2034028"/>
                  <a:pt x="3191988" y="2034028"/>
                  <a:pt x="3197197" y="2035764"/>
                </a:cubicBezTo>
                <a:cubicBezTo>
                  <a:pt x="3201537" y="2037500"/>
                  <a:pt x="3206312" y="2041841"/>
                  <a:pt x="3211521" y="2048787"/>
                </a:cubicBezTo>
                <a:cubicBezTo>
                  <a:pt x="3212390" y="2042709"/>
                  <a:pt x="3212824" y="2035764"/>
                  <a:pt x="3212824" y="2027951"/>
                </a:cubicBezTo>
                <a:cubicBezTo>
                  <a:pt x="3213692" y="2025346"/>
                  <a:pt x="3212390" y="2023610"/>
                  <a:pt x="3208917" y="2022742"/>
                </a:cubicBezTo>
                <a:close/>
                <a:moveTo>
                  <a:pt x="7256632" y="2021439"/>
                </a:moveTo>
                <a:lnTo>
                  <a:pt x="7285282" y="2021439"/>
                </a:lnTo>
                <a:cubicBezTo>
                  <a:pt x="7296568" y="2021439"/>
                  <a:pt x="7305684" y="2026648"/>
                  <a:pt x="7312629" y="2037066"/>
                </a:cubicBezTo>
                <a:cubicBezTo>
                  <a:pt x="7316102" y="2044012"/>
                  <a:pt x="7316102" y="2051391"/>
                  <a:pt x="7312629" y="2059204"/>
                </a:cubicBezTo>
                <a:cubicBezTo>
                  <a:pt x="7310025" y="2064413"/>
                  <a:pt x="7303948" y="2066150"/>
                  <a:pt x="7294398" y="2064413"/>
                </a:cubicBezTo>
                <a:cubicBezTo>
                  <a:pt x="7289188" y="2061809"/>
                  <a:pt x="7283112" y="2057034"/>
                  <a:pt x="7276166" y="2050089"/>
                </a:cubicBezTo>
                <a:cubicBezTo>
                  <a:pt x="7273562" y="2046616"/>
                  <a:pt x="7268786" y="2041841"/>
                  <a:pt x="7261842" y="2035764"/>
                </a:cubicBezTo>
                <a:cubicBezTo>
                  <a:pt x="7258368" y="2032291"/>
                  <a:pt x="7255764" y="2029687"/>
                  <a:pt x="7254028" y="2027951"/>
                </a:cubicBezTo>
                <a:cubicBezTo>
                  <a:pt x="7252292" y="2026214"/>
                  <a:pt x="7251423" y="2024478"/>
                  <a:pt x="7251423" y="2022742"/>
                </a:cubicBezTo>
                <a:cubicBezTo>
                  <a:pt x="7252292" y="2021873"/>
                  <a:pt x="7254028" y="2021439"/>
                  <a:pt x="7256632" y="2021439"/>
                </a:cubicBezTo>
                <a:close/>
                <a:moveTo>
                  <a:pt x="1050278" y="2020137"/>
                </a:moveTo>
                <a:cubicBezTo>
                  <a:pt x="1070245" y="2023610"/>
                  <a:pt x="1084571" y="2027516"/>
                  <a:pt x="1093252" y="2031857"/>
                </a:cubicBezTo>
                <a:cubicBezTo>
                  <a:pt x="1106275" y="2036198"/>
                  <a:pt x="1107577" y="2047484"/>
                  <a:pt x="1097159" y="2065716"/>
                </a:cubicBezTo>
                <a:cubicBezTo>
                  <a:pt x="1091081" y="2073529"/>
                  <a:pt x="1083702" y="2073963"/>
                  <a:pt x="1075021" y="2067018"/>
                </a:cubicBezTo>
                <a:cubicBezTo>
                  <a:pt x="1061130" y="2047050"/>
                  <a:pt x="1052014" y="2032725"/>
                  <a:pt x="1047673" y="2024044"/>
                </a:cubicBezTo>
                <a:cubicBezTo>
                  <a:pt x="1046805" y="2021439"/>
                  <a:pt x="1047673" y="2020137"/>
                  <a:pt x="1050278" y="2020137"/>
                </a:cubicBezTo>
                <a:close/>
                <a:moveTo>
                  <a:pt x="759877" y="2013626"/>
                </a:moveTo>
                <a:cubicBezTo>
                  <a:pt x="778108" y="2016230"/>
                  <a:pt x="791565" y="2018401"/>
                  <a:pt x="800247" y="2020137"/>
                </a:cubicBezTo>
                <a:cubicBezTo>
                  <a:pt x="817610" y="2024478"/>
                  <a:pt x="822820" y="2037500"/>
                  <a:pt x="815873" y="2059204"/>
                </a:cubicBezTo>
                <a:cubicBezTo>
                  <a:pt x="810664" y="2068754"/>
                  <a:pt x="801549" y="2067886"/>
                  <a:pt x="788526" y="2056600"/>
                </a:cubicBezTo>
                <a:cubicBezTo>
                  <a:pt x="780713" y="2048787"/>
                  <a:pt x="769861" y="2036198"/>
                  <a:pt x="755970" y="2018835"/>
                </a:cubicBezTo>
                <a:cubicBezTo>
                  <a:pt x="754234" y="2016230"/>
                  <a:pt x="753800" y="2014928"/>
                  <a:pt x="754668" y="2014928"/>
                </a:cubicBezTo>
                <a:cubicBezTo>
                  <a:pt x="754668" y="2014060"/>
                  <a:pt x="756404" y="2013626"/>
                  <a:pt x="759877" y="2013626"/>
                </a:cubicBezTo>
                <a:close/>
                <a:moveTo>
                  <a:pt x="8598355" y="2012324"/>
                </a:moveTo>
                <a:cubicBezTo>
                  <a:pt x="8609641" y="2014928"/>
                  <a:pt x="8620493" y="2021873"/>
                  <a:pt x="8630911" y="2033160"/>
                </a:cubicBezTo>
                <a:cubicBezTo>
                  <a:pt x="8635252" y="2035764"/>
                  <a:pt x="8636120" y="2040105"/>
                  <a:pt x="8633516" y="2046182"/>
                </a:cubicBezTo>
                <a:cubicBezTo>
                  <a:pt x="8632648" y="2049655"/>
                  <a:pt x="8631345" y="2054864"/>
                  <a:pt x="8629609" y="2061809"/>
                </a:cubicBezTo>
                <a:cubicBezTo>
                  <a:pt x="8631345" y="2060941"/>
                  <a:pt x="8632648" y="2060507"/>
                  <a:pt x="8633516" y="2060507"/>
                </a:cubicBezTo>
                <a:cubicBezTo>
                  <a:pt x="8647407" y="2061375"/>
                  <a:pt x="8658258" y="2062677"/>
                  <a:pt x="8666072" y="2064413"/>
                </a:cubicBezTo>
                <a:cubicBezTo>
                  <a:pt x="8681699" y="2067886"/>
                  <a:pt x="8686474" y="2079172"/>
                  <a:pt x="8680396" y="2098272"/>
                </a:cubicBezTo>
                <a:cubicBezTo>
                  <a:pt x="8675187" y="2108690"/>
                  <a:pt x="8668243" y="2110426"/>
                  <a:pt x="8659560" y="2103481"/>
                </a:cubicBezTo>
                <a:cubicBezTo>
                  <a:pt x="8649143" y="2089590"/>
                  <a:pt x="8639593" y="2077436"/>
                  <a:pt x="8630911" y="2067018"/>
                </a:cubicBezTo>
                <a:cubicBezTo>
                  <a:pt x="8630911" y="2065282"/>
                  <a:pt x="8630477" y="2064413"/>
                  <a:pt x="8629609" y="2064413"/>
                </a:cubicBezTo>
                <a:cubicBezTo>
                  <a:pt x="8627873" y="2073095"/>
                  <a:pt x="8627004" y="2084815"/>
                  <a:pt x="8627004" y="2099574"/>
                </a:cubicBezTo>
                <a:cubicBezTo>
                  <a:pt x="8627004" y="2102179"/>
                  <a:pt x="8626571" y="2106085"/>
                  <a:pt x="8625702" y="2111294"/>
                </a:cubicBezTo>
                <a:cubicBezTo>
                  <a:pt x="8625702" y="2116503"/>
                  <a:pt x="8625268" y="2120410"/>
                  <a:pt x="8624400" y="2123015"/>
                </a:cubicBezTo>
                <a:cubicBezTo>
                  <a:pt x="8636554" y="2119542"/>
                  <a:pt x="8643934" y="2117371"/>
                  <a:pt x="8646538" y="2116503"/>
                </a:cubicBezTo>
                <a:cubicBezTo>
                  <a:pt x="8651747" y="2113031"/>
                  <a:pt x="8657390" y="2113031"/>
                  <a:pt x="8663467" y="2116503"/>
                </a:cubicBezTo>
                <a:cubicBezTo>
                  <a:pt x="8664336" y="2117371"/>
                  <a:pt x="8665204" y="2117806"/>
                  <a:pt x="8666072" y="2117806"/>
                </a:cubicBezTo>
                <a:cubicBezTo>
                  <a:pt x="8672149" y="2121278"/>
                  <a:pt x="8676056" y="2124751"/>
                  <a:pt x="8677792" y="2128224"/>
                </a:cubicBezTo>
                <a:cubicBezTo>
                  <a:pt x="8681265" y="2135169"/>
                  <a:pt x="8678660" y="2139510"/>
                  <a:pt x="8669978" y="2141246"/>
                </a:cubicBezTo>
                <a:cubicBezTo>
                  <a:pt x="8652616" y="2144719"/>
                  <a:pt x="8636120" y="2147757"/>
                  <a:pt x="8620493" y="2150362"/>
                </a:cubicBezTo>
                <a:cubicBezTo>
                  <a:pt x="8620493" y="2150362"/>
                  <a:pt x="8620493" y="2150796"/>
                  <a:pt x="8620493" y="2151664"/>
                </a:cubicBezTo>
                <a:cubicBezTo>
                  <a:pt x="8641329" y="2195940"/>
                  <a:pt x="8673017" y="2228496"/>
                  <a:pt x="8715557" y="2249332"/>
                </a:cubicBezTo>
                <a:cubicBezTo>
                  <a:pt x="8718162" y="2251069"/>
                  <a:pt x="8719030" y="2252371"/>
                  <a:pt x="8718162" y="2253239"/>
                </a:cubicBezTo>
                <a:cubicBezTo>
                  <a:pt x="8718162" y="2254975"/>
                  <a:pt x="8716426" y="2255844"/>
                  <a:pt x="8712953" y="2255844"/>
                </a:cubicBezTo>
                <a:cubicBezTo>
                  <a:pt x="8690381" y="2257580"/>
                  <a:pt x="8671281" y="2258448"/>
                  <a:pt x="8655654" y="2258448"/>
                </a:cubicBezTo>
                <a:cubicBezTo>
                  <a:pt x="8646972" y="2259316"/>
                  <a:pt x="8641329" y="2256712"/>
                  <a:pt x="8638725" y="2250635"/>
                </a:cubicBezTo>
                <a:cubicBezTo>
                  <a:pt x="8627439" y="2230667"/>
                  <a:pt x="8618323" y="2208963"/>
                  <a:pt x="8611377" y="2185522"/>
                </a:cubicBezTo>
                <a:cubicBezTo>
                  <a:pt x="8600091" y="2215040"/>
                  <a:pt x="8583597" y="2237178"/>
                  <a:pt x="8561892" y="2251937"/>
                </a:cubicBezTo>
                <a:cubicBezTo>
                  <a:pt x="8559288" y="2253673"/>
                  <a:pt x="8557552" y="2254107"/>
                  <a:pt x="8556683" y="2253239"/>
                </a:cubicBezTo>
                <a:cubicBezTo>
                  <a:pt x="8555815" y="2252371"/>
                  <a:pt x="8556249" y="2250635"/>
                  <a:pt x="8557985" y="2248030"/>
                </a:cubicBezTo>
                <a:cubicBezTo>
                  <a:pt x="8571876" y="2226326"/>
                  <a:pt x="8582294" y="2195072"/>
                  <a:pt x="8589239" y="2154268"/>
                </a:cubicBezTo>
                <a:cubicBezTo>
                  <a:pt x="8579690" y="2156005"/>
                  <a:pt x="8572744" y="2156005"/>
                  <a:pt x="8568403" y="2154268"/>
                </a:cubicBezTo>
                <a:cubicBezTo>
                  <a:pt x="8566667" y="2162950"/>
                  <a:pt x="8565365" y="2175538"/>
                  <a:pt x="8564497" y="2192034"/>
                </a:cubicBezTo>
                <a:cubicBezTo>
                  <a:pt x="8560156" y="2234574"/>
                  <a:pt x="8553211" y="2256712"/>
                  <a:pt x="8543661" y="2258448"/>
                </a:cubicBezTo>
                <a:cubicBezTo>
                  <a:pt x="8536716" y="2261921"/>
                  <a:pt x="8531507" y="2261053"/>
                  <a:pt x="8528034" y="2255844"/>
                </a:cubicBezTo>
                <a:cubicBezTo>
                  <a:pt x="8523693" y="2243689"/>
                  <a:pt x="8516748" y="2232837"/>
                  <a:pt x="8507198" y="2223287"/>
                </a:cubicBezTo>
                <a:cubicBezTo>
                  <a:pt x="8507198" y="2225024"/>
                  <a:pt x="8506764" y="2228062"/>
                  <a:pt x="8505895" y="2232403"/>
                </a:cubicBezTo>
                <a:cubicBezTo>
                  <a:pt x="8505895" y="2238480"/>
                  <a:pt x="8505462" y="2241519"/>
                  <a:pt x="8504593" y="2241519"/>
                </a:cubicBezTo>
                <a:cubicBezTo>
                  <a:pt x="8501989" y="2246728"/>
                  <a:pt x="8498082" y="2247596"/>
                  <a:pt x="8492873" y="2244123"/>
                </a:cubicBezTo>
                <a:cubicBezTo>
                  <a:pt x="8489401" y="2242387"/>
                  <a:pt x="8485928" y="2238480"/>
                  <a:pt x="8482455" y="2232403"/>
                </a:cubicBezTo>
                <a:cubicBezTo>
                  <a:pt x="8480719" y="2229799"/>
                  <a:pt x="8479851" y="2225892"/>
                  <a:pt x="8479851" y="2220683"/>
                </a:cubicBezTo>
                <a:cubicBezTo>
                  <a:pt x="8479851" y="2218947"/>
                  <a:pt x="8479851" y="2217644"/>
                  <a:pt x="8479851" y="2216776"/>
                </a:cubicBezTo>
                <a:cubicBezTo>
                  <a:pt x="8479851" y="2215908"/>
                  <a:pt x="8480285" y="2214606"/>
                  <a:pt x="8481153" y="2212870"/>
                </a:cubicBezTo>
                <a:cubicBezTo>
                  <a:pt x="8481153" y="2211133"/>
                  <a:pt x="8481153" y="2209831"/>
                  <a:pt x="8481153" y="2208963"/>
                </a:cubicBezTo>
                <a:lnTo>
                  <a:pt x="8477246" y="2208963"/>
                </a:lnTo>
                <a:cubicBezTo>
                  <a:pt x="8472906" y="2208963"/>
                  <a:pt x="8468999" y="2208095"/>
                  <a:pt x="8465526" y="2206358"/>
                </a:cubicBezTo>
                <a:cubicBezTo>
                  <a:pt x="8462921" y="2204622"/>
                  <a:pt x="8461185" y="2202886"/>
                  <a:pt x="8460317" y="2201149"/>
                </a:cubicBezTo>
                <a:cubicBezTo>
                  <a:pt x="8459449" y="2200281"/>
                  <a:pt x="8459015" y="2199847"/>
                  <a:pt x="8459015" y="2199847"/>
                </a:cubicBezTo>
                <a:lnTo>
                  <a:pt x="8457712" y="2199847"/>
                </a:lnTo>
                <a:cubicBezTo>
                  <a:pt x="8457712" y="2208529"/>
                  <a:pt x="8457712" y="2215908"/>
                  <a:pt x="8457712" y="2221985"/>
                </a:cubicBezTo>
                <a:cubicBezTo>
                  <a:pt x="8457712" y="2233271"/>
                  <a:pt x="8455976" y="2239783"/>
                  <a:pt x="8452503" y="2241519"/>
                </a:cubicBezTo>
                <a:cubicBezTo>
                  <a:pt x="8449031" y="2244123"/>
                  <a:pt x="8445124" y="2244123"/>
                  <a:pt x="8440783" y="2241519"/>
                </a:cubicBezTo>
                <a:cubicBezTo>
                  <a:pt x="8432102" y="2231969"/>
                  <a:pt x="8428629" y="2223287"/>
                  <a:pt x="8430365" y="2215474"/>
                </a:cubicBezTo>
                <a:cubicBezTo>
                  <a:pt x="8432970" y="2204188"/>
                  <a:pt x="8434272" y="2188561"/>
                  <a:pt x="8434272" y="2168593"/>
                </a:cubicBezTo>
                <a:cubicBezTo>
                  <a:pt x="8434272" y="2146889"/>
                  <a:pt x="8432102" y="2133433"/>
                  <a:pt x="8427761" y="2128224"/>
                </a:cubicBezTo>
                <a:cubicBezTo>
                  <a:pt x="8426893" y="2126487"/>
                  <a:pt x="8426893" y="2124751"/>
                  <a:pt x="8427761" y="2123015"/>
                </a:cubicBezTo>
                <a:cubicBezTo>
                  <a:pt x="8428629" y="2121278"/>
                  <a:pt x="8430365" y="2120844"/>
                  <a:pt x="8432970" y="2121712"/>
                </a:cubicBezTo>
                <a:cubicBezTo>
                  <a:pt x="8436443" y="2122580"/>
                  <a:pt x="8440349" y="2123883"/>
                  <a:pt x="8444690" y="2125619"/>
                </a:cubicBezTo>
                <a:cubicBezTo>
                  <a:pt x="8448163" y="2126487"/>
                  <a:pt x="8450333" y="2126921"/>
                  <a:pt x="8451201" y="2126921"/>
                </a:cubicBezTo>
                <a:cubicBezTo>
                  <a:pt x="8459883" y="2126053"/>
                  <a:pt x="8469433" y="2124317"/>
                  <a:pt x="8479851" y="2121712"/>
                </a:cubicBezTo>
                <a:cubicBezTo>
                  <a:pt x="8479851" y="2120410"/>
                  <a:pt x="8479959" y="2118457"/>
                  <a:pt x="8480176" y="2115852"/>
                </a:cubicBezTo>
                <a:lnTo>
                  <a:pt x="8480880" y="2108811"/>
                </a:lnTo>
                <a:lnTo>
                  <a:pt x="8481397" y="2106818"/>
                </a:lnTo>
                <a:cubicBezTo>
                  <a:pt x="8481668" y="2105678"/>
                  <a:pt x="8482021" y="2104132"/>
                  <a:pt x="8482455" y="2102179"/>
                </a:cubicBezTo>
                <a:cubicBezTo>
                  <a:pt x="8479851" y="2103047"/>
                  <a:pt x="8476812" y="2103481"/>
                  <a:pt x="8473339" y="2103481"/>
                </a:cubicBezTo>
                <a:cubicBezTo>
                  <a:pt x="8468130" y="2104349"/>
                  <a:pt x="8463356" y="2103481"/>
                  <a:pt x="8459015" y="2100876"/>
                </a:cubicBezTo>
                <a:cubicBezTo>
                  <a:pt x="8458147" y="2099140"/>
                  <a:pt x="8455976" y="2096970"/>
                  <a:pt x="8452503" y="2094365"/>
                </a:cubicBezTo>
                <a:cubicBezTo>
                  <a:pt x="8449899" y="2091761"/>
                  <a:pt x="8447729" y="2090024"/>
                  <a:pt x="8445992" y="2089156"/>
                </a:cubicBezTo>
                <a:cubicBezTo>
                  <a:pt x="8443388" y="2085683"/>
                  <a:pt x="8444256" y="2083513"/>
                  <a:pt x="8448597" y="2082645"/>
                </a:cubicBezTo>
                <a:cubicBezTo>
                  <a:pt x="8451201" y="2081777"/>
                  <a:pt x="8458581" y="2080474"/>
                  <a:pt x="8470735" y="2078738"/>
                </a:cubicBezTo>
                <a:cubicBezTo>
                  <a:pt x="8478548" y="2077870"/>
                  <a:pt x="8484192" y="2077002"/>
                  <a:pt x="8487664" y="2076134"/>
                </a:cubicBezTo>
                <a:cubicBezTo>
                  <a:pt x="8489401" y="2070925"/>
                  <a:pt x="8490269" y="2065716"/>
                  <a:pt x="8490269" y="2060507"/>
                </a:cubicBezTo>
                <a:cubicBezTo>
                  <a:pt x="8492005" y="2044012"/>
                  <a:pt x="8491571" y="2032291"/>
                  <a:pt x="8488966" y="2025346"/>
                </a:cubicBezTo>
                <a:cubicBezTo>
                  <a:pt x="8488098" y="2022742"/>
                  <a:pt x="8488098" y="2020571"/>
                  <a:pt x="8488966" y="2018835"/>
                </a:cubicBezTo>
                <a:cubicBezTo>
                  <a:pt x="8490703" y="2017098"/>
                  <a:pt x="8492873" y="2017098"/>
                  <a:pt x="8495477" y="2018835"/>
                </a:cubicBezTo>
                <a:cubicBezTo>
                  <a:pt x="8507632" y="2022307"/>
                  <a:pt x="8519352" y="2028819"/>
                  <a:pt x="8530638" y="2038369"/>
                </a:cubicBezTo>
                <a:cubicBezTo>
                  <a:pt x="8534111" y="2041841"/>
                  <a:pt x="8534111" y="2046616"/>
                  <a:pt x="8530638" y="2052693"/>
                </a:cubicBezTo>
                <a:cubicBezTo>
                  <a:pt x="8528034" y="2056166"/>
                  <a:pt x="8525429" y="2061375"/>
                  <a:pt x="8522825" y="2068320"/>
                </a:cubicBezTo>
                <a:cubicBezTo>
                  <a:pt x="8528034" y="2066584"/>
                  <a:pt x="8532809" y="2065282"/>
                  <a:pt x="8537149" y="2064413"/>
                </a:cubicBezTo>
                <a:cubicBezTo>
                  <a:pt x="8547567" y="2062677"/>
                  <a:pt x="8555815" y="2066584"/>
                  <a:pt x="8561892" y="2076134"/>
                </a:cubicBezTo>
                <a:cubicBezTo>
                  <a:pt x="8563629" y="2081343"/>
                  <a:pt x="8561892" y="2085249"/>
                  <a:pt x="8556683" y="2087854"/>
                </a:cubicBezTo>
                <a:cubicBezTo>
                  <a:pt x="8548870" y="2088722"/>
                  <a:pt x="8534979" y="2091761"/>
                  <a:pt x="8515011" y="2096970"/>
                </a:cubicBezTo>
                <a:cubicBezTo>
                  <a:pt x="8514143" y="2098706"/>
                  <a:pt x="8513275" y="2101744"/>
                  <a:pt x="8512407" y="2106085"/>
                </a:cubicBezTo>
                <a:cubicBezTo>
                  <a:pt x="8510671" y="2110426"/>
                  <a:pt x="8509368" y="2113899"/>
                  <a:pt x="8508500" y="2116503"/>
                </a:cubicBezTo>
                <a:cubicBezTo>
                  <a:pt x="8510236" y="2116503"/>
                  <a:pt x="8511539" y="2116069"/>
                  <a:pt x="8512407" y="2115201"/>
                </a:cubicBezTo>
                <a:cubicBezTo>
                  <a:pt x="8521957" y="2113465"/>
                  <a:pt x="8528902" y="2111728"/>
                  <a:pt x="8533243" y="2109992"/>
                </a:cubicBezTo>
                <a:cubicBezTo>
                  <a:pt x="8540188" y="2109124"/>
                  <a:pt x="8545831" y="2109558"/>
                  <a:pt x="8550172" y="2111294"/>
                </a:cubicBezTo>
                <a:cubicBezTo>
                  <a:pt x="8559722" y="2117371"/>
                  <a:pt x="8566667" y="2123883"/>
                  <a:pt x="8571008" y="2130828"/>
                </a:cubicBezTo>
                <a:cubicBezTo>
                  <a:pt x="8571008" y="2132564"/>
                  <a:pt x="8571442" y="2133433"/>
                  <a:pt x="8572310" y="2133433"/>
                </a:cubicBezTo>
                <a:cubicBezTo>
                  <a:pt x="8574914" y="2133433"/>
                  <a:pt x="8579690" y="2132998"/>
                  <a:pt x="8586635" y="2132130"/>
                </a:cubicBezTo>
                <a:cubicBezTo>
                  <a:pt x="8589239" y="2131262"/>
                  <a:pt x="8591410" y="2130828"/>
                  <a:pt x="8593146" y="2130828"/>
                </a:cubicBezTo>
                <a:cubicBezTo>
                  <a:pt x="8594014" y="2116069"/>
                  <a:pt x="8594448" y="2100442"/>
                  <a:pt x="8594448" y="2083947"/>
                </a:cubicBezTo>
                <a:cubicBezTo>
                  <a:pt x="8595317" y="2044012"/>
                  <a:pt x="8593580" y="2023610"/>
                  <a:pt x="8589239" y="2022742"/>
                </a:cubicBezTo>
                <a:cubicBezTo>
                  <a:pt x="8586635" y="2014928"/>
                  <a:pt x="8589673" y="2011455"/>
                  <a:pt x="8598355" y="2012324"/>
                </a:cubicBezTo>
                <a:close/>
                <a:moveTo>
                  <a:pt x="2250381" y="2011998"/>
                </a:moveTo>
                <a:cubicBezTo>
                  <a:pt x="2252334" y="2012215"/>
                  <a:pt x="2254831" y="2012758"/>
                  <a:pt x="2257869" y="2013626"/>
                </a:cubicBezTo>
                <a:cubicBezTo>
                  <a:pt x="2271760" y="2021439"/>
                  <a:pt x="2280875" y="2028385"/>
                  <a:pt x="2285216" y="2034462"/>
                </a:cubicBezTo>
                <a:cubicBezTo>
                  <a:pt x="2289557" y="2039671"/>
                  <a:pt x="2289991" y="2044880"/>
                  <a:pt x="2286519" y="2050089"/>
                </a:cubicBezTo>
                <a:cubicBezTo>
                  <a:pt x="2283046" y="2061375"/>
                  <a:pt x="2280875" y="2080909"/>
                  <a:pt x="2280007" y="2108690"/>
                </a:cubicBezTo>
                <a:cubicBezTo>
                  <a:pt x="2280007" y="2173802"/>
                  <a:pt x="2280441" y="2211567"/>
                  <a:pt x="2281309" y="2221985"/>
                </a:cubicBezTo>
                <a:cubicBezTo>
                  <a:pt x="2280441" y="2234139"/>
                  <a:pt x="2276101" y="2246294"/>
                  <a:pt x="2268287" y="2258448"/>
                </a:cubicBezTo>
                <a:cubicBezTo>
                  <a:pt x="2263946" y="2262789"/>
                  <a:pt x="2258738" y="2263223"/>
                  <a:pt x="2252660" y="2259750"/>
                </a:cubicBezTo>
                <a:cubicBezTo>
                  <a:pt x="2247451" y="2253673"/>
                  <a:pt x="2243545" y="2246728"/>
                  <a:pt x="2240940" y="2238914"/>
                </a:cubicBezTo>
                <a:cubicBezTo>
                  <a:pt x="2240940" y="2238046"/>
                  <a:pt x="2240940" y="2236744"/>
                  <a:pt x="2240940" y="2235008"/>
                </a:cubicBezTo>
                <a:cubicBezTo>
                  <a:pt x="2240072" y="2232403"/>
                  <a:pt x="2239638" y="2230233"/>
                  <a:pt x="2239638" y="2228496"/>
                </a:cubicBezTo>
                <a:cubicBezTo>
                  <a:pt x="2204042" y="2225892"/>
                  <a:pt x="2165844" y="2227628"/>
                  <a:pt x="2125040" y="2233705"/>
                </a:cubicBezTo>
                <a:cubicBezTo>
                  <a:pt x="2119831" y="2233705"/>
                  <a:pt x="2115924" y="2232837"/>
                  <a:pt x="2113320" y="2231101"/>
                </a:cubicBezTo>
                <a:cubicBezTo>
                  <a:pt x="2113320" y="2231101"/>
                  <a:pt x="2112452" y="2230667"/>
                  <a:pt x="2110715" y="2229799"/>
                </a:cubicBezTo>
                <a:cubicBezTo>
                  <a:pt x="2108111" y="2228062"/>
                  <a:pt x="2106374" y="2226760"/>
                  <a:pt x="2105506" y="2225892"/>
                </a:cubicBezTo>
                <a:cubicBezTo>
                  <a:pt x="2104638" y="2238914"/>
                  <a:pt x="2102034" y="2246728"/>
                  <a:pt x="2097693" y="2249332"/>
                </a:cubicBezTo>
                <a:cubicBezTo>
                  <a:pt x="2094220" y="2252805"/>
                  <a:pt x="2089879" y="2253239"/>
                  <a:pt x="2084670" y="2250635"/>
                </a:cubicBezTo>
                <a:cubicBezTo>
                  <a:pt x="2084670" y="2250635"/>
                  <a:pt x="2084236" y="2250201"/>
                  <a:pt x="2083368" y="2249332"/>
                </a:cubicBezTo>
                <a:cubicBezTo>
                  <a:pt x="2077291" y="2246728"/>
                  <a:pt x="2073385" y="2242821"/>
                  <a:pt x="2071648" y="2237612"/>
                </a:cubicBezTo>
                <a:cubicBezTo>
                  <a:pt x="2068175" y="2226326"/>
                  <a:pt x="2067307" y="2216776"/>
                  <a:pt x="2069044" y="2208963"/>
                </a:cubicBezTo>
                <a:cubicBezTo>
                  <a:pt x="2073385" y="2190731"/>
                  <a:pt x="2075989" y="2146455"/>
                  <a:pt x="2076857" y="2076134"/>
                </a:cubicBezTo>
                <a:cubicBezTo>
                  <a:pt x="2076857" y="2057034"/>
                  <a:pt x="2073385" y="2042275"/>
                  <a:pt x="2066439" y="2031857"/>
                </a:cubicBezTo>
                <a:cubicBezTo>
                  <a:pt x="2064702" y="2026648"/>
                  <a:pt x="2067307" y="2023610"/>
                  <a:pt x="2074252" y="2022742"/>
                </a:cubicBezTo>
                <a:cubicBezTo>
                  <a:pt x="2082065" y="2024478"/>
                  <a:pt x="2089879" y="2026648"/>
                  <a:pt x="2097693" y="2029253"/>
                </a:cubicBezTo>
                <a:cubicBezTo>
                  <a:pt x="2115056" y="2027516"/>
                  <a:pt x="2142403" y="2024912"/>
                  <a:pt x="2179734" y="2021439"/>
                </a:cubicBezTo>
                <a:cubicBezTo>
                  <a:pt x="2189284" y="2019703"/>
                  <a:pt x="2196229" y="2018835"/>
                  <a:pt x="2200571" y="2018835"/>
                </a:cubicBezTo>
                <a:cubicBezTo>
                  <a:pt x="2213593" y="2017967"/>
                  <a:pt x="2228786" y="2015796"/>
                  <a:pt x="2246149" y="2012324"/>
                </a:cubicBezTo>
                <a:cubicBezTo>
                  <a:pt x="2247017" y="2011889"/>
                  <a:pt x="2248428" y="2011781"/>
                  <a:pt x="2250381" y="2011998"/>
                </a:cubicBezTo>
                <a:close/>
                <a:moveTo>
                  <a:pt x="2543711" y="2011021"/>
                </a:moveTo>
                <a:cubicBezTo>
                  <a:pt x="2544579" y="2010587"/>
                  <a:pt x="2545664" y="2010587"/>
                  <a:pt x="2546967" y="2011021"/>
                </a:cubicBezTo>
                <a:cubicBezTo>
                  <a:pt x="2558253" y="2013626"/>
                  <a:pt x="2569539" y="2024478"/>
                  <a:pt x="2580825" y="2043578"/>
                </a:cubicBezTo>
                <a:cubicBezTo>
                  <a:pt x="2581693" y="2046182"/>
                  <a:pt x="2581259" y="2048787"/>
                  <a:pt x="2579523" y="2051391"/>
                </a:cubicBezTo>
                <a:cubicBezTo>
                  <a:pt x="2578654" y="2052259"/>
                  <a:pt x="2578220" y="2053127"/>
                  <a:pt x="2578220" y="2053996"/>
                </a:cubicBezTo>
                <a:cubicBezTo>
                  <a:pt x="2562594" y="2076568"/>
                  <a:pt x="2547401" y="2096535"/>
                  <a:pt x="2532642" y="2113899"/>
                </a:cubicBezTo>
                <a:cubicBezTo>
                  <a:pt x="2530906" y="2115635"/>
                  <a:pt x="2530471" y="2116503"/>
                  <a:pt x="2531340" y="2116503"/>
                </a:cubicBezTo>
                <a:cubicBezTo>
                  <a:pt x="2531340" y="2117371"/>
                  <a:pt x="2532208" y="2117806"/>
                  <a:pt x="2533944" y="2117806"/>
                </a:cubicBezTo>
                <a:cubicBezTo>
                  <a:pt x="2538285" y="2117806"/>
                  <a:pt x="2545230" y="2117806"/>
                  <a:pt x="2554780" y="2117806"/>
                </a:cubicBezTo>
                <a:cubicBezTo>
                  <a:pt x="2573011" y="2116937"/>
                  <a:pt x="2586468" y="2116937"/>
                  <a:pt x="2595150" y="2117806"/>
                </a:cubicBezTo>
                <a:cubicBezTo>
                  <a:pt x="2593413" y="2115201"/>
                  <a:pt x="2590809" y="2110860"/>
                  <a:pt x="2587336" y="2104783"/>
                </a:cubicBezTo>
                <a:cubicBezTo>
                  <a:pt x="2582995" y="2098706"/>
                  <a:pt x="2579957" y="2094365"/>
                  <a:pt x="2578220" y="2091761"/>
                </a:cubicBezTo>
                <a:cubicBezTo>
                  <a:pt x="2576484" y="2090024"/>
                  <a:pt x="2576050" y="2088722"/>
                  <a:pt x="2576918" y="2087854"/>
                </a:cubicBezTo>
                <a:cubicBezTo>
                  <a:pt x="2576918" y="2086986"/>
                  <a:pt x="2578220" y="2086986"/>
                  <a:pt x="2580825" y="2087854"/>
                </a:cubicBezTo>
                <a:cubicBezTo>
                  <a:pt x="2597320" y="2091327"/>
                  <a:pt x="2614249" y="2096535"/>
                  <a:pt x="2631613" y="2103481"/>
                </a:cubicBezTo>
                <a:cubicBezTo>
                  <a:pt x="2635953" y="2105217"/>
                  <a:pt x="2638558" y="2109124"/>
                  <a:pt x="2639426" y="2115201"/>
                </a:cubicBezTo>
                <a:cubicBezTo>
                  <a:pt x="2640294" y="2125619"/>
                  <a:pt x="2638558" y="2134301"/>
                  <a:pt x="2634217" y="2141246"/>
                </a:cubicBezTo>
                <a:cubicBezTo>
                  <a:pt x="2631613" y="2146455"/>
                  <a:pt x="2626838" y="2147757"/>
                  <a:pt x="2619892" y="2145153"/>
                </a:cubicBezTo>
                <a:cubicBezTo>
                  <a:pt x="2614683" y="2141680"/>
                  <a:pt x="2609474" y="2137339"/>
                  <a:pt x="2604265" y="2132130"/>
                </a:cubicBezTo>
                <a:lnTo>
                  <a:pt x="2605568" y="2134735"/>
                </a:lnTo>
                <a:cubicBezTo>
                  <a:pt x="2580391" y="2136471"/>
                  <a:pt x="2552176" y="2142982"/>
                  <a:pt x="2520922" y="2154268"/>
                </a:cubicBezTo>
                <a:cubicBezTo>
                  <a:pt x="2517449" y="2155137"/>
                  <a:pt x="2514844" y="2155137"/>
                  <a:pt x="2513108" y="2154268"/>
                </a:cubicBezTo>
                <a:cubicBezTo>
                  <a:pt x="2505295" y="2150796"/>
                  <a:pt x="2499652" y="2140812"/>
                  <a:pt x="2496179" y="2124317"/>
                </a:cubicBezTo>
                <a:cubicBezTo>
                  <a:pt x="2495311" y="2124317"/>
                  <a:pt x="2494877" y="2124317"/>
                  <a:pt x="2494877" y="2124317"/>
                </a:cubicBezTo>
                <a:cubicBezTo>
                  <a:pt x="2492272" y="2136471"/>
                  <a:pt x="2488799" y="2148191"/>
                  <a:pt x="2484459" y="2159477"/>
                </a:cubicBezTo>
                <a:cubicBezTo>
                  <a:pt x="2480118" y="2170764"/>
                  <a:pt x="2474041" y="2181181"/>
                  <a:pt x="2466227" y="2190731"/>
                </a:cubicBezTo>
                <a:cubicBezTo>
                  <a:pt x="2474909" y="2195940"/>
                  <a:pt x="2481420" y="2200281"/>
                  <a:pt x="2485761" y="2203754"/>
                </a:cubicBezTo>
                <a:cubicBezTo>
                  <a:pt x="2490102" y="2205490"/>
                  <a:pt x="2491838" y="2211133"/>
                  <a:pt x="2490970" y="2220683"/>
                </a:cubicBezTo>
                <a:cubicBezTo>
                  <a:pt x="2490970" y="2231101"/>
                  <a:pt x="2489668" y="2238480"/>
                  <a:pt x="2487063" y="2242821"/>
                </a:cubicBezTo>
                <a:cubicBezTo>
                  <a:pt x="2482723" y="2247162"/>
                  <a:pt x="2478816" y="2248030"/>
                  <a:pt x="2475343" y="2245426"/>
                </a:cubicBezTo>
                <a:cubicBezTo>
                  <a:pt x="2464057" y="2232403"/>
                  <a:pt x="2454074" y="2221985"/>
                  <a:pt x="2445392" y="2214172"/>
                </a:cubicBezTo>
                <a:cubicBezTo>
                  <a:pt x="2422820" y="2233271"/>
                  <a:pt x="2397209" y="2245860"/>
                  <a:pt x="2368560" y="2251937"/>
                </a:cubicBezTo>
                <a:cubicBezTo>
                  <a:pt x="2363351" y="2252805"/>
                  <a:pt x="2362483" y="2251937"/>
                  <a:pt x="2365955" y="2249332"/>
                </a:cubicBezTo>
                <a:cubicBezTo>
                  <a:pt x="2392000" y="2233705"/>
                  <a:pt x="2412836" y="2216342"/>
                  <a:pt x="2428463" y="2197243"/>
                </a:cubicBezTo>
                <a:cubicBezTo>
                  <a:pt x="2426727" y="2194638"/>
                  <a:pt x="2423254" y="2191165"/>
                  <a:pt x="2418045" y="2186825"/>
                </a:cubicBezTo>
                <a:cubicBezTo>
                  <a:pt x="2413704" y="2182484"/>
                  <a:pt x="2410232" y="2179445"/>
                  <a:pt x="2407627" y="2177709"/>
                </a:cubicBezTo>
                <a:cubicBezTo>
                  <a:pt x="2405023" y="2175104"/>
                  <a:pt x="2404155" y="2172934"/>
                  <a:pt x="2405023" y="2171198"/>
                </a:cubicBezTo>
                <a:cubicBezTo>
                  <a:pt x="2405891" y="2168593"/>
                  <a:pt x="2407193" y="2163818"/>
                  <a:pt x="2408929" y="2156873"/>
                </a:cubicBezTo>
                <a:cubicBezTo>
                  <a:pt x="2409798" y="2153400"/>
                  <a:pt x="2410666" y="2150362"/>
                  <a:pt x="2411534" y="2147757"/>
                </a:cubicBezTo>
                <a:cubicBezTo>
                  <a:pt x="2409798" y="2148625"/>
                  <a:pt x="2407193" y="2149928"/>
                  <a:pt x="2403721" y="2151664"/>
                </a:cubicBezTo>
                <a:cubicBezTo>
                  <a:pt x="2402853" y="2152532"/>
                  <a:pt x="2401984" y="2152966"/>
                  <a:pt x="2401116" y="2152966"/>
                </a:cubicBezTo>
                <a:cubicBezTo>
                  <a:pt x="2401116" y="2152966"/>
                  <a:pt x="2400682" y="2152966"/>
                  <a:pt x="2399814" y="2152966"/>
                </a:cubicBezTo>
                <a:cubicBezTo>
                  <a:pt x="2394605" y="2154702"/>
                  <a:pt x="2390698" y="2154702"/>
                  <a:pt x="2388094" y="2152966"/>
                </a:cubicBezTo>
                <a:cubicBezTo>
                  <a:pt x="2379412" y="2147757"/>
                  <a:pt x="2372033" y="2139944"/>
                  <a:pt x="2365955" y="2129526"/>
                </a:cubicBezTo>
                <a:cubicBezTo>
                  <a:pt x="2365087" y="2124317"/>
                  <a:pt x="2366389" y="2122146"/>
                  <a:pt x="2369862" y="2123015"/>
                </a:cubicBezTo>
                <a:cubicBezTo>
                  <a:pt x="2374203" y="2123015"/>
                  <a:pt x="2383319" y="2122146"/>
                  <a:pt x="2397209" y="2120410"/>
                </a:cubicBezTo>
                <a:cubicBezTo>
                  <a:pt x="2401550" y="2119542"/>
                  <a:pt x="2405023" y="2119108"/>
                  <a:pt x="2407627" y="2119108"/>
                </a:cubicBezTo>
                <a:cubicBezTo>
                  <a:pt x="2409363" y="2118240"/>
                  <a:pt x="2411534" y="2117806"/>
                  <a:pt x="2414138" y="2117806"/>
                </a:cubicBezTo>
                <a:cubicBezTo>
                  <a:pt x="2416743" y="2116937"/>
                  <a:pt x="2418913" y="2116503"/>
                  <a:pt x="2420650" y="2116503"/>
                </a:cubicBezTo>
                <a:cubicBezTo>
                  <a:pt x="2421518" y="2109558"/>
                  <a:pt x="2424122" y="2097838"/>
                  <a:pt x="2428463" y="2081343"/>
                </a:cubicBezTo>
                <a:cubicBezTo>
                  <a:pt x="2429331" y="2075265"/>
                  <a:pt x="2430199" y="2070491"/>
                  <a:pt x="2431068" y="2067018"/>
                </a:cubicBezTo>
                <a:cubicBezTo>
                  <a:pt x="2432804" y="2052259"/>
                  <a:pt x="2431936" y="2036198"/>
                  <a:pt x="2428463" y="2018835"/>
                </a:cubicBezTo>
                <a:cubicBezTo>
                  <a:pt x="2427595" y="2013626"/>
                  <a:pt x="2430199" y="2011889"/>
                  <a:pt x="2436277" y="2013626"/>
                </a:cubicBezTo>
                <a:cubicBezTo>
                  <a:pt x="2453640" y="2020571"/>
                  <a:pt x="2464057" y="2027082"/>
                  <a:pt x="2467530" y="2033160"/>
                </a:cubicBezTo>
                <a:cubicBezTo>
                  <a:pt x="2471870" y="2038369"/>
                  <a:pt x="2472739" y="2044012"/>
                  <a:pt x="2470134" y="2050089"/>
                </a:cubicBezTo>
                <a:cubicBezTo>
                  <a:pt x="2465793" y="2062243"/>
                  <a:pt x="2458414" y="2083079"/>
                  <a:pt x="2447997" y="2112597"/>
                </a:cubicBezTo>
                <a:cubicBezTo>
                  <a:pt x="2454074" y="2110860"/>
                  <a:pt x="2459716" y="2109558"/>
                  <a:pt x="2464925" y="2108690"/>
                </a:cubicBezTo>
                <a:cubicBezTo>
                  <a:pt x="2466661" y="2101744"/>
                  <a:pt x="2466661" y="2095667"/>
                  <a:pt x="2464925" y="2090458"/>
                </a:cubicBezTo>
                <a:cubicBezTo>
                  <a:pt x="2464925" y="2085249"/>
                  <a:pt x="2467096" y="2083513"/>
                  <a:pt x="2471436" y="2085249"/>
                </a:cubicBezTo>
                <a:cubicBezTo>
                  <a:pt x="2476645" y="2086118"/>
                  <a:pt x="2484025" y="2090458"/>
                  <a:pt x="2493574" y="2098272"/>
                </a:cubicBezTo>
                <a:cubicBezTo>
                  <a:pt x="2497915" y="2101744"/>
                  <a:pt x="2499217" y="2107388"/>
                  <a:pt x="2497481" y="2115201"/>
                </a:cubicBezTo>
                <a:cubicBezTo>
                  <a:pt x="2497481" y="2115201"/>
                  <a:pt x="2497047" y="2116069"/>
                  <a:pt x="2496179" y="2117806"/>
                </a:cubicBezTo>
                <a:cubicBezTo>
                  <a:pt x="2497915" y="2116937"/>
                  <a:pt x="2499217" y="2116503"/>
                  <a:pt x="2500086" y="2116503"/>
                </a:cubicBezTo>
                <a:cubicBezTo>
                  <a:pt x="2504426" y="2115635"/>
                  <a:pt x="2507899" y="2113465"/>
                  <a:pt x="2510504" y="2109992"/>
                </a:cubicBezTo>
                <a:cubicBezTo>
                  <a:pt x="2520053" y="2094365"/>
                  <a:pt x="2529603" y="2072227"/>
                  <a:pt x="2539153" y="2043578"/>
                </a:cubicBezTo>
                <a:cubicBezTo>
                  <a:pt x="2541758" y="2027951"/>
                  <a:pt x="2542626" y="2017967"/>
                  <a:pt x="2541758" y="2013626"/>
                </a:cubicBezTo>
                <a:cubicBezTo>
                  <a:pt x="2542192" y="2012324"/>
                  <a:pt x="2542843" y="2011456"/>
                  <a:pt x="2543711" y="2011021"/>
                </a:cubicBezTo>
                <a:close/>
                <a:moveTo>
                  <a:pt x="3551408" y="2009719"/>
                </a:moveTo>
                <a:cubicBezTo>
                  <a:pt x="3554012" y="2009285"/>
                  <a:pt x="3557051" y="2009719"/>
                  <a:pt x="3560523" y="2011021"/>
                </a:cubicBezTo>
                <a:cubicBezTo>
                  <a:pt x="3573546" y="2014494"/>
                  <a:pt x="3586134" y="2020571"/>
                  <a:pt x="3598288" y="2029253"/>
                </a:cubicBezTo>
                <a:cubicBezTo>
                  <a:pt x="3605234" y="2033594"/>
                  <a:pt x="3606102" y="2039671"/>
                  <a:pt x="3600893" y="2047484"/>
                </a:cubicBezTo>
                <a:cubicBezTo>
                  <a:pt x="3595684" y="2055298"/>
                  <a:pt x="3593079" y="2063979"/>
                  <a:pt x="3593079" y="2073529"/>
                </a:cubicBezTo>
                <a:cubicBezTo>
                  <a:pt x="3592211" y="2082211"/>
                  <a:pt x="3590909" y="2092629"/>
                  <a:pt x="3589173" y="2104783"/>
                </a:cubicBezTo>
                <a:cubicBezTo>
                  <a:pt x="3590041" y="2104783"/>
                  <a:pt x="3591343" y="2104349"/>
                  <a:pt x="3593079" y="2103481"/>
                </a:cubicBezTo>
                <a:cubicBezTo>
                  <a:pt x="3594816" y="2103481"/>
                  <a:pt x="3596118" y="2103481"/>
                  <a:pt x="3596986" y="2103481"/>
                </a:cubicBezTo>
                <a:cubicBezTo>
                  <a:pt x="3605668" y="2103481"/>
                  <a:pt x="3616086" y="2101744"/>
                  <a:pt x="3628240" y="2098272"/>
                </a:cubicBezTo>
                <a:cubicBezTo>
                  <a:pt x="3635185" y="2095667"/>
                  <a:pt x="3640829" y="2095667"/>
                  <a:pt x="3645169" y="2098272"/>
                </a:cubicBezTo>
                <a:cubicBezTo>
                  <a:pt x="3658192" y="2105217"/>
                  <a:pt x="3666439" y="2113899"/>
                  <a:pt x="3669912" y="2124317"/>
                </a:cubicBezTo>
                <a:cubicBezTo>
                  <a:pt x="3670780" y="2126921"/>
                  <a:pt x="3670780" y="2129092"/>
                  <a:pt x="3669912" y="2130828"/>
                </a:cubicBezTo>
                <a:cubicBezTo>
                  <a:pt x="3668175" y="2132564"/>
                  <a:pt x="3665571" y="2132998"/>
                  <a:pt x="3662099" y="2132130"/>
                </a:cubicBezTo>
                <a:cubicBezTo>
                  <a:pt x="3650812" y="2131262"/>
                  <a:pt x="3625636" y="2131696"/>
                  <a:pt x="3586568" y="2133433"/>
                </a:cubicBezTo>
                <a:cubicBezTo>
                  <a:pt x="3586568" y="2136905"/>
                  <a:pt x="3586134" y="2142548"/>
                  <a:pt x="3585266" y="2150362"/>
                </a:cubicBezTo>
                <a:cubicBezTo>
                  <a:pt x="3585266" y="2157307"/>
                  <a:pt x="3584832" y="2162516"/>
                  <a:pt x="3583964" y="2165989"/>
                </a:cubicBezTo>
                <a:cubicBezTo>
                  <a:pt x="3590041" y="2172066"/>
                  <a:pt x="3594816" y="2178577"/>
                  <a:pt x="3598288" y="2185522"/>
                </a:cubicBezTo>
                <a:cubicBezTo>
                  <a:pt x="3599156" y="2189863"/>
                  <a:pt x="3597420" y="2191599"/>
                  <a:pt x="3593079" y="2190731"/>
                </a:cubicBezTo>
                <a:cubicBezTo>
                  <a:pt x="3579189" y="2188995"/>
                  <a:pt x="3565298" y="2189429"/>
                  <a:pt x="3551408" y="2192034"/>
                </a:cubicBezTo>
                <a:cubicBezTo>
                  <a:pt x="3539253" y="2192902"/>
                  <a:pt x="3529703" y="2195072"/>
                  <a:pt x="3522758" y="2198545"/>
                </a:cubicBezTo>
                <a:cubicBezTo>
                  <a:pt x="3516681" y="2200281"/>
                  <a:pt x="3512340" y="2199413"/>
                  <a:pt x="3509736" y="2195940"/>
                </a:cubicBezTo>
                <a:cubicBezTo>
                  <a:pt x="3502790" y="2188127"/>
                  <a:pt x="3497581" y="2181616"/>
                  <a:pt x="3494109" y="2176407"/>
                </a:cubicBezTo>
                <a:cubicBezTo>
                  <a:pt x="3492372" y="2174670"/>
                  <a:pt x="3492372" y="2171632"/>
                  <a:pt x="3494109" y="2167291"/>
                </a:cubicBezTo>
                <a:cubicBezTo>
                  <a:pt x="3498449" y="2161214"/>
                  <a:pt x="3500620" y="2155571"/>
                  <a:pt x="3500620" y="2150362"/>
                </a:cubicBezTo>
                <a:lnTo>
                  <a:pt x="3500620" y="2141246"/>
                </a:lnTo>
                <a:cubicBezTo>
                  <a:pt x="3492807" y="2142114"/>
                  <a:pt x="3484993" y="2143416"/>
                  <a:pt x="3477180" y="2145153"/>
                </a:cubicBezTo>
                <a:cubicBezTo>
                  <a:pt x="3477180" y="2149059"/>
                  <a:pt x="3477180" y="2151664"/>
                  <a:pt x="3477180" y="2152966"/>
                </a:cubicBezTo>
                <a:cubicBezTo>
                  <a:pt x="3475443" y="2189429"/>
                  <a:pt x="3473707" y="2214606"/>
                  <a:pt x="3471971" y="2228496"/>
                </a:cubicBezTo>
                <a:cubicBezTo>
                  <a:pt x="3473707" y="2228496"/>
                  <a:pt x="3477614" y="2228062"/>
                  <a:pt x="3483691" y="2227194"/>
                </a:cubicBezTo>
                <a:cubicBezTo>
                  <a:pt x="3521890" y="2222853"/>
                  <a:pt x="3550105" y="2219815"/>
                  <a:pt x="3568337" y="2218079"/>
                </a:cubicBezTo>
                <a:cubicBezTo>
                  <a:pt x="3578755" y="2218079"/>
                  <a:pt x="3587002" y="2217210"/>
                  <a:pt x="3593079" y="2215474"/>
                </a:cubicBezTo>
                <a:cubicBezTo>
                  <a:pt x="3597420" y="2213738"/>
                  <a:pt x="3602195" y="2214172"/>
                  <a:pt x="3607404" y="2216776"/>
                </a:cubicBezTo>
                <a:cubicBezTo>
                  <a:pt x="3620427" y="2224590"/>
                  <a:pt x="3629542" y="2234139"/>
                  <a:pt x="3634751" y="2245426"/>
                </a:cubicBezTo>
                <a:cubicBezTo>
                  <a:pt x="3636488" y="2251503"/>
                  <a:pt x="3634317" y="2254541"/>
                  <a:pt x="3628240" y="2254541"/>
                </a:cubicBezTo>
                <a:cubicBezTo>
                  <a:pt x="3619558" y="2256278"/>
                  <a:pt x="3611311" y="2255844"/>
                  <a:pt x="3603497" y="2253239"/>
                </a:cubicBezTo>
                <a:cubicBezTo>
                  <a:pt x="3580057" y="2249766"/>
                  <a:pt x="3556617" y="2248898"/>
                  <a:pt x="3533176" y="2250635"/>
                </a:cubicBezTo>
                <a:cubicBezTo>
                  <a:pt x="3502790" y="2252371"/>
                  <a:pt x="3480652" y="2256278"/>
                  <a:pt x="3466762" y="2262355"/>
                </a:cubicBezTo>
                <a:cubicBezTo>
                  <a:pt x="3461553" y="2265827"/>
                  <a:pt x="3457212" y="2266262"/>
                  <a:pt x="3453739" y="2263657"/>
                </a:cubicBezTo>
                <a:cubicBezTo>
                  <a:pt x="3448530" y="2260184"/>
                  <a:pt x="3441151" y="2253239"/>
                  <a:pt x="3431601" y="2242821"/>
                </a:cubicBezTo>
                <a:cubicBezTo>
                  <a:pt x="3428128" y="2237612"/>
                  <a:pt x="3427694" y="2233271"/>
                  <a:pt x="3430299" y="2229799"/>
                </a:cubicBezTo>
                <a:cubicBezTo>
                  <a:pt x="3432035" y="2228062"/>
                  <a:pt x="3434639" y="2221985"/>
                  <a:pt x="3438112" y="2211567"/>
                </a:cubicBezTo>
                <a:cubicBezTo>
                  <a:pt x="3439848" y="2191599"/>
                  <a:pt x="3441151" y="2171198"/>
                  <a:pt x="3442019" y="2150362"/>
                </a:cubicBezTo>
                <a:cubicBezTo>
                  <a:pt x="3439414" y="2151230"/>
                  <a:pt x="3435074" y="2152098"/>
                  <a:pt x="3428996" y="2152966"/>
                </a:cubicBezTo>
                <a:cubicBezTo>
                  <a:pt x="3425524" y="2152966"/>
                  <a:pt x="3419881" y="2154268"/>
                  <a:pt x="3412067" y="2156873"/>
                </a:cubicBezTo>
                <a:cubicBezTo>
                  <a:pt x="3405122" y="2158609"/>
                  <a:pt x="3399045" y="2158175"/>
                  <a:pt x="3393836" y="2155571"/>
                </a:cubicBezTo>
                <a:cubicBezTo>
                  <a:pt x="3392968" y="2154702"/>
                  <a:pt x="3390797" y="2152966"/>
                  <a:pt x="3387325" y="2150362"/>
                </a:cubicBezTo>
                <a:cubicBezTo>
                  <a:pt x="3380379" y="2143416"/>
                  <a:pt x="3376038" y="2138641"/>
                  <a:pt x="3374302" y="2136037"/>
                </a:cubicBezTo>
                <a:cubicBezTo>
                  <a:pt x="3371698" y="2133433"/>
                  <a:pt x="3370829" y="2131262"/>
                  <a:pt x="3371698" y="2129526"/>
                </a:cubicBezTo>
                <a:cubicBezTo>
                  <a:pt x="3372566" y="2127789"/>
                  <a:pt x="3374736" y="2126921"/>
                  <a:pt x="3378209" y="2126921"/>
                </a:cubicBezTo>
                <a:cubicBezTo>
                  <a:pt x="3387759" y="2126921"/>
                  <a:pt x="3397743" y="2126053"/>
                  <a:pt x="3408161" y="2124317"/>
                </a:cubicBezTo>
                <a:cubicBezTo>
                  <a:pt x="3411633" y="2123449"/>
                  <a:pt x="3417276" y="2122580"/>
                  <a:pt x="3425090" y="2121712"/>
                </a:cubicBezTo>
                <a:cubicBezTo>
                  <a:pt x="3432035" y="2120844"/>
                  <a:pt x="3437244" y="2120410"/>
                  <a:pt x="3440717" y="2120410"/>
                </a:cubicBezTo>
                <a:cubicBezTo>
                  <a:pt x="3440717" y="2117806"/>
                  <a:pt x="3440717" y="2115201"/>
                  <a:pt x="3440717" y="2112597"/>
                </a:cubicBezTo>
                <a:cubicBezTo>
                  <a:pt x="3438980" y="2092629"/>
                  <a:pt x="3435508" y="2078738"/>
                  <a:pt x="3430299" y="2070925"/>
                </a:cubicBezTo>
                <a:cubicBezTo>
                  <a:pt x="3427694" y="2063979"/>
                  <a:pt x="3430299" y="2060507"/>
                  <a:pt x="3438112" y="2060507"/>
                </a:cubicBezTo>
                <a:cubicBezTo>
                  <a:pt x="3460684" y="2067452"/>
                  <a:pt x="3475009" y="2076134"/>
                  <a:pt x="3481086" y="2086552"/>
                </a:cubicBezTo>
                <a:cubicBezTo>
                  <a:pt x="3484559" y="2091761"/>
                  <a:pt x="3484993" y="2097404"/>
                  <a:pt x="3482389" y="2103481"/>
                </a:cubicBezTo>
                <a:cubicBezTo>
                  <a:pt x="3480652" y="2106953"/>
                  <a:pt x="3479784" y="2110860"/>
                  <a:pt x="3479784" y="2115201"/>
                </a:cubicBezTo>
                <a:cubicBezTo>
                  <a:pt x="3486729" y="2115201"/>
                  <a:pt x="3493241" y="2114333"/>
                  <a:pt x="3499318" y="2112597"/>
                </a:cubicBezTo>
                <a:cubicBezTo>
                  <a:pt x="3499318" y="2099574"/>
                  <a:pt x="3498883" y="2086986"/>
                  <a:pt x="3498015" y="2074831"/>
                </a:cubicBezTo>
                <a:cubicBezTo>
                  <a:pt x="3498015" y="2060941"/>
                  <a:pt x="3494977" y="2048352"/>
                  <a:pt x="3488900" y="2037066"/>
                </a:cubicBezTo>
                <a:cubicBezTo>
                  <a:pt x="3487163" y="2034462"/>
                  <a:pt x="3486729" y="2032291"/>
                  <a:pt x="3487598" y="2030555"/>
                </a:cubicBezTo>
                <a:cubicBezTo>
                  <a:pt x="3488466" y="2028819"/>
                  <a:pt x="3490636" y="2027951"/>
                  <a:pt x="3494109" y="2027951"/>
                </a:cubicBezTo>
                <a:cubicBezTo>
                  <a:pt x="3511472" y="2029687"/>
                  <a:pt x="3524928" y="2035330"/>
                  <a:pt x="3534478" y="2044880"/>
                </a:cubicBezTo>
                <a:cubicBezTo>
                  <a:pt x="3537951" y="2048352"/>
                  <a:pt x="3538819" y="2053127"/>
                  <a:pt x="3537083" y="2059204"/>
                </a:cubicBezTo>
                <a:cubicBezTo>
                  <a:pt x="3533610" y="2066150"/>
                  <a:pt x="3531440" y="2074831"/>
                  <a:pt x="3530572" y="2085249"/>
                </a:cubicBezTo>
                <a:cubicBezTo>
                  <a:pt x="3530572" y="2093063"/>
                  <a:pt x="3530572" y="2101310"/>
                  <a:pt x="3530572" y="2109992"/>
                </a:cubicBezTo>
                <a:cubicBezTo>
                  <a:pt x="3533176" y="2109124"/>
                  <a:pt x="3537083" y="2108690"/>
                  <a:pt x="3542292" y="2108690"/>
                </a:cubicBezTo>
                <a:cubicBezTo>
                  <a:pt x="3547501" y="2107822"/>
                  <a:pt x="3551408" y="2107388"/>
                  <a:pt x="3554012" y="2107388"/>
                </a:cubicBezTo>
                <a:cubicBezTo>
                  <a:pt x="3554880" y="2092629"/>
                  <a:pt x="3555314" y="2078304"/>
                  <a:pt x="3555314" y="2064413"/>
                </a:cubicBezTo>
                <a:cubicBezTo>
                  <a:pt x="3556182" y="2045314"/>
                  <a:pt x="3554012" y="2032725"/>
                  <a:pt x="3548803" y="2026648"/>
                </a:cubicBezTo>
                <a:cubicBezTo>
                  <a:pt x="3545330" y="2020571"/>
                  <a:pt x="3544028" y="2016230"/>
                  <a:pt x="3544896" y="2013626"/>
                </a:cubicBezTo>
                <a:cubicBezTo>
                  <a:pt x="3546633" y="2011456"/>
                  <a:pt x="3548803" y="2010153"/>
                  <a:pt x="3551408" y="2009719"/>
                </a:cubicBezTo>
                <a:close/>
                <a:moveTo>
                  <a:pt x="6507432" y="2006464"/>
                </a:moveTo>
                <a:cubicBezTo>
                  <a:pt x="6509168" y="2005595"/>
                  <a:pt x="6511773" y="2005812"/>
                  <a:pt x="6515245" y="2007115"/>
                </a:cubicBezTo>
                <a:cubicBezTo>
                  <a:pt x="6527400" y="2012324"/>
                  <a:pt x="6537383" y="2019269"/>
                  <a:pt x="6545197" y="2027951"/>
                </a:cubicBezTo>
                <a:cubicBezTo>
                  <a:pt x="6547801" y="2030555"/>
                  <a:pt x="6547801" y="2034462"/>
                  <a:pt x="6545197" y="2039671"/>
                </a:cubicBezTo>
                <a:cubicBezTo>
                  <a:pt x="6545197" y="2040539"/>
                  <a:pt x="6545197" y="2040973"/>
                  <a:pt x="6545197" y="2040973"/>
                </a:cubicBezTo>
                <a:cubicBezTo>
                  <a:pt x="6542592" y="2044446"/>
                  <a:pt x="6540856" y="2047918"/>
                  <a:pt x="6539988" y="2051391"/>
                </a:cubicBezTo>
                <a:cubicBezTo>
                  <a:pt x="6585133" y="2095667"/>
                  <a:pt x="6635486" y="2125619"/>
                  <a:pt x="6691048" y="2141246"/>
                </a:cubicBezTo>
                <a:cubicBezTo>
                  <a:pt x="6695389" y="2142982"/>
                  <a:pt x="6697560" y="2144284"/>
                  <a:pt x="6697560" y="2145153"/>
                </a:cubicBezTo>
                <a:cubicBezTo>
                  <a:pt x="6698428" y="2146889"/>
                  <a:pt x="6696692" y="2148191"/>
                  <a:pt x="6692350" y="2149059"/>
                </a:cubicBezTo>
                <a:cubicBezTo>
                  <a:pt x="6690614" y="2149059"/>
                  <a:pt x="6688444" y="2149493"/>
                  <a:pt x="6685839" y="2150362"/>
                </a:cubicBezTo>
                <a:cubicBezTo>
                  <a:pt x="6665872" y="2154702"/>
                  <a:pt x="6644167" y="2158609"/>
                  <a:pt x="6620727" y="2162082"/>
                </a:cubicBezTo>
                <a:cubicBezTo>
                  <a:pt x="6613782" y="2162950"/>
                  <a:pt x="6607705" y="2161214"/>
                  <a:pt x="6602496" y="2156873"/>
                </a:cubicBezTo>
                <a:cubicBezTo>
                  <a:pt x="6593814" y="2150796"/>
                  <a:pt x="6585566" y="2143850"/>
                  <a:pt x="6577753" y="2136037"/>
                </a:cubicBezTo>
                <a:lnTo>
                  <a:pt x="6581660" y="2141246"/>
                </a:lnTo>
                <a:cubicBezTo>
                  <a:pt x="6585133" y="2145587"/>
                  <a:pt x="6583830" y="2149059"/>
                  <a:pt x="6577753" y="2151664"/>
                </a:cubicBezTo>
                <a:cubicBezTo>
                  <a:pt x="6576017" y="2151664"/>
                  <a:pt x="6572978" y="2152098"/>
                  <a:pt x="6568637" y="2152966"/>
                </a:cubicBezTo>
                <a:cubicBezTo>
                  <a:pt x="6566033" y="2153834"/>
                  <a:pt x="6557351" y="2155137"/>
                  <a:pt x="6542592" y="2156873"/>
                </a:cubicBezTo>
                <a:cubicBezTo>
                  <a:pt x="6546065" y="2161214"/>
                  <a:pt x="6547801" y="2165989"/>
                  <a:pt x="6547801" y="2171198"/>
                </a:cubicBezTo>
                <a:cubicBezTo>
                  <a:pt x="6546933" y="2172066"/>
                  <a:pt x="6546499" y="2173802"/>
                  <a:pt x="6546499" y="2176407"/>
                </a:cubicBezTo>
                <a:cubicBezTo>
                  <a:pt x="6552577" y="2174670"/>
                  <a:pt x="6558219" y="2173802"/>
                  <a:pt x="6563428" y="2173802"/>
                </a:cubicBezTo>
                <a:cubicBezTo>
                  <a:pt x="6573846" y="2171198"/>
                  <a:pt x="6582094" y="2176407"/>
                  <a:pt x="6588171" y="2189429"/>
                </a:cubicBezTo>
                <a:cubicBezTo>
                  <a:pt x="6590775" y="2194638"/>
                  <a:pt x="6589907" y="2197677"/>
                  <a:pt x="6585566" y="2198545"/>
                </a:cubicBezTo>
                <a:cubicBezTo>
                  <a:pt x="6581226" y="2199413"/>
                  <a:pt x="6574280" y="2200281"/>
                  <a:pt x="6564730" y="2201149"/>
                </a:cubicBezTo>
                <a:cubicBezTo>
                  <a:pt x="6555181" y="2202886"/>
                  <a:pt x="6547801" y="2204188"/>
                  <a:pt x="6542592" y="2205056"/>
                </a:cubicBezTo>
                <a:cubicBezTo>
                  <a:pt x="6542592" y="2214606"/>
                  <a:pt x="6541724" y="2224156"/>
                  <a:pt x="6539988" y="2233705"/>
                </a:cubicBezTo>
                <a:cubicBezTo>
                  <a:pt x="6545197" y="2233705"/>
                  <a:pt x="6549538" y="2233705"/>
                  <a:pt x="6553010" y="2233705"/>
                </a:cubicBezTo>
                <a:cubicBezTo>
                  <a:pt x="6553879" y="2233705"/>
                  <a:pt x="6555181" y="2233705"/>
                  <a:pt x="6556917" y="2233705"/>
                </a:cubicBezTo>
                <a:cubicBezTo>
                  <a:pt x="6568204" y="2232837"/>
                  <a:pt x="6580357" y="2231101"/>
                  <a:pt x="6593380" y="2228496"/>
                </a:cubicBezTo>
                <a:cubicBezTo>
                  <a:pt x="6601193" y="2227628"/>
                  <a:pt x="6609007" y="2229365"/>
                  <a:pt x="6616820" y="2233705"/>
                </a:cubicBezTo>
                <a:cubicBezTo>
                  <a:pt x="6623766" y="2239783"/>
                  <a:pt x="6629409" y="2246728"/>
                  <a:pt x="6633750" y="2254541"/>
                </a:cubicBezTo>
                <a:cubicBezTo>
                  <a:pt x="6635486" y="2262355"/>
                  <a:pt x="6632447" y="2265827"/>
                  <a:pt x="6624634" y="2264959"/>
                </a:cubicBezTo>
                <a:cubicBezTo>
                  <a:pt x="6595984" y="2259750"/>
                  <a:pt x="6564730" y="2258014"/>
                  <a:pt x="6530872" y="2259750"/>
                </a:cubicBezTo>
                <a:cubicBezTo>
                  <a:pt x="6502223" y="2259750"/>
                  <a:pt x="6477480" y="2261921"/>
                  <a:pt x="6456644" y="2266262"/>
                </a:cubicBezTo>
                <a:cubicBezTo>
                  <a:pt x="6448831" y="2267998"/>
                  <a:pt x="6443622" y="2267130"/>
                  <a:pt x="6441017" y="2263657"/>
                </a:cubicBezTo>
                <a:cubicBezTo>
                  <a:pt x="6435808" y="2260184"/>
                  <a:pt x="6431033" y="2254975"/>
                  <a:pt x="6426692" y="2248030"/>
                </a:cubicBezTo>
                <a:cubicBezTo>
                  <a:pt x="6424956" y="2246294"/>
                  <a:pt x="6424088" y="2244557"/>
                  <a:pt x="6424088" y="2242821"/>
                </a:cubicBezTo>
                <a:cubicBezTo>
                  <a:pt x="6424956" y="2241953"/>
                  <a:pt x="6426692" y="2241519"/>
                  <a:pt x="6429297" y="2241519"/>
                </a:cubicBezTo>
                <a:cubicBezTo>
                  <a:pt x="6434506" y="2240651"/>
                  <a:pt x="6441886" y="2240217"/>
                  <a:pt x="6451435" y="2240217"/>
                </a:cubicBezTo>
                <a:cubicBezTo>
                  <a:pt x="6460985" y="2239348"/>
                  <a:pt x="6467931" y="2238914"/>
                  <a:pt x="6472271" y="2238914"/>
                </a:cubicBezTo>
                <a:cubicBezTo>
                  <a:pt x="6473140" y="2238914"/>
                  <a:pt x="6474008" y="2238914"/>
                  <a:pt x="6474875" y="2238914"/>
                </a:cubicBezTo>
                <a:cubicBezTo>
                  <a:pt x="6484425" y="2237178"/>
                  <a:pt x="6494843" y="2236310"/>
                  <a:pt x="6506129" y="2236310"/>
                </a:cubicBezTo>
                <a:cubicBezTo>
                  <a:pt x="6506129" y="2227628"/>
                  <a:pt x="6506564" y="2218079"/>
                  <a:pt x="6507432" y="2207661"/>
                </a:cubicBezTo>
                <a:cubicBezTo>
                  <a:pt x="6501355" y="2208529"/>
                  <a:pt x="6494843" y="2208963"/>
                  <a:pt x="6487898" y="2208963"/>
                </a:cubicBezTo>
                <a:cubicBezTo>
                  <a:pt x="6478349" y="2209831"/>
                  <a:pt x="6469667" y="2205490"/>
                  <a:pt x="6461853" y="2195940"/>
                </a:cubicBezTo>
                <a:cubicBezTo>
                  <a:pt x="6459249" y="2190731"/>
                  <a:pt x="6460117" y="2188127"/>
                  <a:pt x="6464458" y="2188127"/>
                </a:cubicBezTo>
                <a:cubicBezTo>
                  <a:pt x="6469667" y="2187259"/>
                  <a:pt x="6477046" y="2185956"/>
                  <a:pt x="6486596" y="2184220"/>
                </a:cubicBezTo>
                <a:cubicBezTo>
                  <a:pt x="6496146" y="2183352"/>
                  <a:pt x="6503091" y="2182484"/>
                  <a:pt x="6507432" y="2181616"/>
                </a:cubicBezTo>
                <a:cubicBezTo>
                  <a:pt x="6507432" y="2180747"/>
                  <a:pt x="6507432" y="2179445"/>
                  <a:pt x="6507432" y="2177709"/>
                </a:cubicBezTo>
                <a:cubicBezTo>
                  <a:pt x="6506564" y="2176841"/>
                  <a:pt x="6506129" y="2175973"/>
                  <a:pt x="6506129" y="2175104"/>
                </a:cubicBezTo>
                <a:cubicBezTo>
                  <a:pt x="6506129" y="2169895"/>
                  <a:pt x="6505696" y="2165555"/>
                  <a:pt x="6504827" y="2162082"/>
                </a:cubicBezTo>
                <a:cubicBezTo>
                  <a:pt x="6503959" y="2162082"/>
                  <a:pt x="6502223" y="2162082"/>
                  <a:pt x="6499618" y="2162082"/>
                </a:cubicBezTo>
                <a:cubicBezTo>
                  <a:pt x="6496146" y="2162950"/>
                  <a:pt x="6493541" y="2163384"/>
                  <a:pt x="6491805" y="2163384"/>
                </a:cubicBezTo>
                <a:cubicBezTo>
                  <a:pt x="6482255" y="2162516"/>
                  <a:pt x="6474008" y="2156873"/>
                  <a:pt x="6467062" y="2146455"/>
                </a:cubicBezTo>
                <a:cubicBezTo>
                  <a:pt x="6466194" y="2145587"/>
                  <a:pt x="6465326" y="2144719"/>
                  <a:pt x="6464458" y="2143850"/>
                </a:cubicBezTo>
                <a:cubicBezTo>
                  <a:pt x="6463590" y="2142982"/>
                  <a:pt x="6463155" y="2142548"/>
                  <a:pt x="6463155" y="2142548"/>
                </a:cubicBezTo>
                <a:cubicBezTo>
                  <a:pt x="6447528" y="2155571"/>
                  <a:pt x="6429297" y="2165555"/>
                  <a:pt x="6408461" y="2172500"/>
                </a:cubicBezTo>
                <a:cubicBezTo>
                  <a:pt x="6403252" y="2174236"/>
                  <a:pt x="6400647" y="2174236"/>
                  <a:pt x="6400647" y="2172500"/>
                </a:cubicBezTo>
                <a:cubicBezTo>
                  <a:pt x="6399779" y="2171632"/>
                  <a:pt x="6401516" y="2169461"/>
                  <a:pt x="6405856" y="2165989"/>
                </a:cubicBezTo>
                <a:cubicBezTo>
                  <a:pt x="6441451" y="2139075"/>
                  <a:pt x="6471837" y="2100442"/>
                  <a:pt x="6497014" y="2050089"/>
                </a:cubicBezTo>
                <a:cubicBezTo>
                  <a:pt x="6503959" y="2037934"/>
                  <a:pt x="6506564" y="2025346"/>
                  <a:pt x="6504827" y="2012324"/>
                </a:cubicBezTo>
                <a:cubicBezTo>
                  <a:pt x="6504827" y="2009285"/>
                  <a:pt x="6505696" y="2007332"/>
                  <a:pt x="6507432" y="2006464"/>
                </a:cubicBezTo>
                <a:close/>
                <a:moveTo>
                  <a:pt x="5583730" y="2005487"/>
                </a:moveTo>
                <a:cubicBezTo>
                  <a:pt x="5586334" y="2005270"/>
                  <a:pt x="5588939" y="2005812"/>
                  <a:pt x="5591543" y="2007115"/>
                </a:cubicBezTo>
                <a:cubicBezTo>
                  <a:pt x="5597621" y="2010587"/>
                  <a:pt x="5603698" y="2016230"/>
                  <a:pt x="5609775" y="2024044"/>
                </a:cubicBezTo>
                <a:cubicBezTo>
                  <a:pt x="5614116" y="2030121"/>
                  <a:pt x="5613682" y="2035330"/>
                  <a:pt x="5608473" y="2039671"/>
                </a:cubicBezTo>
                <a:cubicBezTo>
                  <a:pt x="5601528" y="2044880"/>
                  <a:pt x="5597187" y="2054864"/>
                  <a:pt x="5595450" y="2069622"/>
                </a:cubicBezTo>
                <a:cubicBezTo>
                  <a:pt x="5594582" y="2075700"/>
                  <a:pt x="5597187" y="2078304"/>
                  <a:pt x="5603264" y="2077436"/>
                </a:cubicBezTo>
                <a:cubicBezTo>
                  <a:pt x="5606737" y="2077436"/>
                  <a:pt x="5611946" y="2075700"/>
                  <a:pt x="5618891" y="2072227"/>
                </a:cubicBezTo>
                <a:cubicBezTo>
                  <a:pt x="5620627" y="2071359"/>
                  <a:pt x="5621929" y="2070925"/>
                  <a:pt x="5622797" y="2070925"/>
                </a:cubicBezTo>
                <a:cubicBezTo>
                  <a:pt x="5629743" y="2067452"/>
                  <a:pt x="5635820" y="2067018"/>
                  <a:pt x="5641029" y="2069622"/>
                </a:cubicBezTo>
                <a:cubicBezTo>
                  <a:pt x="5647106" y="2073095"/>
                  <a:pt x="5651881" y="2076568"/>
                  <a:pt x="5655353" y="2080040"/>
                </a:cubicBezTo>
                <a:cubicBezTo>
                  <a:pt x="5661431" y="2086118"/>
                  <a:pt x="5660997" y="2092629"/>
                  <a:pt x="5654051" y="2099574"/>
                </a:cubicBezTo>
                <a:cubicBezTo>
                  <a:pt x="5643633" y="2104783"/>
                  <a:pt x="5628006" y="2107822"/>
                  <a:pt x="5607170" y="2108690"/>
                </a:cubicBezTo>
                <a:cubicBezTo>
                  <a:pt x="5596752" y="2109558"/>
                  <a:pt x="5586769" y="2107822"/>
                  <a:pt x="5577219" y="2103481"/>
                </a:cubicBezTo>
                <a:cubicBezTo>
                  <a:pt x="5567669" y="2099140"/>
                  <a:pt x="5563328" y="2090024"/>
                  <a:pt x="5564196" y="2076134"/>
                </a:cubicBezTo>
                <a:cubicBezTo>
                  <a:pt x="5563328" y="2065716"/>
                  <a:pt x="5564196" y="2054864"/>
                  <a:pt x="5566801" y="2043578"/>
                </a:cubicBezTo>
                <a:cubicBezTo>
                  <a:pt x="5567669" y="2041841"/>
                  <a:pt x="5567669" y="2040539"/>
                  <a:pt x="5566801" y="2039671"/>
                </a:cubicBezTo>
                <a:cubicBezTo>
                  <a:pt x="5565933" y="2038803"/>
                  <a:pt x="5565065" y="2038803"/>
                  <a:pt x="5564196" y="2039671"/>
                </a:cubicBezTo>
                <a:cubicBezTo>
                  <a:pt x="5561592" y="2041407"/>
                  <a:pt x="5556817" y="2043578"/>
                  <a:pt x="5549871" y="2046182"/>
                </a:cubicBezTo>
                <a:cubicBezTo>
                  <a:pt x="5549871" y="2053127"/>
                  <a:pt x="5548569" y="2060941"/>
                  <a:pt x="5545965" y="2069622"/>
                </a:cubicBezTo>
                <a:cubicBezTo>
                  <a:pt x="5540756" y="2095667"/>
                  <a:pt x="5518618" y="2117806"/>
                  <a:pt x="5479550" y="2136037"/>
                </a:cubicBezTo>
                <a:cubicBezTo>
                  <a:pt x="5476946" y="2138641"/>
                  <a:pt x="5474775" y="2139075"/>
                  <a:pt x="5473039" y="2137339"/>
                </a:cubicBezTo>
                <a:cubicBezTo>
                  <a:pt x="5473039" y="2139944"/>
                  <a:pt x="5472171" y="2144284"/>
                  <a:pt x="5470434" y="2150362"/>
                </a:cubicBezTo>
                <a:cubicBezTo>
                  <a:pt x="5469567" y="2156439"/>
                  <a:pt x="5468699" y="2161214"/>
                  <a:pt x="5467830" y="2164686"/>
                </a:cubicBezTo>
                <a:cubicBezTo>
                  <a:pt x="5466094" y="2180313"/>
                  <a:pt x="5464792" y="2190297"/>
                  <a:pt x="5463923" y="2194638"/>
                </a:cubicBezTo>
                <a:cubicBezTo>
                  <a:pt x="5467396" y="2192902"/>
                  <a:pt x="5473473" y="2188995"/>
                  <a:pt x="5482155" y="2182918"/>
                </a:cubicBezTo>
                <a:cubicBezTo>
                  <a:pt x="5490837" y="2176841"/>
                  <a:pt x="5496479" y="2172934"/>
                  <a:pt x="5499084" y="2171198"/>
                </a:cubicBezTo>
                <a:cubicBezTo>
                  <a:pt x="5502557" y="2168593"/>
                  <a:pt x="5504727" y="2167725"/>
                  <a:pt x="5505595" y="2168593"/>
                </a:cubicBezTo>
                <a:cubicBezTo>
                  <a:pt x="5505595" y="2169461"/>
                  <a:pt x="5504727" y="2172066"/>
                  <a:pt x="5502991" y="2176407"/>
                </a:cubicBezTo>
                <a:cubicBezTo>
                  <a:pt x="5501255" y="2179011"/>
                  <a:pt x="5498650" y="2183352"/>
                  <a:pt x="5495177" y="2189429"/>
                </a:cubicBezTo>
                <a:cubicBezTo>
                  <a:pt x="5488232" y="2203320"/>
                  <a:pt x="5481721" y="2214172"/>
                  <a:pt x="5475643" y="2221985"/>
                </a:cubicBezTo>
                <a:cubicBezTo>
                  <a:pt x="5473908" y="2224590"/>
                  <a:pt x="5470869" y="2229365"/>
                  <a:pt x="5466528" y="2236310"/>
                </a:cubicBezTo>
                <a:cubicBezTo>
                  <a:pt x="5460451" y="2244992"/>
                  <a:pt x="5456544" y="2250635"/>
                  <a:pt x="5454808" y="2253239"/>
                </a:cubicBezTo>
                <a:cubicBezTo>
                  <a:pt x="5450467" y="2258448"/>
                  <a:pt x="5445258" y="2258882"/>
                  <a:pt x="5439181" y="2254541"/>
                </a:cubicBezTo>
                <a:cubicBezTo>
                  <a:pt x="5430499" y="2246728"/>
                  <a:pt x="5424422" y="2237612"/>
                  <a:pt x="5420949" y="2227194"/>
                </a:cubicBezTo>
                <a:cubicBezTo>
                  <a:pt x="5419213" y="2220249"/>
                  <a:pt x="5420081" y="2215474"/>
                  <a:pt x="5423554" y="2212870"/>
                </a:cubicBezTo>
                <a:cubicBezTo>
                  <a:pt x="5429631" y="2207661"/>
                  <a:pt x="5432669" y="2196808"/>
                  <a:pt x="5432669" y="2180313"/>
                </a:cubicBezTo>
                <a:cubicBezTo>
                  <a:pt x="5433538" y="2158609"/>
                  <a:pt x="5433972" y="2143850"/>
                  <a:pt x="5433972" y="2136037"/>
                </a:cubicBezTo>
                <a:cubicBezTo>
                  <a:pt x="5432236" y="2136905"/>
                  <a:pt x="5428329" y="2138641"/>
                  <a:pt x="5422251" y="2141246"/>
                </a:cubicBezTo>
                <a:cubicBezTo>
                  <a:pt x="5417042" y="2143850"/>
                  <a:pt x="5413136" y="2145587"/>
                  <a:pt x="5410531" y="2146455"/>
                </a:cubicBezTo>
                <a:cubicBezTo>
                  <a:pt x="5407927" y="2148191"/>
                  <a:pt x="5404888" y="2148191"/>
                  <a:pt x="5401415" y="2146455"/>
                </a:cubicBezTo>
                <a:cubicBezTo>
                  <a:pt x="5398811" y="2144719"/>
                  <a:pt x="5392300" y="2138641"/>
                  <a:pt x="5381882" y="2128224"/>
                </a:cubicBezTo>
                <a:cubicBezTo>
                  <a:pt x="5378409" y="2123015"/>
                  <a:pt x="5379712" y="2119542"/>
                  <a:pt x="5385788" y="2117806"/>
                </a:cubicBezTo>
                <a:cubicBezTo>
                  <a:pt x="5415306" y="2112597"/>
                  <a:pt x="5433538" y="2106085"/>
                  <a:pt x="5440483" y="2098272"/>
                </a:cubicBezTo>
                <a:cubicBezTo>
                  <a:pt x="5444824" y="2093931"/>
                  <a:pt x="5450033" y="2093063"/>
                  <a:pt x="5456110" y="2095667"/>
                </a:cubicBezTo>
                <a:cubicBezTo>
                  <a:pt x="5467396" y="2100876"/>
                  <a:pt x="5474341" y="2106085"/>
                  <a:pt x="5476946" y="2111294"/>
                </a:cubicBezTo>
                <a:cubicBezTo>
                  <a:pt x="5481287" y="2116503"/>
                  <a:pt x="5481721" y="2120410"/>
                  <a:pt x="5478248" y="2123015"/>
                </a:cubicBezTo>
                <a:cubicBezTo>
                  <a:pt x="5478248" y="2123883"/>
                  <a:pt x="5477814" y="2125185"/>
                  <a:pt x="5476946" y="2126921"/>
                </a:cubicBezTo>
                <a:lnTo>
                  <a:pt x="5476339" y="2128743"/>
                </a:lnTo>
                <a:lnTo>
                  <a:pt x="5506572" y="2094691"/>
                </a:lnTo>
                <a:cubicBezTo>
                  <a:pt x="5513300" y="2082753"/>
                  <a:pt x="5516447" y="2070491"/>
                  <a:pt x="5516013" y="2057902"/>
                </a:cubicBezTo>
                <a:cubicBezTo>
                  <a:pt x="5516013" y="2047484"/>
                  <a:pt x="5513409" y="2038369"/>
                  <a:pt x="5508200" y="2030555"/>
                </a:cubicBezTo>
                <a:cubicBezTo>
                  <a:pt x="5505595" y="2027082"/>
                  <a:pt x="5505161" y="2024044"/>
                  <a:pt x="5506897" y="2021439"/>
                </a:cubicBezTo>
                <a:cubicBezTo>
                  <a:pt x="5508634" y="2017967"/>
                  <a:pt x="5511673" y="2017098"/>
                  <a:pt x="5516013" y="2018835"/>
                </a:cubicBezTo>
                <a:cubicBezTo>
                  <a:pt x="5522959" y="2020571"/>
                  <a:pt x="5529904" y="2022742"/>
                  <a:pt x="5536849" y="2025346"/>
                </a:cubicBezTo>
                <a:cubicBezTo>
                  <a:pt x="5543795" y="2022742"/>
                  <a:pt x="5549438" y="2020571"/>
                  <a:pt x="5553778" y="2018835"/>
                </a:cubicBezTo>
                <a:cubicBezTo>
                  <a:pt x="5563328" y="2014494"/>
                  <a:pt x="5570707" y="2011021"/>
                  <a:pt x="5575916" y="2008417"/>
                </a:cubicBezTo>
                <a:cubicBezTo>
                  <a:pt x="5578521" y="2006681"/>
                  <a:pt x="5581125" y="2005704"/>
                  <a:pt x="5583730" y="2005487"/>
                </a:cubicBezTo>
                <a:close/>
                <a:moveTo>
                  <a:pt x="4566267" y="2003533"/>
                </a:moveTo>
                <a:cubicBezTo>
                  <a:pt x="4569305" y="2003750"/>
                  <a:pt x="4571910" y="2004510"/>
                  <a:pt x="4574080" y="2005812"/>
                </a:cubicBezTo>
                <a:cubicBezTo>
                  <a:pt x="4580157" y="2008417"/>
                  <a:pt x="4586668" y="2013192"/>
                  <a:pt x="4593614" y="2020137"/>
                </a:cubicBezTo>
                <a:cubicBezTo>
                  <a:pt x="4597086" y="2028819"/>
                  <a:pt x="4594482" y="2034028"/>
                  <a:pt x="4585800" y="2035764"/>
                </a:cubicBezTo>
                <a:cubicBezTo>
                  <a:pt x="4579723" y="2036632"/>
                  <a:pt x="4570607" y="2037500"/>
                  <a:pt x="4558453" y="2038369"/>
                </a:cubicBezTo>
                <a:cubicBezTo>
                  <a:pt x="4548903" y="2040105"/>
                  <a:pt x="4541524" y="2040973"/>
                  <a:pt x="4536315" y="2040973"/>
                </a:cubicBezTo>
                <a:cubicBezTo>
                  <a:pt x="4540656" y="2042709"/>
                  <a:pt x="4544563" y="2045748"/>
                  <a:pt x="4548035" y="2050089"/>
                </a:cubicBezTo>
                <a:cubicBezTo>
                  <a:pt x="4551508" y="2052693"/>
                  <a:pt x="4552376" y="2057468"/>
                  <a:pt x="4550640" y="2064413"/>
                </a:cubicBezTo>
                <a:cubicBezTo>
                  <a:pt x="4548903" y="2069622"/>
                  <a:pt x="4547601" y="2080040"/>
                  <a:pt x="4546733" y="2095667"/>
                </a:cubicBezTo>
                <a:cubicBezTo>
                  <a:pt x="4545865" y="2100876"/>
                  <a:pt x="4545431" y="2104783"/>
                  <a:pt x="4545431" y="2107388"/>
                </a:cubicBezTo>
                <a:cubicBezTo>
                  <a:pt x="4545431" y="2109992"/>
                  <a:pt x="4545431" y="2112597"/>
                  <a:pt x="4545431" y="2115201"/>
                </a:cubicBezTo>
                <a:cubicBezTo>
                  <a:pt x="4547167" y="2115201"/>
                  <a:pt x="4548035" y="2115201"/>
                  <a:pt x="4548035" y="2115201"/>
                </a:cubicBezTo>
                <a:cubicBezTo>
                  <a:pt x="4561058" y="2091761"/>
                  <a:pt x="4569739" y="2070056"/>
                  <a:pt x="4574080" y="2050089"/>
                </a:cubicBezTo>
                <a:cubicBezTo>
                  <a:pt x="4575816" y="2045748"/>
                  <a:pt x="4579289" y="2044012"/>
                  <a:pt x="4584498" y="2044880"/>
                </a:cubicBezTo>
                <a:cubicBezTo>
                  <a:pt x="4596652" y="2050957"/>
                  <a:pt x="4606202" y="2057468"/>
                  <a:pt x="4613148" y="2064413"/>
                </a:cubicBezTo>
                <a:cubicBezTo>
                  <a:pt x="4618357" y="2068754"/>
                  <a:pt x="4619225" y="2073095"/>
                  <a:pt x="4615752" y="2077436"/>
                </a:cubicBezTo>
                <a:cubicBezTo>
                  <a:pt x="4613148" y="2079172"/>
                  <a:pt x="4608807" y="2082211"/>
                  <a:pt x="4602730" y="2086552"/>
                </a:cubicBezTo>
                <a:cubicBezTo>
                  <a:pt x="4585366" y="2098706"/>
                  <a:pt x="4573212" y="2107822"/>
                  <a:pt x="4566267" y="2113899"/>
                </a:cubicBezTo>
                <a:lnTo>
                  <a:pt x="4567569" y="2113899"/>
                </a:lnTo>
                <a:cubicBezTo>
                  <a:pt x="4571910" y="2113031"/>
                  <a:pt x="4579723" y="2112162"/>
                  <a:pt x="4591009" y="2111294"/>
                </a:cubicBezTo>
                <a:cubicBezTo>
                  <a:pt x="4604032" y="2109558"/>
                  <a:pt x="4612713" y="2108256"/>
                  <a:pt x="4617054" y="2107388"/>
                </a:cubicBezTo>
                <a:cubicBezTo>
                  <a:pt x="4623131" y="2105651"/>
                  <a:pt x="4629642" y="2105651"/>
                  <a:pt x="4636588" y="2107388"/>
                </a:cubicBezTo>
                <a:cubicBezTo>
                  <a:pt x="4636588" y="2107388"/>
                  <a:pt x="4637022" y="2107388"/>
                  <a:pt x="4637890" y="2107388"/>
                </a:cubicBezTo>
                <a:cubicBezTo>
                  <a:pt x="4654385" y="2113465"/>
                  <a:pt x="4664369" y="2121278"/>
                  <a:pt x="4667842" y="2130828"/>
                </a:cubicBezTo>
                <a:cubicBezTo>
                  <a:pt x="4670446" y="2139510"/>
                  <a:pt x="4666540" y="2144284"/>
                  <a:pt x="4656122" y="2145153"/>
                </a:cubicBezTo>
                <a:cubicBezTo>
                  <a:pt x="4625736" y="2141680"/>
                  <a:pt x="4588839" y="2140378"/>
                  <a:pt x="4545431" y="2141246"/>
                </a:cubicBezTo>
                <a:lnTo>
                  <a:pt x="4545431" y="2199847"/>
                </a:lnTo>
                <a:cubicBezTo>
                  <a:pt x="4543694" y="2238046"/>
                  <a:pt x="4538920" y="2266696"/>
                  <a:pt x="4531106" y="2285795"/>
                </a:cubicBezTo>
                <a:cubicBezTo>
                  <a:pt x="4528502" y="2290136"/>
                  <a:pt x="4525463" y="2290136"/>
                  <a:pt x="4521990" y="2285795"/>
                </a:cubicBezTo>
                <a:cubicBezTo>
                  <a:pt x="4512440" y="2264091"/>
                  <a:pt x="4507666" y="2239348"/>
                  <a:pt x="4507666" y="2211567"/>
                </a:cubicBezTo>
                <a:lnTo>
                  <a:pt x="4507666" y="2145153"/>
                </a:lnTo>
                <a:cubicBezTo>
                  <a:pt x="4471203" y="2148625"/>
                  <a:pt x="4443421" y="2152966"/>
                  <a:pt x="4424322" y="2158175"/>
                </a:cubicBezTo>
                <a:cubicBezTo>
                  <a:pt x="4419113" y="2160780"/>
                  <a:pt x="4414772" y="2160346"/>
                  <a:pt x="4411299" y="2156873"/>
                </a:cubicBezTo>
                <a:cubicBezTo>
                  <a:pt x="4402618" y="2148191"/>
                  <a:pt x="4396540" y="2141680"/>
                  <a:pt x="4393068" y="2137339"/>
                </a:cubicBezTo>
                <a:cubicBezTo>
                  <a:pt x="4391331" y="2132998"/>
                  <a:pt x="4392634" y="2130394"/>
                  <a:pt x="4396975" y="2129526"/>
                </a:cubicBezTo>
                <a:cubicBezTo>
                  <a:pt x="4403920" y="2129526"/>
                  <a:pt x="4417811" y="2128658"/>
                  <a:pt x="4438647" y="2126921"/>
                </a:cubicBezTo>
                <a:cubicBezTo>
                  <a:pt x="4445592" y="2126053"/>
                  <a:pt x="4450367" y="2125619"/>
                  <a:pt x="4452971" y="2125619"/>
                </a:cubicBezTo>
                <a:cubicBezTo>
                  <a:pt x="4459048" y="2124751"/>
                  <a:pt x="4468164" y="2123449"/>
                  <a:pt x="4480318" y="2121712"/>
                </a:cubicBezTo>
                <a:cubicBezTo>
                  <a:pt x="4492473" y="2120844"/>
                  <a:pt x="4501588" y="2119976"/>
                  <a:pt x="4507666" y="2119108"/>
                </a:cubicBezTo>
                <a:lnTo>
                  <a:pt x="4507666" y="2086552"/>
                </a:lnTo>
                <a:cubicBezTo>
                  <a:pt x="4507666" y="2069188"/>
                  <a:pt x="4505061" y="2054864"/>
                  <a:pt x="4499852" y="2043578"/>
                </a:cubicBezTo>
                <a:cubicBezTo>
                  <a:pt x="4493775" y="2043578"/>
                  <a:pt x="4488132" y="2044012"/>
                  <a:pt x="4482923" y="2044880"/>
                </a:cubicBezTo>
                <a:cubicBezTo>
                  <a:pt x="4475977" y="2044880"/>
                  <a:pt x="4470334" y="2042709"/>
                  <a:pt x="4465994" y="2038369"/>
                </a:cubicBezTo>
                <a:cubicBezTo>
                  <a:pt x="4462521" y="2036632"/>
                  <a:pt x="4458180" y="2031857"/>
                  <a:pt x="4452971" y="2024044"/>
                </a:cubicBezTo>
                <a:cubicBezTo>
                  <a:pt x="4451235" y="2017967"/>
                  <a:pt x="4452971" y="2014928"/>
                  <a:pt x="4458180" y="2014928"/>
                </a:cubicBezTo>
                <a:cubicBezTo>
                  <a:pt x="4472071" y="2014928"/>
                  <a:pt x="4495077" y="2013192"/>
                  <a:pt x="4527199" y="2009719"/>
                </a:cubicBezTo>
                <a:cubicBezTo>
                  <a:pt x="4535881" y="2008851"/>
                  <a:pt x="4544996" y="2007115"/>
                  <a:pt x="4554546" y="2004510"/>
                </a:cubicBezTo>
                <a:cubicBezTo>
                  <a:pt x="4555414" y="2004510"/>
                  <a:pt x="4555849" y="2004510"/>
                  <a:pt x="4555849" y="2004510"/>
                </a:cubicBezTo>
                <a:cubicBezTo>
                  <a:pt x="4559755" y="2003642"/>
                  <a:pt x="4563228" y="2003316"/>
                  <a:pt x="4566267" y="2003533"/>
                </a:cubicBezTo>
                <a:close/>
                <a:moveTo>
                  <a:pt x="2857310" y="2003208"/>
                </a:moveTo>
                <a:cubicBezTo>
                  <a:pt x="2872937" y="2009285"/>
                  <a:pt x="2883355" y="2014928"/>
                  <a:pt x="2888564" y="2020137"/>
                </a:cubicBezTo>
                <a:cubicBezTo>
                  <a:pt x="2892905" y="2024478"/>
                  <a:pt x="2892905" y="2028819"/>
                  <a:pt x="2888564" y="2033160"/>
                </a:cubicBezTo>
                <a:cubicBezTo>
                  <a:pt x="2884224" y="2035764"/>
                  <a:pt x="2880317" y="2040539"/>
                  <a:pt x="2876844" y="2047484"/>
                </a:cubicBezTo>
                <a:cubicBezTo>
                  <a:pt x="2880317" y="2046616"/>
                  <a:pt x="2885092" y="2044880"/>
                  <a:pt x="2891169" y="2042275"/>
                </a:cubicBezTo>
                <a:cubicBezTo>
                  <a:pt x="2892905" y="2041407"/>
                  <a:pt x="2894208" y="2040973"/>
                  <a:pt x="2895076" y="2040973"/>
                </a:cubicBezTo>
                <a:cubicBezTo>
                  <a:pt x="2900285" y="2038369"/>
                  <a:pt x="2905928" y="2038369"/>
                  <a:pt x="2912005" y="2040973"/>
                </a:cubicBezTo>
                <a:cubicBezTo>
                  <a:pt x="2920686" y="2045314"/>
                  <a:pt x="2927198" y="2050957"/>
                  <a:pt x="2931538" y="2057902"/>
                </a:cubicBezTo>
                <a:cubicBezTo>
                  <a:pt x="2935011" y="2064847"/>
                  <a:pt x="2934577" y="2069622"/>
                  <a:pt x="2930236" y="2072227"/>
                </a:cubicBezTo>
                <a:cubicBezTo>
                  <a:pt x="2924159" y="2076568"/>
                  <a:pt x="2915478" y="2085249"/>
                  <a:pt x="2904191" y="2098272"/>
                </a:cubicBezTo>
                <a:cubicBezTo>
                  <a:pt x="2901587" y="2101744"/>
                  <a:pt x="2898548" y="2105651"/>
                  <a:pt x="2895076" y="2109992"/>
                </a:cubicBezTo>
                <a:cubicBezTo>
                  <a:pt x="2921989" y="2128224"/>
                  <a:pt x="2956715" y="2143850"/>
                  <a:pt x="2999255" y="2156873"/>
                </a:cubicBezTo>
                <a:cubicBezTo>
                  <a:pt x="3000991" y="2157741"/>
                  <a:pt x="3001860" y="2158609"/>
                  <a:pt x="3001860" y="2159477"/>
                </a:cubicBezTo>
                <a:cubicBezTo>
                  <a:pt x="3000991" y="2161214"/>
                  <a:pt x="2999690" y="2162516"/>
                  <a:pt x="2997953" y="2163384"/>
                </a:cubicBezTo>
                <a:cubicBezTo>
                  <a:pt x="2994480" y="2163384"/>
                  <a:pt x="2985799" y="2164686"/>
                  <a:pt x="2971908" y="2167291"/>
                </a:cubicBezTo>
                <a:cubicBezTo>
                  <a:pt x="2951940" y="2170764"/>
                  <a:pt x="2939352" y="2172934"/>
                  <a:pt x="2934143" y="2173802"/>
                </a:cubicBezTo>
                <a:cubicBezTo>
                  <a:pt x="2928934" y="2175538"/>
                  <a:pt x="2923725" y="2174236"/>
                  <a:pt x="2918516" y="2169895"/>
                </a:cubicBezTo>
                <a:cubicBezTo>
                  <a:pt x="2902021" y="2159477"/>
                  <a:pt x="2887262" y="2146889"/>
                  <a:pt x="2874240" y="2132130"/>
                </a:cubicBezTo>
                <a:cubicBezTo>
                  <a:pt x="2872503" y="2132998"/>
                  <a:pt x="2869899" y="2134735"/>
                  <a:pt x="2866426" y="2137339"/>
                </a:cubicBezTo>
                <a:cubicBezTo>
                  <a:pt x="2862085" y="2140812"/>
                  <a:pt x="2858179" y="2143416"/>
                  <a:pt x="2854706" y="2145153"/>
                </a:cubicBezTo>
                <a:cubicBezTo>
                  <a:pt x="2835607" y="2158175"/>
                  <a:pt x="2813034" y="2168159"/>
                  <a:pt x="2786989" y="2175104"/>
                </a:cubicBezTo>
                <a:cubicBezTo>
                  <a:pt x="2784385" y="2175973"/>
                  <a:pt x="2782648" y="2175538"/>
                  <a:pt x="2781780" y="2173802"/>
                </a:cubicBezTo>
                <a:cubicBezTo>
                  <a:pt x="2781780" y="2172934"/>
                  <a:pt x="2782648" y="2171632"/>
                  <a:pt x="2784385" y="2169895"/>
                </a:cubicBezTo>
                <a:cubicBezTo>
                  <a:pt x="2811298" y="2155137"/>
                  <a:pt x="2835172" y="2135169"/>
                  <a:pt x="2856008" y="2109992"/>
                </a:cubicBezTo>
                <a:cubicBezTo>
                  <a:pt x="2854272" y="2107388"/>
                  <a:pt x="2852101" y="2103481"/>
                  <a:pt x="2849497" y="2098272"/>
                </a:cubicBezTo>
                <a:cubicBezTo>
                  <a:pt x="2846024" y="2093931"/>
                  <a:pt x="2843420" y="2090458"/>
                  <a:pt x="2841683" y="2087854"/>
                </a:cubicBezTo>
                <a:cubicBezTo>
                  <a:pt x="2831265" y="2098272"/>
                  <a:pt x="2820414" y="2107388"/>
                  <a:pt x="2809127" y="2115201"/>
                </a:cubicBezTo>
                <a:cubicBezTo>
                  <a:pt x="2807391" y="2116069"/>
                  <a:pt x="2806089" y="2115635"/>
                  <a:pt x="2805221" y="2113899"/>
                </a:cubicBezTo>
                <a:cubicBezTo>
                  <a:pt x="2804353" y="2113031"/>
                  <a:pt x="2804787" y="2111728"/>
                  <a:pt x="2806523" y="2109992"/>
                </a:cubicBezTo>
                <a:cubicBezTo>
                  <a:pt x="2806523" y="2109124"/>
                  <a:pt x="2806957" y="2108690"/>
                  <a:pt x="2807825" y="2108690"/>
                </a:cubicBezTo>
                <a:cubicBezTo>
                  <a:pt x="2807825" y="2108690"/>
                  <a:pt x="2807391" y="2108690"/>
                  <a:pt x="2806523" y="2108690"/>
                </a:cubicBezTo>
                <a:cubicBezTo>
                  <a:pt x="2800446" y="2111294"/>
                  <a:pt x="2789160" y="2118674"/>
                  <a:pt x="2772664" y="2130828"/>
                </a:cubicBezTo>
                <a:cubicBezTo>
                  <a:pt x="2764851" y="2136905"/>
                  <a:pt x="2755735" y="2144284"/>
                  <a:pt x="2745317" y="2152966"/>
                </a:cubicBezTo>
                <a:cubicBezTo>
                  <a:pt x="2763549" y="2148625"/>
                  <a:pt x="2783517" y="2144719"/>
                  <a:pt x="2805221" y="2141246"/>
                </a:cubicBezTo>
                <a:cubicBezTo>
                  <a:pt x="2808693" y="2140378"/>
                  <a:pt x="2810864" y="2140378"/>
                  <a:pt x="2811732" y="2141246"/>
                </a:cubicBezTo>
                <a:cubicBezTo>
                  <a:pt x="2811732" y="2142982"/>
                  <a:pt x="2810430" y="2144719"/>
                  <a:pt x="2807825" y="2146455"/>
                </a:cubicBezTo>
                <a:cubicBezTo>
                  <a:pt x="2801748" y="2150796"/>
                  <a:pt x="2790896" y="2157741"/>
                  <a:pt x="2775269" y="2167291"/>
                </a:cubicBezTo>
                <a:cubicBezTo>
                  <a:pt x="2770060" y="2170764"/>
                  <a:pt x="2766587" y="2172934"/>
                  <a:pt x="2764851" y="2173802"/>
                </a:cubicBezTo>
                <a:cubicBezTo>
                  <a:pt x="2762246" y="2175538"/>
                  <a:pt x="2759208" y="2177275"/>
                  <a:pt x="2755735" y="2179011"/>
                </a:cubicBezTo>
                <a:cubicBezTo>
                  <a:pt x="2747922" y="2183352"/>
                  <a:pt x="2742279" y="2187259"/>
                  <a:pt x="2738806" y="2190731"/>
                </a:cubicBezTo>
                <a:cubicBezTo>
                  <a:pt x="2733597" y="2193336"/>
                  <a:pt x="2729256" y="2193336"/>
                  <a:pt x="2725784" y="2190731"/>
                </a:cubicBezTo>
                <a:cubicBezTo>
                  <a:pt x="2717970" y="2182050"/>
                  <a:pt x="2712761" y="2172066"/>
                  <a:pt x="2710157" y="2160780"/>
                </a:cubicBezTo>
                <a:cubicBezTo>
                  <a:pt x="2710157" y="2155571"/>
                  <a:pt x="2711459" y="2153400"/>
                  <a:pt x="2714063" y="2154268"/>
                </a:cubicBezTo>
                <a:cubicBezTo>
                  <a:pt x="2720141" y="2155137"/>
                  <a:pt x="2726652" y="2150796"/>
                  <a:pt x="2733597" y="2141246"/>
                </a:cubicBezTo>
                <a:cubicBezTo>
                  <a:pt x="2735334" y="2139510"/>
                  <a:pt x="2737938" y="2136905"/>
                  <a:pt x="2741411" y="2133433"/>
                </a:cubicBezTo>
                <a:cubicBezTo>
                  <a:pt x="2744015" y="2129960"/>
                  <a:pt x="2746186" y="2127355"/>
                  <a:pt x="2747922" y="2125619"/>
                </a:cubicBezTo>
                <a:cubicBezTo>
                  <a:pt x="2740977" y="2129092"/>
                  <a:pt x="2734899" y="2132564"/>
                  <a:pt x="2729690" y="2136037"/>
                </a:cubicBezTo>
                <a:cubicBezTo>
                  <a:pt x="2724481" y="2137773"/>
                  <a:pt x="2720575" y="2137339"/>
                  <a:pt x="2717970" y="2134735"/>
                </a:cubicBezTo>
                <a:cubicBezTo>
                  <a:pt x="2711893" y="2130394"/>
                  <a:pt x="2707986" y="2123449"/>
                  <a:pt x="2706250" y="2113899"/>
                </a:cubicBezTo>
                <a:cubicBezTo>
                  <a:pt x="2704514" y="2107822"/>
                  <a:pt x="2705382" y="2104349"/>
                  <a:pt x="2708854" y="2103481"/>
                </a:cubicBezTo>
                <a:cubicBezTo>
                  <a:pt x="2715800" y="2103481"/>
                  <a:pt x="2722311" y="2098706"/>
                  <a:pt x="2728388" y="2089156"/>
                </a:cubicBezTo>
                <a:cubicBezTo>
                  <a:pt x="2728388" y="2088288"/>
                  <a:pt x="2729256" y="2086986"/>
                  <a:pt x="2730993" y="2085249"/>
                </a:cubicBezTo>
                <a:cubicBezTo>
                  <a:pt x="2736202" y="2075700"/>
                  <a:pt x="2740543" y="2067886"/>
                  <a:pt x="2744015" y="2061809"/>
                </a:cubicBezTo>
                <a:cubicBezTo>
                  <a:pt x="2750961" y="2046182"/>
                  <a:pt x="2753131" y="2034462"/>
                  <a:pt x="2750526" y="2026648"/>
                </a:cubicBezTo>
                <a:cubicBezTo>
                  <a:pt x="2748790" y="2018835"/>
                  <a:pt x="2752263" y="2016230"/>
                  <a:pt x="2760944" y="2018835"/>
                </a:cubicBezTo>
                <a:cubicBezTo>
                  <a:pt x="2770494" y="2019703"/>
                  <a:pt x="2780912" y="2027516"/>
                  <a:pt x="2792198" y="2042275"/>
                </a:cubicBezTo>
                <a:cubicBezTo>
                  <a:pt x="2794803" y="2046616"/>
                  <a:pt x="2794369" y="2051391"/>
                  <a:pt x="2790896" y="2056600"/>
                </a:cubicBezTo>
                <a:cubicBezTo>
                  <a:pt x="2780478" y="2067018"/>
                  <a:pt x="2771362" y="2075700"/>
                  <a:pt x="2763549" y="2082645"/>
                </a:cubicBezTo>
                <a:cubicBezTo>
                  <a:pt x="2759208" y="2087854"/>
                  <a:pt x="2752697" y="2094799"/>
                  <a:pt x="2744015" y="2103481"/>
                </a:cubicBezTo>
                <a:cubicBezTo>
                  <a:pt x="2750961" y="2103481"/>
                  <a:pt x="2757906" y="2102613"/>
                  <a:pt x="2764851" y="2100876"/>
                </a:cubicBezTo>
                <a:cubicBezTo>
                  <a:pt x="2771796" y="2091327"/>
                  <a:pt x="2775269" y="2084381"/>
                  <a:pt x="2775269" y="2080040"/>
                </a:cubicBezTo>
                <a:cubicBezTo>
                  <a:pt x="2776137" y="2074831"/>
                  <a:pt x="2779176" y="2073095"/>
                  <a:pt x="2784385" y="2074831"/>
                </a:cubicBezTo>
                <a:cubicBezTo>
                  <a:pt x="2795671" y="2078304"/>
                  <a:pt x="2803918" y="2085249"/>
                  <a:pt x="2809127" y="2095667"/>
                </a:cubicBezTo>
                <a:cubicBezTo>
                  <a:pt x="2810864" y="2098272"/>
                  <a:pt x="2811732" y="2100876"/>
                  <a:pt x="2811732" y="2103481"/>
                </a:cubicBezTo>
                <a:cubicBezTo>
                  <a:pt x="2821282" y="2089590"/>
                  <a:pt x="2831265" y="2069622"/>
                  <a:pt x="2841683" y="2043578"/>
                </a:cubicBezTo>
                <a:cubicBezTo>
                  <a:pt x="2847761" y="2029687"/>
                  <a:pt x="2849497" y="2018401"/>
                  <a:pt x="2846892" y="2009719"/>
                </a:cubicBezTo>
                <a:cubicBezTo>
                  <a:pt x="2846892" y="2003642"/>
                  <a:pt x="2850365" y="2001472"/>
                  <a:pt x="2857310" y="2003208"/>
                </a:cubicBezTo>
                <a:close/>
                <a:moveTo>
                  <a:pt x="7922080" y="2001906"/>
                </a:moveTo>
                <a:cubicBezTo>
                  <a:pt x="7938576" y="2007115"/>
                  <a:pt x="7950296" y="2014494"/>
                  <a:pt x="7957240" y="2024044"/>
                </a:cubicBezTo>
                <a:cubicBezTo>
                  <a:pt x="7960714" y="2028385"/>
                  <a:pt x="7960280" y="2032291"/>
                  <a:pt x="7955938" y="2035764"/>
                </a:cubicBezTo>
                <a:cubicBezTo>
                  <a:pt x="7955938" y="2037500"/>
                  <a:pt x="7953768" y="2042709"/>
                  <a:pt x="7949427" y="2051391"/>
                </a:cubicBezTo>
                <a:cubicBezTo>
                  <a:pt x="7947691" y="2053127"/>
                  <a:pt x="7946822" y="2054429"/>
                  <a:pt x="7946822" y="2055298"/>
                </a:cubicBezTo>
                <a:cubicBezTo>
                  <a:pt x="7943350" y="2063111"/>
                  <a:pt x="7939009" y="2070491"/>
                  <a:pt x="7933800" y="2077436"/>
                </a:cubicBezTo>
                <a:cubicBezTo>
                  <a:pt x="7935536" y="2077436"/>
                  <a:pt x="7938141" y="2077002"/>
                  <a:pt x="7941614" y="2076134"/>
                </a:cubicBezTo>
                <a:cubicBezTo>
                  <a:pt x="7945086" y="2076134"/>
                  <a:pt x="7947691" y="2076134"/>
                  <a:pt x="7949427" y="2076134"/>
                </a:cubicBezTo>
                <a:cubicBezTo>
                  <a:pt x="7958109" y="2074397"/>
                  <a:pt x="7968093" y="2071793"/>
                  <a:pt x="7979379" y="2068320"/>
                </a:cubicBezTo>
                <a:cubicBezTo>
                  <a:pt x="7984588" y="2065716"/>
                  <a:pt x="7989796" y="2066150"/>
                  <a:pt x="7995006" y="2069622"/>
                </a:cubicBezTo>
                <a:cubicBezTo>
                  <a:pt x="8007160" y="2076568"/>
                  <a:pt x="8015408" y="2083947"/>
                  <a:pt x="8019748" y="2091761"/>
                </a:cubicBezTo>
                <a:cubicBezTo>
                  <a:pt x="8022353" y="2095233"/>
                  <a:pt x="8021919" y="2100876"/>
                  <a:pt x="8018446" y="2108690"/>
                </a:cubicBezTo>
                <a:cubicBezTo>
                  <a:pt x="8015842" y="2114767"/>
                  <a:pt x="8014106" y="2125185"/>
                  <a:pt x="8013237" y="2139944"/>
                </a:cubicBezTo>
                <a:cubicBezTo>
                  <a:pt x="8010632" y="2175538"/>
                  <a:pt x="8005858" y="2204622"/>
                  <a:pt x="7998912" y="2227194"/>
                </a:cubicBezTo>
                <a:cubicBezTo>
                  <a:pt x="7991968" y="2249766"/>
                  <a:pt x="7982418" y="2264091"/>
                  <a:pt x="7970263" y="2270168"/>
                </a:cubicBezTo>
                <a:cubicBezTo>
                  <a:pt x="7961582" y="2272773"/>
                  <a:pt x="7954636" y="2269734"/>
                  <a:pt x="7949427" y="2261053"/>
                </a:cubicBezTo>
                <a:cubicBezTo>
                  <a:pt x="7941614" y="2242821"/>
                  <a:pt x="7930328" y="2228496"/>
                  <a:pt x="7915568" y="2218079"/>
                </a:cubicBezTo>
                <a:cubicBezTo>
                  <a:pt x="7913833" y="2216342"/>
                  <a:pt x="7912964" y="2215040"/>
                  <a:pt x="7912964" y="2214172"/>
                </a:cubicBezTo>
                <a:cubicBezTo>
                  <a:pt x="7912964" y="2213304"/>
                  <a:pt x="7914266" y="2212870"/>
                  <a:pt x="7916871" y="2212870"/>
                </a:cubicBezTo>
                <a:cubicBezTo>
                  <a:pt x="7927289" y="2215474"/>
                  <a:pt x="7938576" y="2217644"/>
                  <a:pt x="7950730" y="2219381"/>
                </a:cubicBezTo>
                <a:cubicBezTo>
                  <a:pt x="7957675" y="2220249"/>
                  <a:pt x="7961582" y="2218512"/>
                  <a:pt x="7962450" y="2214172"/>
                </a:cubicBezTo>
                <a:cubicBezTo>
                  <a:pt x="7971132" y="2195072"/>
                  <a:pt x="7975038" y="2158175"/>
                  <a:pt x="7974170" y="2103481"/>
                </a:cubicBezTo>
                <a:cubicBezTo>
                  <a:pt x="7974170" y="2100008"/>
                  <a:pt x="7972000" y="2098272"/>
                  <a:pt x="7967658" y="2098272"/>
                </a:cubicBezTo>
                <a:cubicBezTo>
                  <a:pt x="7961582" y="2098272"/>
                  <a:pt x="7952032" y="2100008"/>
                  <a:pt x="7939009" y="2103481"/>
                </a:cubicBezTo>
                <a:cubicBezTo>
                  <a:pt x="7936404" y="2104349"/>
                  <a:pt x="7934668" y="2104783"/>
                  <a:pt x="7933800" y="2104783"/>
                </a:cubicBezTo>
                <a:cubicBezTo>
                  <a:pt x="7932932" y="2104783"/>
                  <a:pt x="7932064" y="2104783"/>
                  <a:pt x="7931196" y="2104783"/>
                </a:cubicBezTo>
                <a:cubicBezTo>
                  <a:pt x="7927723" y="2105651"/>
                  <a:pt x="7925118" y="2105217"/>
                  <a:pt x="7923382" y="2103481"/>
                </a:cubicBezTo>
                <a:cubicBezTo>
                  <a:pt x="7921646" y="2103481"/>
                  <a:pt x="7919476" y="2102613"/>
                  <a:pt x="7916871" y="2100876"/>
                </a:cubicBezTo>
                <a:cubicBezTo>
                  <a:pt x="7916003" y="2101744"/>
                  <a:pt x="7914266" y="2103481"/>
                  <a:pt x="7911662" y="2106085"/>
                </a:cubicBezTo>
                <a:cubicBezTo>
                  <a:pt x="7905585" y="2114767"/>
                  <a:pt x="7900376" y="2120844"/>
                  <a:pt x="7896035" y="2124317"/>
                </a:cubicBezTo>
                <a:cubicBezTo>
                  <a:pt x="7907322" y="2126053"/>
                  <a:pt x="7919476" y="2129092"/>
                  <a:pt x="7932498" y="2133433"/>
                </a:cubicBezTo>
                <a:cubicBezTo>
                  <a:pt x="7945520" y="2136037"/>
                  <a:pt x="7952466" y="2146021"/>
                  <a:pt x="7953334" y="2163384"/>
                </a:cubicBezTo>
                <a:cubicBezTo>
                  <a:pt x="7949862" y="2181616"/>
                  <a:pt x="7941180" y="2186390"/>
                  <a:pt x="7927289" y="2177709"/>
                </a:cubicBezTo>
                <a:cubicBezTo>
                  <a:pt x="7918608" y="2170764"/>
                  <a:pt x="7907322" y="2156439"/>
                  <a:pt x="7893430" y="2134735"/>
                </a:cubicBezTo>
                <a:cubicBezTo>
                  <a:pt x="7891694" y="2132130"/>
                  <a:pt x="7890392" y="2130394"/>
                  <a:pt x="7889524" y="2129526"/>
                </a:cubicBezTo>
                <a:cubicBezTo>
                  <a:pt x="7885184" y="2133867"/>
                  <a:pt x="7880842" y="2137339"/>
                  <a:pt x="7876502" y="2139944"/>
                </a:cubicBezTo>
                <a:cubicBezTo>
                  <a:pt x="7876502" y="2139944"/>
                  <a:pt x="7876068" y="2139944"/>
                  <a:pt x="7875199" y="2139944"/>
                </a:cubicBezTo>
                <a:cubicBezTo>
                  <a:pt x="7875199" y="2150362"/>
                  <a:pt x="7875199" y="2160346"/>
                  <a:pt x="7875199" y="2169895"/>
                </a:cubicBezTo>
                <a:cubicBezTo>
                  <a:pt x="7876068" y="2179445"/>
                  <a:pt x="7876068" y="2190731"/>
                  <a:pt x="7875199" y="2203754"/>
                </a:cubicBezTo>
                <a:cubicBezTo>
                  <a:pt x="7875199" y="2209831"/>
                  <a:pt x="7875199" y="2214172"/>
                  <a:pt x="7875199" y="2216776"/>
                </a:cubicBezTo>
                <a:cubicBezTo>
                  <a:pt x="7874331" y="2228930"/>
                  <a:pt x="7869122" y="2235008"/>
                  <a:pt x="7859572" y="2235008"/>
                </a:cubicBezTo>
                <a:cubicBezTo>
                  <a:pt x="7849154" y="2234139"/>
                  <a:pt x="7843077" y="2227194"/>
                  <a:pt x="7841340" y="2214172"/>
                </a:cubicBezTo>
                <a:cubicBezTo>
                  <a:pt x="7825714" y="2215908"/>
                  <a:pt x="7814428" y="2216776"/>
                  <a:pt x="7807482" y="2216776"/>
                </a:cubicBezTo>
                <a:lnTo>
                  <a:pt x="7806180" y="2216776"/>
                </a:lnTo>
                <a:cubicBezTo>
                  <a:pt x="7806180" y="2223721"/>
                  <a:pt x="7804878" y="2228496"/>
                  <a:pt x="7802274" y="2231101"/>
                </a:cubicBezTo>
                <a:cubicBezTo>
                  <a:pt x="7797064" y="2234574"/>
                  <a:pt x="7791422" y="2234574"/>
                  <a:pt x="7785344" y="2231101"/>
                </a:cubicBezTo>
                <a:cubicBezTo>
                  <a:pt x="7778399" y="2223287"/>
                  <a:pt x="7774926" y="2215908"/>
                  <a:pt x="7774926" y="2208963"/>
                </a:cubicBezTo>
                <a:cubicBezTo>
                  <a:pt x="7775794" y="2197677"/>
                  <a:pt x="7775360" y="2174670"/>
                  <a:pt x="7773624" y="2139944"/>
                </a:cubicBezTo>
                <a:cubicBezTo>
                  <a:pt x="7773624" y="2117371"/>
                  <a:pt x="7770586" y="2102613"/>
                  <a:pt x="7764508" y="2095667"/>
                </a:cubicBezTo>
                <a:cubicBezTo>
                  <a:pt x="7761904" y="2089590"/>
                  <a:pt x="7763206" y="2086118"/>
                  <a:pt x="7768415" y="2085249"/>
                </a:cubicBezTo>
                <a:cubicBezTo>
                  <a:pt x="7771020" y="2085249"/>
                  <a:pt x="7776662" y="2086118"/>
                  <a:pt x="7785344" y="2087854"/>
                </a:cubicBezTo>
                <a:cubicBezTo>
                  <a:pt x="7788817" y="2088722"/>
                  <a:pt x="7791422" y="2089156"/>
                  <a:pt x="7793158" y="2089156"/>
                </a:cubicBezTo>
                <a:cubicBezTo>
                  <a:pt x="7794894" y="2085683"/>
                  <a:pt x="7797498" y="2080909"/>
                  <a:pt x="7800971" y="2074831"/>
                </a:cubicBezTo>
                <a:cubicBezTo>
                  <a:pt x="7804444" y="2068754"/>
                  <a:pt x="7807048" y="2063979"/>
                  <a:pt x="7808784" y="2060507"/>
                </a:cubicBezTo>
                <a:cubicBezTo>
                  <a:pt x="7815730" y="2042275"/>
                  <a:pt x="7818334" y="2030989"/>
                  <a:pt x="7816598" y="2026648"/>
                </a:cubicBezTo>
                <a:cubicBezTo>
                  <a:pt x="7814862" y="2020571"/>
                  <a:pt x="7818334" y="2017098"/>
                  <a:pt x="7827016" y="2016230"/>
                </a:cubicBezTo>
                <a:cubicBezTo>
                  <a:pt x="7836566" y="2018835"/>
                  <a:pt x="7845682" y="2024912"/>
                  <a:pt x="7854363" y="2034462"/>
                </a:cubicBezTo>
                <a:cubicBezTo>
                  <a:pt x="7859572" y="2041407"/>
                  <a:pt x="7859138" y="2048352"/>
                  <a:pt x="7853061" y="2055298"/>
                </a:cubicBezTo>
                <a:cubicBezTo>
                  <a:pt x="7850456" y="2057902"/>
                  <a:pt x="7845248" y="2063111"/>
                  <a:pt x="7837434" y="2070925"/>
                </a:cubicBezTo>
                <a:cubicBezTo>
                  <a:pt x="7828752" y="2078738"/>
                  <a:pt x="7822676" y="2084381"/>
                  <a:pt x="7819202" y="2087854"/>
                </a:cubicBezTo>
                <a:cubicBezTo>
                  <a:pt x="7822676" y="2086986"/>
                  <a:pt x="7827450" y="2085249"/>
                  <a:pt x="7833527" y="2082645"/>
                </a:cubicBezTo>
                <a:cubicBezTo>
                  <a:pt x="7837868" y="2080909"/>
                  <a:pt x="7840472" y="2080040"/>
                  <a:pt x="7841340" y="2080040"/>
                </a:cubicBezTo>
                <a:cubicBezTo>
                  <a:pt x="7848286" y="2077436"/>
                  <a:pt x="7854363" y="2077870"/>
                  <a:pt x="7859572" y="2081343"/>
                </a:cubicBezTo>
                <a:cubicBezTo>
                  <a:pt x="7862176" y="2083079"/>
                  <a:pt x="7865216" y="2084815"/>
                  <a:pt x="7868688" y="2086552"/>
                </a:cubicBezTo>
                <a:cubicBezTo>
                  <a:pt x="7872161" y="2089156"/>
                  <a:pt x="7875199" y="2090893"/>
                  <a:pt x="7877804" y="2091761"/>
                </a:cubicBezTo>
                <a:cubicBezTo>
                  <a:pt x="7882144" y="2096102"/>
                  <a:pt x="7883012" y="2100876"/>
                  <a:pt x="7880408" y="2106085"/>
                </a:cubicBezTo>
                <a:cubicBezTo>
                  <a:pt x="7879540" y="2107822"/>
                  <a:pt x="7878238" y="2114767"/>
                  <a:pt x="7876502" y="2126921"/>
                </a:cubicBezTo>
                <a:cubicBezTo>
                  <a:pt x="7892128" y="2102613"/>
                  <a:pt x="7903848" y="2074831"/>
                  <a:pt x="7911662" y="2043578"/>
                </a:cubicBezTo>
                <a:cubicBezTo>
                  <a:pt x="7914266" y="2033160"/>
                  <a:pt x="7915135" y="2021439"/>
                  <a:pt x="7914266" y="2008417"/>
                </a:cubicBezTo>
                <a:cubicBezTo>
                  <a:pt x="7913398" y="2002340"/>
                  <a:pt x="7916003" y="2000169"/>
                  <a:pt x="7922080" y="2001906"/>
                </a:cubicBezTo>
                <a:close/>
                <a:moveTo>
                  <a:pt x="4893130" y="2001906"/>
                </a:moveTo>
                <a:cubicBezTo>
                  <a:pt x="4909625" y="2007115"/>
                  <a:pt x="4921345" y="2014494"/>
                  <a:pt x="4928291" y="2024044"/>
                </a:cubicBezTo>
                <a:cubicBezTo>
                  <a:pt x="4931763" y="2028385"/>
                  <a:pt x="4931330" y="2032291"/>
                  <a:pt x="4926989" y="2035764"/>
                </a:cubicBezTo>
                <a:cubicBezTo>
                  <a:pt x="4926989" y="2037500"/>
                  <a:pt x="4924818" y="2042709"/>
                  <a:pt x="4920477" y="2051391"/>
                </a:cubicBezTo>
                <a:cubicBezTo>
                  <a:pt x="4918741" y="2053127"/>
                  <a:pt x="4917873" y="2054429"/>
                  <a:pt x="4917873" y="2055298"/>
                </a:cubicBezTo>
                <a:cubicBezTo>
                  <a:pt x="4914400" y="2063111"/>
                  <a:pt x="4910059" y="2070491"/>
                  <a:pt x="4904850" y="2077436"/>
                </a:cubicBezTo>
                <a:cubicBezTo>
                  <a:pt x="4906587" y="2077436"/>
                  <a:pt x="4909191" y="2077002"/>
                  <a:pt x="4912664" y="2076134"/>
                </a:cubicBezTo>
                <a:cubicBezTo>
                  <a:pt x="4916136" y="2076134"/>
                  <a:pt x="4918741" y="2076134"/>
                  <a:pt x="4920477" y="2076134"/>
                </a:cubicBezTo>
                <a:cubicBezTo>
                  <a:pt x="4929159" y="2074397"/>
                  <a:pt x="4939143" y="2071793"/>
                  <a:pt x="4950429" y="2068320"/>
                </a:cubicBezTo>
                <a:cubicBezTo>
                  <a:pt x="4955638" y="2065716"/>
                  <a:pt x="4960847" y="2066150"/>
                  <a:pt x="4966056" y="2069622"/>
                </a:cubicBezTo>
                <a:cubicBezTo>
                  <a:pt x="4978210" y="2076568"/>
                  <a:pt x="4986458" y="2083947"/>
                  <a:pt x="4990799" y="2091761"/>
                </a:cubicBezTo>
                <a:cubicBezTo>
                  <a:pt x="4993403" y="2095233"/>
                  <a:pt x="4992969" y="2100876"/>
                  <a:pt x="4989496" y="2108690"/>
                </a:cubicBezTo>
                <a:cubicBezTo>
                  <a:pt x="4986892" y="2114767"/>
                  <a:pt x="4985155" y="2125185"/>
                  <a:pt x="4984287" y="2139944"/>
                </a:cubicBezTo>
                <a:cubicBezTo>
                  <a:pt x="4981683" y="2175538"/>
                  <a:pt x="4976908" y="2204622"/>
                  <a:pt x="4969963" y="2227194"/>
                </a:cubicBezTo>
                <a:cubicBezTo>
                  <a:pt x="4963017" y="2249766"/>
                  <a:pt x="4953468" y="2264091"/>
                  <a:pt x="4941313" y="2270168"/>
                </a:cubicBezTo>
                <a:cubicBezTo>
                  <a:pt x="4932632" y="2272773"/>
                  <a:pt x="4925686" y="2269734"/>
                  <a:pt x="4920477" y="2261053"/>
                </a:cubicBezTo>
                <a:cubicBezTo>
                  <a:pt x="4912664" y="2242821"/>
                  <a:pt x="4901378" y="2228496"/>
                  <a:pt x="4886619" y="2218079"/>
                </a:cubicBezTo>
                <a:cubicBezTo>
                  <a:pt x="4884882" y="2216342"/>
                  <a:pt x="4884014" y="2215040"/>
                  <a:pt x="4884014" y="2214172"/>
                </a:cubicBezTo>
                <a:cubicBezTo>
                  <a:pt x="4884014" y="2213304"/>
                  <a:pt x="4885317" y="2212870"/>
                  <a:pt x="4887921" y="2212870"/>
                </a:cubicBezTo>
                <a:cubicBezTo>
                  <a:pt x="4898339" y="2215474"/>
                  <a:pt x="4909625" y="2217644"/>
                  <a:pt x="4921780" y="2219381"/>
                </a:cubicBezTo>
                <a:cubicBezTo>
                  <a:pt x="4928725" y="2220249"/>
                  <a:pt x="4932632" y="2218512"/>
                  <a:pt x="4933500" y="2214172"/>
                </a:cubicBezTo>
                <a:cubicBezTo>
                  <a:pt x="4942181" y="2195072"/>
                  <a:pt x="4946088" y="2158175"/>
                  <a:pt x="4945220" y="2103481"/>
                </a:cubicBezTo>
                <a:cubicBezTo>
                  <a:pt x="4945220" y="2100008"/>
                  <a:pt x="4943050" y="2098272"/>
                  <a:pt x="4938709" y="2098272"/>
                </a:cubicBezTo>
                <a:cubicBezTo>
                  <a:pt x="4932632" y="2098272"/>
                  <a:pt x="4923082" y="2100008"/>
                  <a:pt x="4910059" y="2103481"/>
                </a:cubicBezTo>
                <a:cubicBezTo>
                  <a:pt x="4907455" y="2104349"/>
                  <a:pt x="4905718" y="2104783"/>
                  <a:pt x="4904850" y="2104783"/>
                </a:cubicBezTo>
                <a:cubicBezTo>
                  <a:pt x="4903982" y="2104783"/>
                  <a:pt x="4903114" y="2104783"/>
                  <a:pt x="4902246" y="2104783"/>
                </a:cubicBezTo>
                <a:cubicBezTo>
                  <a:pt x="4898773" y="2105651"/>
                  <a:pt x="4896169" y="2105217"/>
                  <a:pt x="4894432" y="2103481"/>
                </a:cubicBezTo>
                <a:cubicBezTo>
                  <a:pt x="4892696" y="2103481"/>
                  <a:pt x="4890526" y="2102613"/>
                  <a:pt x="4887921" y="2100876"/>
                </a:cubicBezTo>
                <a:cubicBezTo>
                  <a:pt x="4887053" y="2101744"/>
                  <a:pt x="4885317" y="2103481"/>
                  <a:pt x="4882712" y="2106085"/>
                </a:cubicBezTo>
                <a:cubicBezTo>
                  <a:pt x="4876635" y="2114767"/>
                  <a:pt x="4871426" y="2120844"/>
                  <a:pt x="4867085" y="2124317"/>
                </a:cubicBezTo>
                <a:cubicBezTo>
                  <a:pt x="4878371" y="2126053"/>
                  <a:pt x="4890526" y="2129092"/>
                  <a:pt x="4903548" y="2133433"/>
                </a:cubicBezTo>
                <a:cubicBezTo>
                  <a:pt x="4916571" y="2136037"/>
                  <a:pt x="4923516" y="2146021"/>
                  <a:pt x="4924384" y="2163384"/>
                </a:cubicBezTo>
                <a:cubicBezTo>
                  <a:pt x="4920912" y="2181616"/>
                  <a:pt x="4912230" y="2186390"/>
                  <a:pt x="4898339" y="2177709"/>
                </a:cubicBezTo>
                <a:cubicBezTo>
                  <a:pt x="4889658" y="2170764"/>
                  <a:pt x="4878371" y="2156439"/>
                  <a:pt x="4864481" y="2134735"/>
                </a:cubicBezTo>
                <a:cubicBezTo>
                  <a:pt x="4862744" y="2132130"/>
                  <a:pt x="4861442" y="2130394"/>
                  <a:pt x="4860574" y="2129526"/>
                </a:cubicBezTo>
                <a:cubicBezTo>
                  <a:pt x="4856233" y="2133866"/>
                  <a:pt x="4851893" y="2137339"/>
                  <a:pt x="4847552" y="2139944"/>
                </a:cubicBezTo>
                <a:cubicBezTo>
                  <a:pt x="4847552" y="2139944"/>
                  <a:pt x="4847117" y="2139944"/>
                  <a:pt x="4846249" y="2139944"/>
                </a:cubicBezTo>
                <a:cubicBezTo>
                  <a:pt x="4846249" y="2150362"/>
                  <a:pt x="4846249" y="2160346"/>
                  <a:pt x="4846249" y="2169895"/>
                </a:cubicBezTo>
                <a:cubicBezTo>
                  <a:pt x="4847117" y="2179445"/>
                  <a:pt x="4847117" y="2190731"/>
                  <a:pt x="4846249" y="2203754"/>
                </a:cubicBezTo>
                <a:cubicBezTo>
                  <a:pt x="4846249" y="2209831"/>
                  <a:pt x="4846249" y="2214172"/>
                  <a:pt x="4846249" y="2216776"/>
                </a:cubicBezTo>
                <a:cubicBezTo>
                  <a:pt x="4845381" y="2228930"/>
                  <a:pt x="4840172" y="2235008"/>
                  <a:pt x="4830622" y="2235008"/>
                </a:cubicBezTo>
                <a:cubicBezTo>
                  <a:pt x="4820204" y="2234139"/>
                  <a:pt x="4814127" y="2227194"/>
                  <a:pt x="4812391" y="2214172"/>
                </a:cubicBezTo>
                <a:cubicBezTo>
                  <a:pt x="4796764" y="2215908"/>
                  <a:pt x="4785478" y="2216776"/>
                  <a:pt x="4778533" y="2216776"/>
                </a:cubicBezTo>
                <a:lnTo>
                  <a:pt x="4777230" y="2216776"/>
                </a:lnTo>
                <a:cubicBezTo>
                  <a:pt x="4777230" y="2223721"/>
                  <a:pt x="4775928" y="2228496"/>
                  <a:pt x="4773324" y="2231101"/>
                </a:cubicBezTo>
                <a:cubicBezTo>
                  <a:pt x="4768115" y="2234574"/>
                  <a:pt x="4762472" y="2234574"/>
                  <a:pt x="4756395" y="2231101"/>
                </a:cubicBezTo>
                <a:cubicBezTo>
                  <a:pt x="4749449" y="2223287"/>
                  <a:pt x="4745977" y="2215908"/>
                  <a:pt x="4745977" y="2208963"/>
                </a:cubicBezTo>
                <a:cubicBezTo>
                  <a:pt x="4746845" y="2197677"/>
                  <a:pt x="4746411" y="2174670"/>
                  <a:pt x="4744674" y="2139944"/>
                </a:cubicBezTo>
                <a:cubicBezTo>
                  <a:pt x="4744674" y="2117371"/>
                  <a:pt x="4741636" y="2102613"/>
                  <a:pt x="4735559" y="2095667"/>
                </a:cubicBezTo>
                <a:cubicBezTo>
                  <a:pt x="4732954" y="2089590"/>
                  <a:pt x="4734256" y="2086118"/>
                  <a:pt x="4739465" y="2085249"/>
                </a:cubicBezTo>
                <a:cubicBezTo>
                  <a:pt x="4742070" y="2085249"/>
                  <a:pt x="4747713" y="2086118"/>
                  <a:pt x="4756395" y="2087854"/>
                </a:cubicBezTo>
                <a:cubicBezTo>
                  <a:pt x="4759867" y="2088722"/>
                  <a:pt x="4762472" y="2089156"/>
                  <a:pt x="4764208" y="2089156"/>
                </a:cubicBezTo>
                <a:cubicBezTo>
                  <a:pt x="4765944" y="2085683"/>
                  <a:pt x="4768549" y="2080909"/>
                  <a:pt x="4772022" y="2074831"/>
                </a:cubicBezTo>
                <a:cubicBezTo>
                  <a:pt x="4775494" y="2068754"/>
                  <a:pt x="4778098" y="2063979"/>
                  <a:pt x="4779835" y="2060507"/>
                </a:cubicBezTo>
                <a:cubicBezTo>
                  <a:pt x="4786780" y="2042275"/>
                  <a:pt x="4789385" y="2030989"/>
                  <a:pt x="4787648" y="2026648"/>
                </a:cubicBezTo>
                <a:cubicBezTo>
                  <a:pt x="4785912" y="2020571"/>
                  <a:pt x="4789385" y="2017098"/>
                  <a:pt x="4798066" y="2016230"/>
                </a:cubicBezTo>
                <a:cubicBezTo>
                  <a:pt x="4807616" y="2018835"/>
                  <a:pt x="4816732" y="2024912"/>
                  <a:pt x="4825413" y="2034462"/>
                </a:cubicBezTo>
                <a:cubicBezTo>
                  <a:pt x="4830622" y="2041407"/>
                  <a:pt x="4830188" y="2048352"/>
                  <a:pt x="4824111" y="2055298"/>
                </a:cubicBezTo>
                <a:cubicBezTo>
                  <a:pt x="4821507" y="2057902"/>
                  <a:pt x="4816298" y="2063111"/>
                  <a:pt x="4808484" y="2070925"/>
                </a:cubicBezTo>
                <a:cubicBezTo>
                  <a:pt x="4799803" y="2078738"/>
                  <a:pt x="4793725" y="2084381"/>
                  <a:pt x="4790253" y="2087854"/>
                </a:cubicBezTo>
                <a:cubicBezTo>
                  <a:pt x="4793725" y="2086986"/>
                  <a:pt x="4798500" y="2085249"/>
                  <a:pt x="4804577" y="2082645"/>
                </a:cubicBezTo>
                <a:cubicBezTo>
                  <a:pt x="4808918" y="2080909"/>
                  <a:pt x="4811523" y="2080040"/>
                  <a:pt x="4812391" y="2080040"/>
                </a:cubicBezTo>
                <a:cubicBezTo>
                  <a:pt x="4819336" y="2077436"/>
                  <a:pt x="4825413" y="2077870"/>
                  <a:pt x="4830622" y="2081343"/>
                </a:cubicBezTo>
                <a:cubicBezTo>
                  <a:pt x="4833227" y="2083079"/>
                  <a:pt x="4836266" y="2084815"/>
                  <a:pt x="4839738" y="2086552"/>
                </a:cubicBezTo>
                <a:cubicBezTo>
                  <a:pt x="4843211" y="2089156"/>
                  <a:pt x="4846249" y="2090893"/>
                  <a:pt x="4848854" y="2091761"/>
                </a:cubicBezTo>
                <a:cubicBezTo>
                  <a:pt x="4853195" y="2096102"/>
                  <a:pt x="4854063" y="2100876"/>
                  <a:pt x="4851458" y="2106085"/>
                </a:cubicBezTo>
                <a:cubicBezTo>
                  <a:pt x="4850590" y="2107822"/>
                  <a:pt x="4849288" y="2114767"/>
                  <a:pt x="4847552" y="2126921"/>
                </a:cubicBezTo>
                <a:cubicBezTo>
                  <a:pt x="4863179" y="2102613"/>
                  <a:pt x="4874899" y="2074831"/>
                  <a:pt x="4882712" y="2043578"/>
                </a:cubicBezTo>
                <a:cubicBezTo>
                  <a:pt x="4885317" y="2033160"/>
                  <a:pt x="4886185" y="2021439"/>
                  <a:pt x="4885317" y="2008417"/>
                </a:cubicBezTo>
                <a:cubicBezTo>
                  <a:pt x="4884449" y="2002340"/>
                  <a:pt x="4887053" y="2000169"/>
                  <a:pt x="4893130" y="2001906"/>
                </a:cubicBezTo>
                <a:close/>
                <a:moveTo>
                  <a:pt x="4172988" y="2001580"/>
                </a:moveTo>
                <a:cubicBezTo>
                  <a:pt x="4174725" y="2000929"/>
                  <a:pt x="4176461" y="2001038"/>
                  <a:pt x="4178197" y="2001906"/>
                </a:cubicBezTo>
                <a:cubicBezTo>
                  <a:pt x="4179066" y="2001906"/>
                  <a:pt x="4180368" y="2002340"/>
                  <a:pt x="4182104" y="2003208"/>
                </a:cubicBezTo>
                <a:cubicBezTo>
                  <a:pt x="4198599" y="2010153"/>
                  <a:pt x="4207715" y="2015362"/>
                  <a:pt x="4209451" y="2018835"/>
                </a:cubicBezTo>
                <a:cubicBezTo>
                  <a:pt x="4215529" y="2025780"/>
                  <a:pt x="4214226" y="2030555"/>
                  <a:pt x="4205545" y="2033160"/>
                </a:cubicBezTo>
                <a:cubicBezTo>
                  <a:pt x="4201204" y="2034896"/>
                  <a:pt x="4195127" y="2037066"/>
                  <a:pt x="4187313" y="2039671"/>
                </a:cubicBezTo>
                <a:cubicBezTo>
                  <a:pt x="4178631" y="2043143"/>
                  <a:pt x="4172120" y="2045748"/>
                  <a:pt x="4167779" y="2047484"/>
                </a:cubicBezTo>
                <a:cubicBezTo>
                  <a:pt x="4170384" y="2049221"/>
                  <a:pt x="4172988" y="2051391"/>
                  <a:pt x="4175593" y="2053996"/>
                </a:cubicBezTo>
                <a:cubicBezTo>
                  <a:pt x="4178197" y="2059204"/>
                  <a:pt x="4179066" y="2063979"/>
                  <a:pt x="4178197" y="2068320"/>
                </a:cubicBezTo>
                <a:cubicBezTo>
                  <a:pt x="4177329" y="2070925"/>
                  <a:pt x="4176461" y="2074831"/>
                  <a:pt x="4175593" y="2080040"/>
                </a:cubicBezTo>
                <a:cubicBezTo>
                  <a:pt x="4174725" y="2082645"/>
                  <a:pt x="4174291" y="2084381"/>
                  <a:pt x="4174291" y="2085249"/>
                </a:cubicBezTo>
                <a:cubicBezTo>
                  <a:pt x="4175159" y="2085249"/>
                  <a:pt x="4176461" y="2084815"/>
                  <a:pt x="4178197" y="2083947"/>
                </a:cubicBezTo>
                <a:cubicBezTo>
                  <a:pt x="4180802" y="2083947"/>
                  <a:pt x="4182538" y="2083513"/>
                  <a:pt x="4183406" y="2082645"/>
                </a:cubicBezTo>
                <a:cubicBezTo>
                  <a:pt x="4188615" y="2081777"/>
                  <a:pt x="4193824" y="2081343"/>
                  <a:pt x="4199033" y="2081343"/>
                </a:cubicBezTo>
                <a:cubicBezTo>
                  <a:pt x="4208583" y="2085683"/>
                  <a:pt x="4214660" y="2089590"/>
                  <a:pt x="4217265" y="2093063"/>
                </a:cubicBezTo>
                <a:lnTo>
                  <a:pt x="4218567" y="2094365"/>
                </a:lnTo>
                <a:lnTo>
                  <a:pt x="4219869" y="2094365"/>
                </a:lnTo>
                <a:cubicBezTo>
                  <a:pt x="4221605" y="2094365"/>
                  <a:pt x="4223776" y="2094799"/>
                  <a:pt x="4226380" y="2095667"/>
                </a:cubicBezTo>
                <a:cubicBezTo>
                  <a:pt x="4232458" y="2095667"/>
                  <a:pt x="4236798" y="2096535"/>
                  <a:pt x="4239403" y="2098272"/>
                </a:cubicBezTo>
                <a:cubicBezTo>
                  <a:pt x="4245480" y="2097404"/>
                  <a:pt x="4253294" y="2096535"/>
                  <a:pt x="4262843" y="2095667"/>
                </a:cubicBezTo>
                <a:cubicBezTo>
                  <a:pt x="4270657" y="2094799"/>
                  <a:pt x="4277602" y="2093931"/>
                  <a:pt x="4283679" y="2093063"/>
                </a:cubicBezTo>
                <a:cubicBezTo>
                  <a:pt x="4292361" y="2092195"/>
                  <a:pt x="4298872" y="2090458"/>
                  <a:pt x="4303213" y="2087854"/>
                </a:cubicBezTo>
                <a:cubicBezTo>
                  <a:pt x="4303213" y="2087854"/>
                  <a:pt x="4303647" y="2087854"/>
                  <a:pt x="4304515" y="2087854"/>
                </a:cubicBezTo>
                <a:cubicBezTo>
                  <a:pt x="4310592" y="2085249"/>
                  <a:pt x="4316669" y="2084815"/>
                  <a:pt x="4322747" y="2086552"/>
                </a:cubicBezTo>
                <a:cubicBezTo>
                  <a:pt x="4334901" y="2090893"/>
                  <a:pt x="4344451" y="2098272"/>
                  <a:pt x="4351396" y="2108690"/>
                </a:cubicBezTo>
                <a:cubicBezTo>
                  <a:pt x="4355737" y="2113031"/>
                  <a:pt x="4355737" y="2116937"/>
                  <a:pt x="4351396" y="2120410"/>
                </a:cubicBezTo>
                <a:cubicBezTo>
                  <a:pt x="4342714" y="2127355"/>
                  <a:pt x="4334901" y="2140812"/>
                  <a:pt x="4327956" y="2160780"/>
                </a:cubicBezTo>
                <a:cubicBezTo>
                  <a:pt x="4330560" y="2163384"/>
                  <a:pt x="4333165" y="2166423"/>
                  <a:pt x="4335769" y="2169895"/>
                </a:cubicBezTo>
                <a:cubicBezTo>
                  <a:pt x="4338374" y="2178577"/>
                  <a:pt x="4335769" y="2184220"/>
                  <a:pt x="4327956" y="2186825"/>
                </a:cubicBezTo>
                <a:cubicBezTo>
                  <a:pt x="4301042" y="2186825"/>
                  <a:pt x="4277602" y="2187259"/>
                  <a:pt x="4257634" y="2188127"/>
                </a:cubicBezTo>
                <a:cubicBezTo>
                  <a:pt x="4257634" y="2195940"/>
                  <a:pt x="4256332" y="2201583"/>
                  <a:pt x="4253728" y="2205056"/>
                </a:cubicBezTo>
                <a:cubicBezTo>
                  <a:pt x="4252859" y="2208529"/>
                  <a:pt x="4249821" y="2209397"/>
                  <a:pt x="4244612" y="2207661"/>
                </a:cubicBezTo>
                <a:cubicBezTo>
                  <a:pt x="4233326" y="2203320"/>
                  <a:pt x="4227683" y="2194204"/>
                  <a:pt x="4227683" y="2180313"/>
                </a:cubicBezTo>
                <a:cubicBezTo>
                  <a:pt x="4226814" y="2151664"/>
                  <a:pt x="4222908" y="2127355"/>
                  <a:pt x="4215962" y="2107388"/>
                </a:cubicBezTo>
                <a:cubicBezTo>
                  <a:pt x="4215962" y="2107388"/>
                  <a:pt x="4215529" y="2107388"/>
                  <a:pt x="4214660" y="2107388"/>
                </a:cubicBezTo>
                <a:cubicBezTo>
                  <a:pt x="4213792" y="2108256"/>
                  <a:pt x="4212924" y="2108690"/>
                  <a:pt x="4212056" y="2108690"/>
                </a:cubicBezTo>
                <a:cubicBezTo>
                  <a:pt x="4199033" y="2108690"/>
                  <a:pt x="4186011" y="2109992"/>
                  <a:pt x="4172988" y="2112597"/>
                </a:cubicBezTo>
                <a:lnTo>
                  <a:pt x="4172988" y="2117806"/>
                </a:lnTo>
                <a:cubicBezTo>
                  <a:pt x="4172988" y="2121278"/>
                  <a:pt x="4172988" y="2125185"/>
                  <a:pt x="4172988" y="2129526"/>
                </a:cubicBezTo>
                <a:cubicBezTo>
                  <a:pt x="4186879" y="2128658"/>
                  <a:pt x="4196863" y="2130394"/>
                  <a:pt x="4202940" y="2134735"/>
                </a:cubicBezTo>
                <a:cubicBezTo>
                  <a:pt x="4213358" y="2138207"/>
                  <a:pt x="4216396" y="2148625"/>
                  <a:pt x="4212056" y="2165989"/>
                </a:cubicBezTo>
                <a:cubicBezTo>
                  <a:pt x="4210320" y="2174670"/>
                  <a:pt x="4205111" y="2176841"/>
                  <a:pt x="4196429" y="2172500"/>
                </a:cubicBezTo>
                <a:cubicBezTo>
                  <a:pt x="4192956" y="2169895"/>
                  <a:pt x="4187313" y="2165555"/>
                  <a:pt x="4179500" y="2159477"/>
                </a:cubicBezTo>
                <a:cubicBezTo>
                  <a:pt x="4176027" y="2156005"/>
                  <a:pt x="4173422" y="2153400"/>
                  <a:pt x="4171686" y="2151664"/>
                </a:cubicBezTo>
                <a:cubicBezTo>
                  <a:pt x="4171686" y="2181181"/>
                  <a:pt x="4172120" y="2205924"/>
                  <a:pt x="4172988" y="2225892"/>
                </a:cubicBezTo>
                <a:cubicBezTo>
                  <a:pt x="4172988" y="2246728"/>
                  <a:pt x="4169950" y="2260619"/>
                  <a:pt x="4163873" y="2267564"/>
                </a:cubicBezTo>
                <a:cubicBezTo>
                  <a:pt x="4157795" y="2273641"/>
                  <a:pt x="4151718" y="2274075"/>
                  <a:pt x="4145641" y="2268866"/>
                </a:cubicBezTo>
                <a:cubicBezTo>
                  <a:pt x="4142168" y="2267130"/>
                  <a:pt x="4138696" y="2261053"/>
                  <a:pt x="4135223" y="2250635"/>
                </a:cubicBezTo>
                <a:cubicBezTo>
                  <a:pt x="4132619" y="2245426"/>
                  <a:pt x="4132185" y="2241085"/>
                  <a:pt x="4133921" y="2237612"/>
                </a:cubicBezTo>
                <a:cubicBezTo>
                  <a:pt x="4136525" y="2225458"/>
                  <a:pt x="4138696" y="2202017"/>
                  <a:pt x="4140432" y="2167291"/>
                </a:cubicBezTo>
                <a:cubicBezTo>
                  <a:pt x="4119596" y="2190731"/>
                  <a:pt x="4093117" y="2209397"/>
                  <a:pt x="4060995" y="2223287"/>
                </a:cubicBezTo>
                <a:cubicBezTo>
                  <a:pt x="4056654" y="2224156"/>
                  <a:pt x="4054484" y="2224156"/>
                  <a:pt x="4054484" y="2223287"/>
                </a:cubicBezTo>
                <a:cubicBezTo>
                  <a:pt x="4053616" y="2223287"/>
                  <a:pt x="4054484" y="2221985"/>
                  <a:pt x="4057088" y="2219381"/>
                </a:cubicBezTo>
                <a:cubicBezTo>
                  <a:pt x="4078793" y="2199413"/>
                  <a:pt x="4102233" y="2166857"/>
                  <a:pt x="4127410" y="2121712"/>
                </a:cubicBezTo>
                <a:cubicBezTo>
                  <a:pt x="4121333" y="2123449"/>
                  <a:pt x="4112651" y="2125619"/>
                  <a:pt x="4101365" y="2128224"/>
                </a:cubicBezTo>
                <a:cubicBezTo>
                  <a:pt x="4092683" y="2130828"/>
                  <a:pt x="4086606" y="2132564"/>
                  <a:pt x="4083133" y="2133433"/>
                </a:cubicBezTo>
                <a:cubicBezTo>
                  <a:pt x="4080529" y="2135169"/>
                  <a:pt x="4077490" y="2134735"/>
                  <a:pt x="4074018" y="2132130"/>
                </a:cubicBezTo>
                <a:cubicBezTo>
                  <a:pt x="4066204" y="2127789"/>
                  <a:pt x="4059693" y="2122146"/>
                  <a:pt x="4054484" y="2115201"/>
                </a:cubicBezTo>
                <a:cubicBezTo>
                  <a:pt x="4051879" y="2109124"/>
                  <a:pt x="4054484" y="2105651"/>
                  <a:pt x="4062297" y="2104783"/>
                </a:cubicBezTo>
                <a:cubicBezTo>
                  <a:pt x="4066638" y="2105651"/>
                  <a:pt x="4077924" y="2104349"/>
                  <a:pt x="4096156" y="2100876"/>
                </a:cubicBezTo>
                <a:cubicBezTo>
                  <a:pt x="4109178" y="2098272"/>
                  <a:pt x="4123069" y="2095667"/>
                  <a:pt x="4137828" y="2093063"/>
                </a:cubicBezTo>
                <a:cubicBezTo>
                  <a:pt x="4136959" y="2077436"/>
                  <a:pt x="4135223" y="2065716"/>
                  <a:pt x="4132619" y="2057902"/>
                </a:cubicBezTo>
                <a:cubicBezTo>
                  <a:pt x="4116124" y="2062243"/>
                  <a:pt x="4097892" y="2066150"/>
                  <a:pt x="4077924" y="2069622"/>
                </a:cubicBezTo>
                <a:cubicBezTo>
                  <a:pt x="4074452" y="2069622"/>
                  <a:pt x="4072715" y="2069188"/>
                  <a:pt x="4072715" y="2068320"/>
                </a:cubicBezTo>
                <a:cubicBezTo>
                  <a:pt x="4072715" y="2067452"/>
                  <a:pt x="4074018" y="2066150"/>
                  <a:pt x="4076622" y="2064413"/>
                </a:cubicBezTo>
                <a:cubicBezTo>
                  <a:pt x="4087908" y="2060073"/>
                  <a:pt x="4110915" y="2046616"/>
                  <a:pt x="4145641" y="2024044"/>
                </a:cubicBezTo>
                <a:cubicBezTo>
                  <a:pt x="4149982" y="2020571"/>
                  <a:pt x="4154757" y="2016664"/>
                  <a:pt x="4159966" y="2012324"/>
                </a:cubicBezTo>
                <a:cubicBezTo>
                  <a:pt x="4164307" y="2008851"/>
                  <a:pt x="4166911" y="2006681"/>
                  <a:pt x="4167779" y="2005812"/>
                </a:cubicBezTo>
                <a:cubicBezTo>
                  <a:pt x="4169516" y="2003642"/>
                  <a:pt x="4171252" y="2002231"/>
                  <a:pt x="4172988" y="2001580"/>
                </a:cubicBezTo>
                <a:close/>
                <a:moveTo>
                  <a:pt x="8260664" y="1999301"/>
                </a:moveTo>
                <a:cubicBezTo>
                  <a:pt x="8267610" y="1998433"/>
                  <a:pt x="8272818" y="1999301"/>
                  <a:pt x="8276291" y="2001906"/>
                </a:cubicBezTo>
                <a:cubicBezTo>
                  <a:pt x="8278896" y="2003642"/>
                  <a:pt x="8282802" y="2007115"/>
                  <a:pt x="8288011" y="2012324"/>
                </a:cubicBezTo>
                <a:cubicBezTo>
                  <a:pt x="8288880" y="2013192"/>
                  <a:pt x="8289748" y="2014060"/>
                  <a:pt x="8290616" y="2014928"/>
                </a:cubicBezTo>
                <a:cubicBezTo>
                  <a:pt x="8294089" y="2020137"/>
                  <a:pt x="8293220" y="2023610"/>
                  <a:pt x="8288011" y="2025346"/>
                </a:cubicBezTo>
                <a:cubicBezTo>
                  <a:pt x="8284538" y="2026214"/>
                  <a:pt x="8278896" y="2027082"/>
                  <a:pt x="8271082" y="2027951"/>
                </a:cubicBezTo>
                <a:cubicBezTo>
                  <a:pt x="8259796" y="2029687"/>
                  <a:pt x="8251114" y="2031423"/>
                  <a:pt x="8245037" y="2033160"/>
                </a:cubicBezTo>
                <a:cubicBezTo>
                  <a:pt x="8247642" y="2035764"/>
                  <a:pt x="8248076" y="2039237"/>
                  <a:pt x="8246339" y="2043578"/>
                </a:cubicBezTo>
                <a:cubicBezTo>
                  <a:pt x="8246339" y="2045314"/>
                  <a:pt x="8245906" y="2047484"/>
                  <a:pt x="8245037" y="2050089"/>
                </a:cubicBezTo>
                <a:cubicBezTo>
                  <a:pt x="8244169" y="2053561"/>
                  <a:pt x="8243301" y="2056166"/>
                  <a:pt x="8242432" y="2057902"/>
                </a:cubicBezTo>
                <a:cubicBezTo>
                  <a:pt x="8273686" y="2053561"/>
                  <a:pt x="8301468" y="2049655"/>
                  <a:pt x="8325776" y="2046182"/>
                </a:cubicBezTo>
                <a:cubicBezTo>
                  <a:pt x="8333590" y="2045314"/>
                  <a:pt x="8339667" y="2046182"/>
                  <a:pt x="8344008" y="2048787"/>
                </a:cubicBezTo>
                <a:cubicBezTo>
                  <a:pt x="8351821" y="2053127"/>
                  <a:pt x="8358332" y="2059638"/>
                  <a:pt x="8363541" y="2068320"/>
                </a:cubicBezTo>
                <a:cubicBezTo>
                  <a:pt x="8366146" y="2075265"/>
                  <a:pt x="8363541" y="2078738"/>
                  <a:pt x="8355728" y="2078738"/>
                </a:cubicBezTo>
                <a:cubicBezTo>
                  <a:pt x="8329683" y="2077002"/>
                  <a:pt x="8285841" y="2078738"/>
                  <a:pt x="8224201" y="2083947"/>
                </a:cubicBezTo>
                <a:cubicBezTo>
                  <a:pt x="8193816" y="2087420"/>
                  <a:pt x="8159088" y="2092629"/>
                  <a:pt x="8120022" y="2099574"/>
                </a:cubicBezTo>
                <a:cubicBezTo>
                  <a:pt x="8113944" y="2101310"/>
                  <a:pt x="8109604" y="2101310"/>
                  <a:pt x="8106999" y="2099574"/>
                </a:cubicBezTo>
                <a:cubicBezTo>
                  <a:pt x="8099186" y="2095233"/>
                  <a:pt x="8092674" y="2089156"/>
                  <a:pt x="8087465" y="2081343"/>
                </a:cubicBezTo>
                <a:cubicBezTo>
                  <a:pt x="8086597" y="2077002"/>
                  <a:pt x="8088768" y="2074831"/>
                  <a:pt x="8093976" y="2074831"/>
                </a:cubicBezTo>
                <a:cubicBezTo>
                  <a:pt x="8098318" y="2075700"/>
                  <a:pt x="8126967" y="2072661"/>
                  <a:pt x="8179924" y="2065716"/>
                </a:cubicBezTo>
                <a:cubicBezTo>
                  <a:pt x="8191211" y="2063979"/>
                  <a:pt x="8199892" y="2062677"/>
                  <a:pt x="8205970" y="2061809"/>
                </a:cubicBezTo>
                <a:cubicBezTo>
                  <a:pt x="8205970" y="2055732"/>
                  <a:pt x="8205970" y="2048352"/>
                  <a:pt x="8205970" y="2039671"/>
                </a:cubicBezTo>
                <a:cubicBezTo>
                  <a:pt x="8204234" y="2039671"/>
                  <a:pt x="8202063" y="2040105"/>
                  <a:pt x="8199458" y="2040973"/>
                </a:cubicBezTo>
                <a:cubicBezTo>
                  <a:pt x="8195986" y="2040973"/>
                  <a:pt x="8193816" y="2041407"/>
                  <a:pt x="8192947" y="2042275"/>
                </a:cubicBezTo>
                <a:cubicBezTo>
                  <a:pt x="8183398" y="2042275"/>
                  <a:pt x="8177320" y="2041841"/>
                  <a:pt x="8174716" y="2040973"/>
                </a:cubicBezTo>
                <a:cubicBezTo>
                  <a:pt x="8169506" y="2038369"/>
                  <a:pt x="8163864" y="2033160"/>
                  <a:pt x="8157786" y="2025346"/>
                </a:cubicBezTo>
                <a:cubicBezTo>
                  <a:pt x="8156050" y="2022742"/>
                  <a:pt x="8155616" y="2021005"/>
                  <a:pt x="8156484" y="2020137"/>
                </a:cubicBezTo>
                <a:cubicBezTo>
                  <a:pt x="8156484" y="2019269"/>
                  <a:pt x="8157786" y="2018835"/>
                  <a:pt x="8160391" y="2018835"/>
                </a:cubicBezTo>
                <a:cubicBezTo>
                  <a:pt x="8195118" y="2013626"/>
                  <a:pt x="8228542" y="2007115"/>
                  <a:pt x="8260664" y="1999301"/>
                </a:cubicBezTo>
                <a:close/>
                <a:moveTo>
                  <a:pt x="7594565" y="1997999"/>
                </a:moveTo>
                <a:cubicBezTo>
                  <a:pt x="7597170" y="1997999"/>
                  <a:pt x="7599123" y="1998433"/>
                  <a:pt x="7600425" y="1999301"/>
                </a:cubicBezTo>
                <a:cubicBezTo>
                  <a:pt x="7608238" y="2002774"/>
                  <a:pt x="7617788" y="2009285"/>
                  <a:pt x="7629074" y="2018835"/>
                </a:cubicBezTo>
                <a:cubicBezTo>
                  <a:pt x="7631679" y="2023176"/>
                  <a:pt x="7631246" y="2027516"/>
                  <a:pt x="7627772" y="2031857"/>
                </a:cubicBezTo>
                <a:cubicBezTo>
                  <a:pt x="7623432" y="2034462"/>
                  <a:pt x="7619959" y="2037500"/>
                  <a:pt x="7617354" y="2040973"/>
                </a:cubicBezTo>
                <a:cubicBezTo>
                  <a:pt x="7618223" y="2041841"/>
                  <a:pt x="7619091" y="2042709"/>
                  <a:pt x="7619959" y="2043578"/>
                </a:cubicBezTo>
                <a:cubicBezTo>
                  <a:pt x="7620828" y="2045314"/>
                  <a:pt x="7621261" y="2046616"/>
                  <a:pt x="7621261" y="2047484"/>
                </a:cubicBezTo>
                <a:cubicBezTo>
                  <a:pt x="7622998" y="2051825"/>
                  <a:pt x="7621261" y="2054864"/>
                  <a:pt x="7616052" y="2056600"/>
                </a:cubicBezTo>
                <a:cubicBezTo>
                  <a:pt x="7609975" y="2057468"/>
                  <a:pt x="7602596" y="2058770"/>
                  <a:pt x="7593914" y="2060507"/>
                </a:cubicBezTo>
                <a:cubicBezTo>
                  <a:pt x="7596518" y="2061375"/>
                  <a:pt x="7599123" y="2062677"/>
                  <a:pt x="7601728" y="2064413"/>
                </a:cubicBezTo>
                <a:cubicBezTo>
                  <a:pt x="7607805" y="2067886"/>
                  <a:pt x="7609107" y="2072661"/>
                  <a:pt x="7605634" y="2078738"/>
                </a:cubicBezTo>
                <a:cubicBezTo>
                  <a:pt x="7605634" y="2078738"/>
                  <a:pt x="7605634" y="2079172"/>
                  <a:pt x="7605634" y="2080040"/>
                </a:cubicBezTo>
                <a:cubicBezTo>
                  <a:pt x="7604766" y="2080040"/>
                  <a:pt x="7604332" y="2080474"/>
                  <a:pt x="7604332" y="2081343"/>
                </a:cubicBezTo>
                <a:cubicBezTo>
                  <a:pt x="7605200" y="2081343"/>
                  <a:pt x="7606068" y="2080909"/>
                  <a:pt x="7606936" y="2080040"/>
                </a:cubicBezTo>
                <a:cubicBezTo>
                  <a:pt x="7612146" y="2078304"/>
                  <a:pt x="7616920" y="2078738"/>
                  <a:pt x="7621261" y="2081343"/>
                </a:cubicBezTo>
                <a:cubicBezTo>
                  <a:pt x="7627338" y="2083947"/>
                  <a:pt x="7631679" y="2087854"/>
                  <a:pt x="7634284" y="2093063"/>
                </a:cubicBezTo>
                <a:cubicBezTo>
                  <a:pt x="7636020" y="2099140"/>
                  <a:pt x="7634718" y="2102613"/>
                  <a:pt x="7630377" y="2103481"/>
                </a:cubicBezTo>
                <a:cubicBezTo>
                  <a:pt x="7619959" y="2104349"/>
                  <a:pt x="7609541" y="2105651"/>
                  <a:pt x="7599123" y="2107388"/>
                </a:cubicBezTo>
                <a:cubicBezTo>
                  <a:pt x="7599123" y="2109124"/>
                  <a:pt x="7598689" y="2112162"/>
                  <a:pt x="7597820" y="2116503"/>
                </a:cubicBezTo>
                <a:cubicBezTo>
                  <a:pt x="7597820" y="2120844"/>
                  <a:pt x="7597387" y="2123883"/>
                  <a:pt x="7596518" y="2125619"/>
                </a:cubicBezTo>
                <a:cubicBezTo>
                  <a:pt x="7598255" y="2125619"/>
                  <a:pt x="7599992" y="2125619"/>
                  <a:pt x="7601728" y="2125619"/>
                </a:cubicBezTo>
                <a:cubicBezTo>
                  <a:pt x="7612146" y="2124751"/>
                  <a:pt x="7620828" y="2123015"/>
                  <a:pt x="7627772" y="2120410"/>
                </a:cubicBezTo>
                <a:cubicBezTo>
                  <a:pt x="7632114" y="2117806"/>
                  <a:pt x="7637322" y="2118240"/>
                  <a:pt x="7643400" y="2121712"/>
                </a:cubicBezTo>
                <a:cubicBezTo>
                  <a:pt x="7652082" y="2126053"/>
                  <a:pt x="7658158" y="2131696"/>
                  <a:pt x="7661630" y="2138641"/>
                </a:cubicBezTo>
                <a:cubicBezTo>
                  <a:pt x="7662500" y="2144719"/>
                  <a:pt x="7659895" y="2148191"/>
                  <a:pt x="7653817" y="2149059"/>
                </a:cubicBezTo>
                <a:cubicBezTo>
                  <a:pt x="7646004" y="2149059"/>
                  <a:pt x="7637756" y="2149059"/>
                  <a:pt x="7629074" y="2149059"/>
                </a:cubicBezTo>
                <a:cubicBezTo>
                  <a:pt x="7638624" y="2154268"/>
                  <a:pt x="7645570" y="2160346"/>
                  <a:pt x="7649910" y="2167291"/>
                </a:cubicBezTo>
                <a:cubicBezTo>
                  <a:pt x="7652515" y="2171632"/>
                  <a:pt x="7651647" y="2175104"/>
                  <a:pt x="7647306" y="2177709"/>
                </a:cubicBezTo>
                <a:cubicBezTo>
                  <a:pt x="7634284" y="2181181"/>
                  <a:pt x="7619525" y="2185088"/>
                  <a:pt x="7603030" y="2189429"/>
                </a:cubicBezTo>
                <a:cubicBezTo>
                  <a:pt x="7609975" y="2193770"/>
                  <a:pt x="7619959" y="2199413"/>
                  <a:pt x="7632982" y="2206358"/>
                </a:cubicBezTo>
                <a:cubicBezTo>
                  <a:pt x="7639927" y="2209831"/>
                  <a:pt x="7645136" y="2212435"/>
                  <a:pt x="7648608" y="2214172"/>
                </a:cubicBezTo>
                <a:cubicBezTo>
                  <a:pt x="7650345" y="2215040"/>
                  <a:pt x="7652515" y="2215908"/>
                  <a:pt x="7655120" y="2216776"/>
                </a:cubicBezTo>
                <a:cubicBezTo>
                  <a:pt x="7677692" y="2224590"/>
                  <a:pt x="7693319" y="2229365"/>
                  <a:pt x="7702000" y="2231101"/>
                </a:cubicBezTo>
                <a:cubicBezTo>
                  <a:pt x="7703737" y="2231969"/>
                  <a:pt x="7705039" y="2233271"/>
                  <a:pt x="7705907" y="2235008"/>
                </a:cubicBezTo>
                <a:cubicBezTo>
                  <a:pt x="7705907" y="2235876"/>
                  <a:pt x="7704605" y="2236744"/>
                  <a:pt x="7702000" y="2237612"/>
                </a:cubicBezTo>
                <a:cubicBezTo>
                  <a:pt x="7684638" y="2241085"/>
                  <a:pt x="7659460" y="2244557"/>
                  <a:pt x="7626470" y="2248030"/>
                </a:cubicBezTo>
                <a:cubicBezTo>
                  <a:pt x="7622130" y="2248030"/>
                  <a:pt x="7619091" y="2247596"/>
                  <a:pt x="7617354" y="2246728"/>
                </a:cubicBezTo>
                <a:cubicBezTo>
                  <a:pt x="7584364" y="2220683"/>
                  <a:pt x="7557886" y="2191165"/>
                  <a:pt x="7537918" y="2158175"/>
                </a:cubicBezTo>
                <a:cubicBezTo>
                  <a:pt x="7536182" y="2158175"/>
                  <a:pt x="7534011" y="2158175"/>
                  <a:pt x="7531406" y="2158175"/>
                </a:cubicBezTo>
                <a:cubicBezTo>
                  <a:pt x="7527934" y="2159043"/>
                  <a:pt x="7525329" y="2159477"/>
                  <a:pt x="7523592" y="2159477"/>
                </a:cubicBezTo>
                <a:cubicBezTo>
                  <a:pt x="7524461" y="2160346"/>
                  <a:pt x="7525764" y="2160780"/>
                  <a:pt x="7527500" y="2160780"/>
                </a:cubicBezTo>
                <a:cubicBezTo>
                  <a:pt x="7530104" y="2161648"/>
                  <a:pt x="7532709" y="2163384"/>
                  <a:pt x="7535313" y="2165989"/>
                </a:cubicBezTo>
                <a:cubicBezTo>
                  <a:pt x="7539654" y="2168593"/>
                  <a:pt x="7540956" y="2172066"/>
                  <a:pt x="7539220" y="2176407"/>
                </a:cubicBezTo>
                <a:cubicBezTo>
                  <a:pt x="7536616" y="2180747"/>
                  <a:pt x="7535313" y="2185522"/>
                  <a:pt x="7535313" y="2190731"/>
                </a:cubicBezTo>
                <a:cubicBezTo>
                  <a:pt x="7533577" y="2202017"/>
                  <a:pt x="7531840" y="2212870"/>
                  <a:pt x="7530104" y="2223287"/>
                </a:cubicBezTo>
                <a:cubicBezTo>
                  <a:pt x="7541390" y="2219815"/>
                  <a:pt x="7553544" y="2216342"/>
                  <a:pt x="7566566" y="2212870"/>
                </a:cubicBezTo>
                <a:cubicBezTo>
                  <a:pt x="7568304" y="2212001"/>
                  <a:pt x="7569606" y="2212435"/>
                  <a:pt x="7570474" y="2214172"/>
                </a:cubicBezTo>
                <a:cubicBezTo>
                  <a:pt x="7571342" y="2215040"/>
                  <a:pt x="7570908" y="2216342"/>
                  <a:pt x="7569171" y="2218079"/>
                </a:cubicBezTo>
                <a:cubicBezTo>
                  <a:pt x="7548336" y="2236310"/>
                  <a:pt x="7529670" y="2254107"/>
                  <a:pt x="7513174" y="2271471"/>
                </a:cubicBezTo>
                <a:cubicBezTo>
                  <a:pt x="7508834" y="2276680"/>
                  <a:pt x="7504493" y="2277548"/>
                  <a:pt x="7500153" y="2274075"/>
                </a:cubicBezTo>
                <a:cubicBezTo>
                  <a:pt x="7494943" y="2268866"/>
                  <a:pt x="7490168" y="2260184"/>
                  <a:pt x="7485828" y="2248030"/>
                </a:cubicBezTo>
                <a:cubicBezTo>
                  <a:pt x="7484092" y="2240217"/>
                  <a:pt x="7484960" y="2235876"/>
                  <a:pt x="7488432" y="2235008"/>
                </a:cubicBezTo>
                <a:cubicBezTo>
                  <a:pt x="7495378" y="2232403"/>
                  <a:pt x="7498850" y="2227194"/>
                  <a:pt x="7498850" y="2219381"/>
                </a:cubicBezTo>
                <a:cubicBezTo>
                  <a:pt x="7499718" y="2214172"/>
                  <a:pt x="7500586" y="2205056"/>
                  <a:pt x="7501454" y="2192034"/>
                </a:cubicBezTo>
                <a:cubicBezTo>
                  <a:pt x="7501454" y="2194638"/>
                  <a:pt x="7501888" y="2191165"/>
                  <a:pt x="7502758" y="2181616"/>
                </a:cubicBezTo>
                <a:cubicBezTo>
                  <a:pt x="7502758" y="2175538"/>
                  <a:pt x="7501454" y="2169895"/>
                  <a:pt x="7498850" y="2164686"/>
                </a:cubicBezTo>
                <a:cubicBezTo>
                  <a:pt x="7498850" y="2164686"/>
                  <a:pt x="7497982" y="2164252"/>
                  <a:pt x="7496246" y="2163384"/>
                </a:cubicBezTo>
                <a:cubicBezTo>
                  <a:pt x="7495378" y="2162516"/>
                  <a:pt x="7494075" y="2161214"/>
                  <a:pt x="7492340" y="2159477"/>
                </a:cubicBezTo>
                <a:cubicBezTo>
                  <a:pt x="7489734" y="2157741"/>
                  <a:pt x="7487998" y="2156439"/>
                  <a:pt x="7487130" y="2155571"/>
                </a:cubicBezTo>
                <a:cubicBezTo>
                  <a:pt x="7473240" y="2195506"/>
                  <a:pt x="7448931" y="2223721"/>
                  <a:pt x="7414204" y="2240217"/>
                </a:cubicBezTo>
                <a:cubicBezTo>
                  <a:pt x="7412468" y="2241085"/>
                  <a:pt x="7410732" y="2241085"/>
                  <a:pt x="7408995" y="2240217"/>
                </a:cubicBezTo>
                <a:cubicBezTo>
                  <a:pt x="7408127" y="2238480"/>
                  <a:pt x="7408562" y="2236744"/>
                  <a:pt x="7410298" y="2235008"/>
                </a:cubicBezTo>
                <a:cubicBezTo>
                  <a:pt x="7447628" y="2193336"/>
                  <a:pt x="7469332" y="2135603"/>
                  <a:pt x="7475410" y="2061809"/>
                </a:cubicBezTo>
                <a:cubicBezTo>
                  <a:pt x="7478014" y="2040105"/>
                  <a:pt x="7477146" y="2025346"/>
                  <a:pt x="7472805" y="2017533"/>
                </a:cubicBezTo>
                <a:cubicBezTo>
                  <a:pt x="7471069" y="2012324"/>
                  <a:pt x="7472805" y="2009719"/>
                  <a:pt x="7478014" y="2009719"/>
                </a:cubicBezTo>
                <a:cubicBezTo>
                  <a:pt x="7478882" y="2009719"/>
                  <a:pt x="7480185" y="2010153"/>
                  <a:pt x="7481922" y="2011021"/>
                </a:cubicBezTo>
                <a:cubicBezTo>
                  <a:pt x="7493208" y="2012758"/>
                  <a:pt x="7501454" y="2015362"/>
                  <a:pt x="7506664" y="2018835"/>
                </a:cubicBezTo>
                <a:cubicBezTo>
                  <a:pt x="7527500" y="2014494"/>
                  <a:pt x="7546600" y="2010587"/>
                  <a:pt x="7563962" y="2007115"/>
                </a:cubicBezTo>
                <a:cubicBezTo>
                  <a:pt x="7570040" y="2005378"/>
                  <a:pt x="7576984" y="2002774"/>
                  <a:pt x="7584798" y="1999301"/>
                </a:cubicBezTo>
                <a:cubicBezTo>
                  <a:pt x="7588705" y="1998433"/>
                  <a:pt x="7591960" y="1997999"/>
                  <a:pt x="7594565" y="1997999"/>
                </a:cubicBezTo>
                <a:close/>
                <a:moveTo>
                  <a:pt x="187782" y="1997999"/>
                </a:moveTo>
                <a:cubicBezTo>
                  <a:pt x="199936" y="1998867"/>
                  <a:pt x="211222" y="2001472"/>
                  <a:pt x="221640" y="2005812"/>
                </a:cubicBezTo>
                <a:cubicBezTo>
                  <a:pt x="230322" y="2011021"/>
                  <a:pt x="233794" y="2019703"/>
                  <a:pt x="232058" y="2031857"/>
                </a:cubicBezTo>
                <a:cubicBezTo>
                  <a:pt x="231190" y="2034462"/>
                  <a:pt x="230756" y="2036198"/>
                  <a:pt x="230756" y="2037066"/>
                </a:cubicBezTo>
                <a:cubicBezTo>
                  <a:pt x="234229" y="2035330"/>
                  <a:pt x="238569" y="2034462"/>
                  <a:pt x="243778" y="2034462"/>
                </a:cubicBezTo>
                <a:cubicBezTo>
                  <a:pt x="252460" y="2031857"/>
                  <a:pt x="259405" y="2034896"/>
                  <a:pt x="264614" y="2043578"/>
                </a:cubicBezTo>
                <a:cubicBezTo>
                  <a:pt x="267219" y="2047918"/>
                  <a:pt x="266350" y="2051391"/>
                  <a:pt x="262010" y="2053996"/>
                </a:cubicBezTo>
                <a:cubicBezTo>
                  <a:pt x="249855" y="2056600"/>
                  <a:pt x="238569" y="2059204"/>
                  <a:pt x="228151" y="2061809"/>
                </a:cubicBezTo>
                <a:cubicBezTo>
                  <a:pt x="229019" y="2062677"/>
                  <a:pt x="229453" y="2064413"/>
                  <a:pt x="229453" y="2067018"/>
                </a:cubicBezTo>
                <a:cubicBezTo>
                  <a:pt x="234662" y="2066150"/>
                  <a:pt x="238569" y="2065282"/>
                  <a:pt x="241174" y="2064413"/>
                </a:cubicBezTo>
                <a:cubicBezTo>
                  <a:pt x="250723" y="2061809"/>
                  <a:pt x="258103" y="2064847"/>
                  <a:pt x="263312" y="2073529"/>
                </a:cubicBezTo>
                <a:cubicBezTo>
                  <a:pt x="265048" y="2077002"/>
                  <a:pt x="264614" y="2079606"/>
                  <a:pt x="262010" y="2081343"/>
                </a:cubicBezTo>
                <a:cubicBezTo>
                  <a:pt x="258537" y="2083947"/>
                  <a:pt x="254630" y="2085249"/>
                  <a:pt x="250290" y="2085249"/>
                </a:cubicBezTo>
                <a:cubicBezTo>
                  <a:pt x="244212" y="2087854"/>
                  <a:pt x="237267" y="2089156"/>
                  <a:pt x="229453" y="2089156"/>
                </a:cubicBezTo>
                <a:cubicBezTo>
                  <a:pt x="229453" y="2090024"/>
                  <a:pt x="229888" y="2090893"/>
                  <a:pt x="230756" y="2091761"/>
                </a:cubicBezTo>
                <a:cubicBezTo>
                  <a:pt x="230756" y="2093497"/>
                  <a:pt x="230756" y="2094799"/>
                  <a:pt x="230756" y="2095667"/>
                </a:cubicBezTo>
                <a:cubicBezTo>
                  <a:pt x="233360" y="2095667"/>
                  <a:pt x="235965" y="2094799"/>
                  <a:pt x="238569" y="2093063"/>
                </a:cubicBezTo>
                <a:cubicBezTo>
                  <a:pt x="242910" y="2091327"/>
                  <a:pt x="247685" y="2091327"/>
                  <a:pt x="252894" y="2093063"/>
                </a:cubicBezTo>
                <a:cubicBezTo>
                  <a:pt x="252894" y="2093063"/>
                  <a:pt x="253328" y="2093063"/>
                  <a:pt x="254196" y="2093063"/>
                </a:cubicBezTo>
                <a:cubicBezTo>
                  <a:pt x="258537" y="2093931"/>
                  <a:pt x="261141" y="2096535"/>
                  <a:pt x="262010" y="2100876"/>
                </a:cubicBezTo>
                <a:cubicBezTo>
                  <a:pt x="264614" y="2106085"/>
                  <a:pt x="263746" y="2109124"/>
                  <a:pt x="259405" y="2109992"/>
                </a:cubicBezTo>
                <a:cubicBezTo>
                  <a:pt x="248987" y="2110860"/>
                  <a:pt x="239437" y="2112597"/>
                  <a:pt x="230756" y="2115201"/>
                </a:cubicBezTo>
                <a:cubicBezTo>
                  <a:pt x="230756" y="2116937"/>
                  <a:pt x="230322" y="2118674"/>
                  <a:pt x="229453" y="2120410"/>
                </a:cubicBezTo>
                <a:cubicBezTo>
                  <a:pt x="239003" y="2120410"/>
                  <a:pt x="246383" y="2119108"/>
                  <a:pt x="251592" y="2116503"/>
                </a:cubicBezTo>
                <a:cubicBezTo>
                  <a:pt x="258537" y="2114767"/>
                  <a:pt x="264614" y="2115201"/>
                  <a:pt x="269823" y="2117806"/>
                </a:cubicBezTo>
                <a:cubicBezTo>
                  <a:pt x="274164" y="2120410"/>
                  <a:pt x="277637" y="2124317"/>
                  <a:pt x="280241" y="2129526"/>
                </a:cubicBezTo>
                <a:cubicBezTo>
                  <a:pt x="282846" y="2135603"/>
                  <a:pt x="281109" y="2139075"/>
                  <a:pt x="275032" y="2139944"/>
                </a:cubicBezTo>
                <a:cubicBezTo>
                  <a:pt x="264614" y="2139075"/>
                  <a:pt x="252026" y="2139075"/>
                  <a:pt x="237267" y="2139944"/>
                </a:cubicBezTo>
                <a:cubicBezTo>
                  <a:pt x="232926" y="2139944"/>
                  <a:pt x="229888" y="2139944"/>
                  <a:pt x="228151" y="2139944"/>
                </a:cubicBezTo>
                <a:cubicBezTo>
                  <a:pt x="215129" y="2141680"/>
                  <a:pt x="204277" y="2143850"/>
                  <a:pt x="195595" y="2146455"/>
                </a:cubicBezTo>
                <a:cubicBezTo>
                  <a:pt x="191254" y="2147323"/>
                  <a:pt x="186913" y="2146889"/>
                  <a:pt x="182573" y="2145153"/>
                </a:cubicBezTo>
                <a:cubicBezTo>
                  <a:pt x="180836" y="2144284"/>
                  <a:pt x="178666" y="2142982"/>
                  <a:pt x="176062" y="2141246"/>
                </a:cubicBezTo>
                <a:cubicBezTo>
                  <a:pt x="175193" y="2140378"/>
                  <a:pt x="174325" y="2139944"/>
                  <a:pt x="173457" y="2139944"/>
                </a:cubicBezTo>
                <a:cubicBezTo>
                  <a:pt x="172589" y="2147757"/>
                  <a:pt x="169984" y="2154268"/>
                  <a:pt x="165643" y="2159477"/>
                </a:cubicBezTo>
                <a:cubicBezTo>
                  <a:pt x="163907" y="2162082"/>
                  <a:pt x="160434" y="2162082"/>
                  <a:pt x="155225" y="2159477"/>
                </a:cubicBezTo>
                <a:cubicBezTo>
                  <a:pt x="150885" y="2155137"/>
                  <a:pt x="147412" y="2151230"/>
                  <a:pt x="144807" y="2147757"/>
                </a:cubicBezTo>
                <a:cubicBezTo>
                  <a:pt x="143071" y="2144284"/>
                  <a:pt x="143505" y="2137773"/>
                  <a:pt x="146110" y="2128224"/>
                </a:cubicBezTo>
                <a:cubicBezTo>
                  <a:pt x="147846" y="2115201"/>
                  <a:pt x="148714" y="2103481"/>
                  <a:pt x="148714" y="2093063"/>
                </a:cubicBezTo>
                <a:cubicBezTo>
                  <a:pt x="148714" y="2088722"/>
                  <a:pt x="148714" y="2083079"/>
                  <a:pt x="148714" y="2076134"/>
                </a:cubicBezTo>
                <a:cubicBezTo>
                  <a:pt x="147846" y="2077002"/>
                  <a:pt x="146110" y="2077870"/>
                  <a:pt x="143505" y="2078738"/>
                </a:cubicBezTo>
                <a:cubicBezTo>
                  <a:pt x="140901" y="2080474"/>
                  <a:pt x="138730" y="2081777"/>
                  <a:pt x="136994" y="2082645"/>
                </a:cubicBezTo>
                <a:cubicBezTo>
                  <a:pt x="139599" y="2086118"/>
                  <a:pt x="138730" y="2090024"/>
                  <a:pt x="134389" y="2094365"/>
                </a:cubicBezTo>
                <a:cubicBezTo>
                  <a:pt x="130917" y="2097838"/>
                  <a:pt x="123972" y="2101310"/>
                  <a:pt x="113554" y="2104783"/>
                </a:cubicBezTo>
                <a:cubicBezTo>
                  <a:pt x="113554" y="2104783"/>
                  <a:pt x="113119" y="2104783"/>
                  <a:pt x="112251" y="2104783"/>
                </a:cubicBezTo>
                <a:cubicBezTo>
                  <a:pt x="112251" y="2109992"/>
                  <a:pt x="112251" y="2115635"/>
                  <a:pt x="112251" y="2121712"/>
                </a:cubicBezTo>
                <a:cubicBezTo>
                  <a:pt x="118328" y="2118240"/>
                  <a:pt x="125274" y="2115201"/>
                  <a:pt x="133087" y="2112597"/>
                </a:cubicBezTo>
                <a:cubicBezTo>
                  <a:pt x="135692" y="2111728"/>
                  <a:pt x="137428" y="2112162"/>
                  <a:pt x="138296" y="2113899"/>
                </a:cubicBezTo>
                <a:cubicBezTo>
                  <a:pt x="138296" y="2115635"/>
                  <a:pt x="136994" y="2117806"/>
                  <a:pt x="134389" y="2120410"/>
                </a:cubicBezTo>
                <a:cubicBezTo>
                  <a:pt x="126576" y="2126487"/>
                  <a:pt x="118762" y="2133433"/>
                  <a:pt x="110949" y="2141246"/>
                </a:cubicBezTo>
                <a:cubicBezTo>
                  <a:pt x="110949" y="2160346"/>
                  <a:pt x="110949" y="2180313"/>
                  <a:pt x="110949" y="2201149"/>
                </a:cubicBezTo>
                <a:cubicBezTo>
                  <a:pt x="112685" y="2221117"/>
                  <a:pt x="111383" y="2235442"/>
                  <a:pt x="107042" y="2244123"/>
                </a:cubicBezTo>
                <a:cubicBezTo>
                  <a:pt x="102702" y="2255410"/>
                  <a:pt x="96190" y="2261921"/>
                  <a:pt x="87509" y="2263657"/>
                </a:cubicBezTo>
                <a:cubicBezTo>
                  <a:pt x="79695" y="2266262"/>
                  <a:pt x="74486" y="2262355"/>
                  <a:pt x="71882" y="2251937"/>
                </a:cubicBezTo>
                <a:cubicBezTo>
                  <a:pt x="69277" y="2242387"/>
                  <a:pt x="61030" y="2232403"/>
                  <a:pt x="47139" y="2221985"/>
                </a:cubicBezTo>
                <a:cubicBezTo>
                  <a:pt x="45403" y="2221117"/>
                  <a:pt x="44969" y="2220249"/>
                  <a:pt x="45837" y="2219381"/>
                </a:cubicBezTo>
                <a:cubicBezTo>
                  <a:pt x="46705" y="2218512"/>
                  <a:pt x="48007" y="2218079"/>
                  <a:pt x="49743" y="2218079"/>
                </a:cubicBezTo>
                <a:cubicBezTo>
                  <a:pt x="52348" y="2218079"/>
                  <a:pt x="57123" y="2218512"/>
                  <a:pt x="64068" y="2219381"/>
                </a:cubicBezTo>
                <a:cubicBezTo>
                  <a:pt x="66673" y="2220249"/>
                  <a:pt x="68843" y="2220683"/>
                  <a:pt x="70579" y="2220683"/>
                </a:cubicBezTo>
                <a:cubicBezTo>
                  <a:pt x="76657" y="2221551"/>
                  <a:pt x="79695" y="2218947"/>
                  <a:pt x="79695" y="2212870"/>
                </a:cubicBezTo>
                <a:cubicBezTo>
                  <a:pt x="80563" y="2198111"/>
                  <a:pt x="80997" y="2183786"/>
                  <a:pt x="80997" y="2169895"/>
                </a:cubicBezTo>
                <a:lnTo>
                  <a:pt x="62766" y="2188127"/>
                </a:lnTo>
                <a:cubicBezTo>
                  <a:pt x="56689" y="2194204"/>
                  <a:pt x="50612" y="2194204"/>
                  <a:pt x="44534" y="2188127"/>
                </a:cubicBezTo>
                <a:cubicBezTo>
                  <a:pt x="36721" y="2182050"/>
                  <a:pt x="31946" y="2174670"/>
                  <a:pt x="30210" y="2165989"/>
                </a:cubicBezTo>
                <a:cubicBezTo>
                  <a:pt x="28473" y="2160780"/>
                  <a:pt x="31078" y="2157741"/>
                  <a:pt x="38023" y="2156873"/>
                </a:cubicBezTo>
                <a:cubicBezTo>
                  <a:pt x="46705" y="2156005"/>
                  <a:pt x="57123" y="2152098"/>
                  <a:pt x="69277" y="2145153"/>
                </a:cubicBezTo>
                <a:cubicBezTo>
                  <a:pt x="71013" y="2144284"/>
                  <a:pt x="73184" y="2142982"/>
                  <a:pt x="75788" y="2141246"/>
                </a:cubicBezTo>
                <a:cubicBezTo>
                  <a:pt x="79261" y="2139510"/>
                  <a:pt x="81432" y="2138207"/>
                  <a:pt x="82300" y="2137339"/>
                </a:cubicBezTo>
                <a:cubicBezTo>
                  <a:pt x="82300" y="2128658"/>
                  <a:pt x="82300" y="2120410"/>
                  <a:pt x="82300" y="2112597"/>
                </a:cubicBezTo>
                <a:lnTo>
                  <a:pt x="74486" y="2115201"/>
                </a:lnTo>
                <a:cubicBezTo>
                  <a:pt x="70145" y="2117806"/>
                  <a:pt x="64068" y="2117806"/>
                  <a:pt x="56255" y="2115201"/>
                </a:cubicBezTo>
                <a:cubicBezTo>
                  <a:pt x="49309" y="2109992"/>
                  <a:pt x="43666" y="2104783"/>
                  <a:pt x="39325" y="2099574"/>
                </a:cubicBezTo>
                <a:cubicBezTo>
                  <a:pt x="36721" y="2096970"/>
                  <a:pt x="37155" y="2094365"/>
                  <a:pt x="40628" y="2091761"/>
                </a:cubicBezTo>
                <a:cubicBezTo>
                  <a:pt x="52782" y="2087420"/>
                  <a:pt x="66673" y="2083947"/>
                  <a:pt x="82300" y="2081343"/>
                </a:cubicBezTo>
                <a:cubicBezTo>
                  <a:pt x="82300" y="2074397"/>
                  <a:pt x="82300" y="2067886"/>
                  <a:pt x="82300" y="2061809"/>
                </a:cubicBezTo>
                <a:cubicBezTo>
                  <a:pt x="81432" y="2041841"/>
                  <a:pt x="78827" y="2028385"/>
                  <a:pt x="74486" y="2021439"/>
                </a:cubicBezTo>
                <a:cubicBezTo>
                  <a:pt x="71882" y="2014494"/>
                  <a:pt x="74052" y="2010587"/>
                  <a:pt x="80997" y="2009719"/>
                </a:cubicBezTo>
                <a:cubicBezTo>
                  <a:pt x="95756" y="2011455"/>
                  <a:pt x="107910" y="2017967"/>
                  <a:pt x="117460" y="2029253"/>
                </a:cubicBezTo>
                <a:cubicBezTo>
                  <a:pt x="120933" y="2033594"/>
                  <a:pt x="121801" y="2038803"/>
                  <a:pt x="120065" y="2044880"/>
                </a:cubicBezTo>
                <a:cubicBezTo>
                  <a:pt x="117460" y="2050089"/>
                  <a:pt x="115724" y="2058336"/>
                  <a:pt x="114856" y="2069622"/>
                </a:cubicBezTo>
                <a:cubicBezTo>
                  <a:pt x="114856" y="2070491"/>
                  <a:pt x="114856" y="2071793"/>
                  <a:pt x="114856" y="2073529"/>
                </a:cubicBezTo>
                <a:cubicBezTo>
                  <a:pt x="119197" y="2070925"/>
                  <a:pt x="123537" y="2071359"/>
                  <a:pt x="127878" y="2074831"/>
                </a:cubicBezTo>
                <a:cubicBezTo>
                  <a:pt x="137428" y="2061809"/>
                  <a:pt x="145242" y="2048352"/>
                  <a:pt x="151319" y="2034462"/>
                </a:cubicBezTo>
                <a:cubicBezTo>
                  <a:pt x="155660" y="2024912"/>
                  <a:pt x="157830" y="2017098"/>
                  <a:pt x="157830" y="2011021"/>
                </a:cubicBezTo>
                <a:cubicBezTo>
                  <a:pt x="157830" y="2004944"/>
                  <a:pt x="161303" y="2002774"/>
                  <a:pt x="168248" y="2004510"/>
                </a:cubicBezTo>
                <a:cubicBezTo>
                  <a:pt x="175193" y="2008851"/>
                  <a:pt x="181704" y="2015796"/>
                  <a:pt x="187782" y="2025346"/>
                </a:cubicBezTo>
                <a:cubicBezTo>
                  <a:pt x="190386" y="2032291"/>
                  <a:pt x="189952" y="2037066"/>
                  <a:pt x="186479" y="2039671"/>
                </a:cubicBezTo>
                <a:cubicBezTo>
                  <a:pt x="182138" y="2042275"/>
                  <a:pt x="178666" y="2045314"/>
                  <a:pt x="176062" y="2048787"/>
                </a:cubicBezTo>
                <a:cubicBezTo>
                  <a:pt x="181270" y="2048787"/>
                  <a:pt x="187782" y="2048352"/>
                  <a:pt x="195595" y="2047484"/>
                </a:cubicBezTo>
                <a:cubicBezTo>
                  <a:pt x="196463" y="2046616"/>
                  <a:pt x="198200" y="2046182"/>
                  <a:pt x="200804" y="2046182"/>
                </a:cubicBezTo>
                <a:cubicBezTo>
                  <a:pt x="206013" y="2045314"/>
                  <a:pt x="211222" y="2043578"/>
                  <a:pt x="216431" y="2040973"/>
                </a:cubicBezTo>
                <a:cubicBezTo>
                  <a:pt x="215563" y="2040973"/>
                  <a:pt x="214261" y="2040105"/>
                  <a:pt x="212524" y="2038369"/>
                </a:cubicBezTo>
                <a:cubicBezTo>
                  <a:pt x="209920" y="2034896"/>
                  <a:pt x="205579" y="2029253"/>
                  <a:pt x="199502" y="2021439"/>
                </a:cubicBezTo>
                <a:cubicBezTo>
                  <a:pt x="192556" y="2013626"/>
                  <a:pt x="187782" y="2007983"/>
                  <a:pt x="185177" y="2004510"/>
                </a:cubicBezTo>
                <a:cubicBezTo>
                  <a:pt x="185177" y="2003642"/>
                  <a:pt x="184743" y="2003208"/>
                  <a:pt x="183875" y="2003208"/>
                </a:cubicBezTo>
                <a:cubicBezTo>
                  <a:pt x="180402" y="1999735"/>
                  <a:pt x="181704" y="1997999"/>
                  <a:pt x="187782" y="1997999"/>
                </a:cubicBezTo>
                <a:close/>
                <a:moveTo>
                  <a:pt x="7205845" y="1996697"/>
                </a:moveTo>
                <a:cubicBezTo>
                  <a:pt x="7224076" y="2003642"/>
                  <a:pt x="7236230" y="2014494"/>
                  <a:pt x="7242308" y="2029253"/>
                </a:cubicBezTo>
                <a:cubicBezTo>
                  <a:pt x="7244044" y="2034462"/>
                  <a:pt x="7244044" y="2038369"/>
                  <a:pt x="7242308" y="2040973"/>
                </a:cubicBezTo>
                <a:cubicBezTo>
                  <a:pt x="7238835" y="2047050"/>
                  <a:pt x="7234928" y="2055298"/>
                  <a:pt x="7230588" y="2065716"/>
                </a:cubicBezTo>
                <a:cubicBezTo>
                  <a:pt x="7229720" y="2070925"/>
                  <a:pt x="7227984" y="2076134"/>
                  <a:pt x="7225378" y="2081343"/>
                </a:cubicBezTo>
                <a:cubicBezTo>
                  <a:pt x="7240138" y="2078738"/>
                  <a:pt x="7253160" y="2075700"/>
                  <a:pt x="7264446" y="2072227"/>
                </a:cubicBezTo>
                <a:cubicBezTo>
                  <a:pt x="7273996" y="2068754"/>
                  <a:pt x="7280507" y="2068320"/>
                  <a:pt x="7283980" y="2070925"/>
                </a:cubicBezTo>
                <a:cubicBezTo>
                  <a:pt x="7297002" y="2077002"/>
                  <a:pt x="7303948" y="2084381"/>
                  <a:pt x="7304816" y="2093063"/>
                </a:cubicBezTo>
                <a:cubicBezTo>
                  <a:pt x="7304816" y="2098272"/>
                  <a:pt x="7301343" y="2100876"/>
                  <a:pt x="7294398" y="2100876"/>
                </a:cubicBezTo>
                <a:cubicBezTo>
                  <a:pt x="7272694" y="2100876"/>
                  <a:pt x="7247083" y="2103047"/>
                  <a:pt x="7217566" y="2107388"/>
                </a:cubicBezTo>
                <a:cubicBezTo>
                  <a:pt x="7216697" y="2107388"/>
                  <a:pt x="7215829" y="2107388"/>
                  <a:pt x="7214960" y="2107388"/>
                </a:cubicBezTo>
                <a:cubicBezTo>
                  <a:pt x="7214092" y="2109992"/>
                  <a:pt x="7212356" y="2114333"/>
                  <a:pt x="7209752" y="2120410"/>
                </a:cubicBezTo>
                <a:cubicBezTo>
                  <a:pt x="7207147" y="2125619"/>
                  <a:pt x="7204976" y="2129960"/>
                  <a:pt x="7203240" y="2133433"/>
                </a:cubicBezTo>
                <a:cubicBezTo>
                  <a:pt x="7211054" y="2131696"/>
                  <a:pt x="7222774" y="2127789"/>
                  <a:pt x="7238402" y="2121712"/>
                </a:cubicBezTo>
                <a:cubicBezTo>
                  <a:pt x="7241005" y="2120844"/>
                  <a:pt x="7243176" y="2119976"/>
                  <a:pt x="7244912" y="2119108"/>
                </a:cubicBezTo>
                <a:cubicBezTo>
                  <a:pt x="7250990" y="2115635"/>
                  <a:pt x="7257935" y="2115635"/>
                  <a:pt x="7265748" y="2119108"/>
                </a:cubicBezTo>
                <a:cubicBezTo>
                  <a:pt x="7270957" y="2123449"/>
                  <a:pt x="7276600" y="2129526"/>
                  <a:pt x="7282677" y="2137339"/>
                </a:cubicBezTo>
                <a:cubicBezTo>
                  <a:pt x="7285282" y="2141680"/>
                  <a:pt x="7284848" y="2146021"/>
                  <a:pt x="7281375" y="2150362"/>
                </a:cubicBezTo>
                <a:cubicBezTo>
                  <a:pt x="7274430" y="2157307"/>
                  <a:pt x="7268786" y="2165989"/>
                  <a:pt x="7264446" y="2176407"/>
                </a:cubicBezTo>
                <a:cubicBezTo>
                  <a:pt x="7260973" y="2185088"/>
                  <a:pt x="7256198" y="2194204"/>
                  <a:pt x="7250122" y="2203754"/>
                </a:cubicBezTo>
                <a:cubicBezTo>
                  <a:pt x="7286584" y="2228062"/>
                  <a:pt x="7326954" y="2245426"/>
                  <a:pt x="7371230" y="2255844"/>
                </a:cubicBezTo>
                <a:cubicBezTo>
                  <a:pt x="7373835" y="2256712"/>
                  <a:pt x="7375136" y="2257580"/>
                  <a:pt x="7375136" y="2258448"/>
                </a:cubicBezTo>
                <a:cubicBezTo>
                  <a:pt x="7375136" y="2260184"/>
                  <a:pt x="7373835" y="2261487"/>
                  <a:pt x="7371230" y="2262355"/>
                </a:cubicBezTo>
                <a:cubicBezTo>
                  <a:pt x="7346054" y="2269300"/>
                  <a:pt x="7322613" y="2273641"/>
                  <a:pt x="7300908" y="2275377"/>
                </a:cubicBezTo>
                <a:cubicBezTo>
                  <a:pt x="7295700" y="2276245"/>
                  <a:pt x="7290491" y="2275377"/>
                  <a:pt x="7285282" y="2272773"/>
                </a:cubicBezTo>
                <a:cubicBezTo>
                  <a:pt x="7272260" y="2265827"/>
                  <a:pt x="7257500" y="2255410"/>
                  <a:pt x="7241005" y="2241519"/>
                </a:cubicBezTo>
                <a:cubicBezTo>
                  <a:pt x="7235797" y="2236310"/>
                  <a:pt x="7231456" y="2231969"/>
                  <a:pt x="7227984" y="2228496"/>
                </a:cubicBezTo>
                <a:cubicBezTo>
                  <a:pt x="7227984" y="2228496"/>
                  <a:pt x="7227115" y="2228930"/>
                  <a:pt x="7225378" y="2229799"/>
                </a:cubicBezTo>
                <a:cubicBezTo>
                  <a:pt x="7223642" y="2231535"/>
                  <a:pt x="7222340" y="2232837"/>
                  <a:pt x="7221472" y="2233705"/>
                </a:cubicBezTo>
                <a:cubicBezTo>
                  <a:pt x="7194558" y="2249332"/>
                  <a:pt x="7163304" y="2258014"/>
                  <a:pt x="7127710" y="2259750"/>
                </a:cubicBezTo>
                <a:cubicBezTo>
                  <a:pt x="7123370" y="2259750"/>
                  <a:pt x="7121198" y="2258882"/>
                  <a:pt x="7121198" y="2257146"/>
                </a:cubicBezTo>
                <a:cubicBezTo>
                  <a:pt x="7120330" y="2256278"/>
                  <a:pt x="7122067" y="2254975"/>
                  <a:pt x="7126408" y="2253239"/>
                </a:cubicBezTo>
                <a:cubicBezTo>
                  <a:pt x="7166344" y="2238480"/>
                  <a:pt x="7193690" y="2222419"/>
                  <a:pt x="7208449" y="2205056"/>
                </a:cubicBezTo>
                <a:cubicBezTo>
                  <a:pt x="7205845" y="2202452"/>
                  <a:pt x="7203674" y="2199847"/>
                  <a:pt x="7201938" y="2197243"/>
                </a:cubicBezTo>
                <a:cubicBezTo>
                  <a:pt x="7194125" y="2187693"/>
                  <a:pt x="7185877" y="2181181"/>
                  <a:pt x="7177195" y="2177709"/>
                </a:cubicBezTo>
                <a:cubicBezTo>
                  <a:pt x="7152887" y="2214172"/>
                  <a:pt x="7121633" y="2238046"/>
                  <a:pt x="7083434" y="2249332"/>
                </a:cubicBezTo>
                <a:cubicBezTo>
                  <a:pt x="7077356" y="2251069"/>
                  <a:pt x="7074318" y="2251503"/>
                  <a:pt x="7074318" y="2250635"/>
                </a:cubicBezTo>
                <a:cubicBezTo>
                  <a:pt x="7073450" y="2249766"/>
                  <a:pt x="7075620" y="2247596"/>
                  <a:pt x="7080829" y="2244123"/>
                </a:cubicBezTo>
                <a:cubicBezTo>
                  <a:pt x="7122501" y="2208529"/>
                  <a:pt x="7154189" y="2165989"/>
                  <a:pt x="7175894" y="2116503"/>
                </a:cubicBezTo>
                <a:cubicBezTo>
                  <a:pt x="7163739" y="2119108"/>
                  <a:pt x="7153756" y="2122580"/>
                  <a:pt x="7145942" y="2126921"/>
                </a:cubicBezTo>
                <a:cubicBezTo>
                  <a:pt x="7139864" y="2130394"/>
                  <a:pt x="7134222" y="2130828"/>
                  <a:pt x="7129012" y="2128224"/>
                </a:cubicBezTo>
                <a:cubicBezTo>
                  <a:pt x="7123804" y="2124751"/>
                  <a:pt x="7119462" y="2120410"/>
                  <a:pt x="7115990" y="2115201"/>
                </a:cubicBezTo>
                <a:cubicBezTo>
                  <a:pt x="7110780" y="2108256"/>
                  <a:pt x="7111215" y="2103047"/>
                  <a:pt x="7117292" y="2099574"/>
                </a:cubicBezTo>
                <a:cubicBezTo>
                  <a:pt x="7123370" y="2095233"/>
                  <a:pt x="7129012" y="2084381"/>
                  <a:pt x="7134222" y="2067018"/>
                </a:cubicBezTo>
                <a:cubicBezTo>
                  <a:pt x="7136826" y="2057468"/>
                  <a:pt x="7136826" y="2048352"/>
                  <a:pt x="7134222" y="2039671"/>
                </a:cubicBezTo>
                <a:cubicBezTo>
                  <a:pt x="7133353" y="2035330"/>
                  <a:pt x="7135090" y="2033594"/>
                  <a:pt x="7139430" y="2034462"/>
                </a:cubicBezTo>
                <a:cubicBezTo>
                  <a:pt x="7148980" y="2036198"/>
                  <a:pt x="7158530" y="2042275"/>
                  <a:pt x="7168080" y="2052693"/>
                </a:cubicBezTo>
                <a:cubicBezTo>
                  <a:pt x="7173288" y="2057902"/>
                  <a:pt x="7174157" y="2063545"/>
                  <a:pt x="7170684" y="2069622"/>
                </a:cubicBezTo>
                <a:cubicBezTo>
                  <a:pt x="7168080" y="2076568"/>
                  <a:pt x="7163739" y="2084815"/>
                  <a:pt x="7157662" y="2094365"/>
                </a:cubicBezTo>
                <a:cubicBezTo>
                  <a:pt x="7162002" y="2092629"/>
                  <a:pt x="7171552" y="2090458"/>
                  <a:pt x="7186312" y="2087854"/>
                </a:cubicBezTo>
                <a:cubicBezTo>
                  <a:pt x="7190652" y="2074831"/>
                  <a:pt x="7194558" y="2060507"/>
                  <a:pt x="7198032" y="2044880"/>
                </a:cubicBezTo>
                <a:cubicBezTo>
                  <a:pt x="7202372" y="2028385"/>
                  <a:pt x="7202372" y="2014928"/>
                  <a:pt x="7198032" y="2004510"/>
                </a:cubicBezTo>
                <a:cubicBezTo>
                  <a:pt x="7198032" y="1999301"/>
                  <a:pt x="7200636" y="1996697"/>
                  <a:pt x="7205845" y="1996697"/>
                </a:cubicBezTo>
                <a:close/>
                <a:moveTo>
                  <a:pt x="3908958" y="1995720"/>
                </a:moveTo>
                <a:cubicBezTo>
                  <a:pt x="3912647" y="1995937"/>
                  <a:pt x="3916012" y="1996697"/>
                  <a:pt x="3919050" y="1997999"/>
                </a:cubicBezTo>
                <a:cubicBezTo>
                  <a:pt x="3929468" y="2003208"/>
                  <a:pt x="3937716" y="2010153"/>
                  <a:pt x="3943793" y="2018835"/>
                </a:cubicBezTo>
                <a:cubicBezTo>
                  <a:pt x="3949002" y="2024912"/>
                  <a:pt x="3949002" y="2031423"/>
                  <a:pt x="3943793" y="2038369"/>
                </a:cubicBezTo>
                <a:cubicBezTo>
                  <a:pt x="3935979" y="2048787"/>
                  <a:pt x="3928166" y="2066150"/>
                  <a:pt x="3920353" y="2090458"/>
                </a:cubicBezTo>
                <a:cubicBezTo>
                  <a:pt x="3920353" y="2091327"/>
                  <a:pt x="3919919" y="2092195"/>
                  <a:pt x="3919050" y="2093063"/>
                </a:cubicBezTo>
                <a:cubicBezTo>
                  <a:pt x="3916446" y="2100008"/>
                  <a:pt x="3912973" y="2105651"/>
                  <a:pt x="3908632" y="2109992"/>
                </a:cubicBezTo>
                <a:cubicBezTo>
                  <a:pt x="3902555" y="2114333"/>
                  <a:pt x="3895610" y="2112597"/>
                  <a:pt x="3887796" y="2104783"/>
                </a:cubicBezTo>
                <a:cubicBezTo>
                  <a:pt x="3885192" y="2101310"/>
                  <a:pt x="3883890" y="2098272"/>
                  <a:pt x="3883890" y="2095667"/>
                </a:cubicBezTo>
                <a:cubicBezTo>
                  <a:pt x="3880417" y="2095667"/>
                  <a:pt x="3876944" y="2096102"/>
                  <a:pt x="3873472" y="2096970"/>
                </a:cubicBezTo>
                <a:cubicBezTo>
                  <a:pt x="3904726" y="2127355"/>
                  <a:pt x="3952040" y="2150796"/>
                  <a:pt x="4015416" y="2167291"/>
                </a:cubicBezTo>
                <a:cubicBezTo>
                  <a:pt x="4020625" y="2168159"/>
                  <a:pt x="4023230" y="2169461"/>
                  <a:pt x="4023230" y="2171198"/>
                </a:cubicBezTo>
                <a:cubicBezTo>
                  <a:pt x="4023230" y="2172066"/>
                  <a:pt x="4020625" y="2173368"/>
                  <a:pt x="4015416" y="2175104"/>
                </a:cubicBezTo>
                <a:cubicBezTo>
                  <a:pt x="4007603" y="2176841"/>
                  <a:pt x="3994147" y="2179011"/>
                  <a:pt x="3975047" y="2181616"/>
                </a:cubicBezTo>
                <a:cubicBezTo>
                  <a:pt x="3959420" y="2184220"/>
                  <a:pt x="3948134" y="2185956"/>
                  <a:pt x="3941188" y="2186825"/>
                </a:cubicBezTo>
                <a:cubicBezTo>
                  <a:pt x="3935979" y="2186825"/>
                  <a:pt x="3931204" y="2185522"/>
                  <a:pt x="3926864" y="2182918"/>
                </a:cubicBezTo>
                <a:cubicBezTo>
                  <a:pt x="3916446" y="2175104"/>
                  <a:pt x="3906896" y="2167291"/>
                  <a:pt x="3898214" y="2159477"/>
                </a:cubicBezTo>
                <a:cubicBezTo>
                  <a:pt x="3898214" y="2161214"/>
                  <a:pt x="3897780" y="2163384"/>
                  <a:pt x="3896912" y="2165989"/>
                </a:cubicBezTo>
                <a:cubicBezTo>
                  <a:pt x="3896912" y="2167725"/>
                  <a:pt x="3896478" y="2169461"/>
                  <a:pt x="3895610" y="2171198"/>
                </a:cubicBezTo>
                <a:cubicBezTo>
                  <a:pt x="3894742" y="2178143"/>
                  <a:pt x="3894308" y="2184654"/>
                  <a:pt x="3894308" y="2190731"/>
                </a:cubicBezTo>
                <a:cubicBezTo>
                  <a:pt x="3894308" y="2194204"/>
                  <a:pt x="3894308" y="2199847"/>
                  <a:pt x="3894308" y="2207661"/>
                </a:cubicBezTo>
                <a:cubicBezTo>
                  <a:pt x="3893439" y="2218947"/>
                  <a:pt x="3893005" y="2227628"/>
                  <a:pt x="3893005" y="2233705"/>
                </a:cubicBezTo>
                <a:cubicBezTo>
                  <a:pt x="3892137" y="2252805"/>
                  <a:pt x="3887362" y="2272773"/>
                  <a:pt x="3878681" y="2293609"/>
                </a:cubicBezTo>
                <a:cubicBezTo>
                  <a:pt x="3876944" y="2296213"/>
                  <a:pt x="3875642" y="2297515"/>
                  <a:pt x="3874774" y="2297515"/>
                </a:cubicBezTo>
                <a:cubicBezTo>
                  <a:pt x="3873038" y="2297515"/>
                  <a:pt x="3871735" y="2296213"/>
                  <a:pt x="3870867" y="2293609"/>
                </a:cubicBezTo>
                <a:cubicBezTo>
                  <a:pt x="3863054" y="2274509"/>
                  <a:pt x="3859147" y="2250635"/>
                  <a:pt x="3859147" y="2221985"/>
                </a:cubicBezTo>
                <a:cubicBezTo>
                  <a:pt x="3859147" y="2202017"/>
                  <a:pt x="3859147" y="2189429"/>
                  <a:pt x="3859147" y="2184220"/>
                </a:cubicBezTo>
                <a:cubicBezTo>
                  <a:pt x="3859147" y="2164252"/>
                  <a:pt x="3856976" y="2150796"/>
                  <a:pt x="3852636" y="2143850"/>
                </a:cubicBezTo>
                <a:cubicBezTo>
                  <a:pt x="3850899" y="2137773"/>
                  <a:pt x="3853070" y="2134735"/>
                  <a:pt x="3859147" y="2134735"/>
                </a:cubicBezTo>
                <a:cubicBezTo>
                  <a:pt x="3867829" y="2136471"/>
                  <a:pt x="3876076" y="2139944"/>
                  <a:pt x="3883890" y="2145153"/>
                </a:cubicBezTo>
                <a:cubicBezTo>
                  <a:pt x="3875208" y="2134735"/>
                  <a:pt x="3866960" y="2123449"/>
                  <a:pt x="3859147" y="2111294"/>
                </a:cubicBezTo>
                <a:cubicBezTo>
                  <a:pt x="3859147" y="2110426"/>
                  <a:pt x="3858279" y="2109124"/>
                  <a:pt x="3856542" y="2107388"/>
                </a:cubicBezTo>
                <a:cubicBezTo>
                  <a:pt x="3854806" y="2103915"/>
                  <a:pt x="3853504" y="2101310"/>
                  <a:pt x="3852636" y="2099574"/>
                </a:cubicBezTo>
                <a:cubicBezTo>
                  <a:pt x="3849163" y="2100442"/>
                  <a:pt x="3843954" y="2101310"/>
                  <a:pt x="3837009" y="2102179"/>
                </a:cubicBezTo>
                <a:cubicBezTo>
                  <a:pt x="3833536" y="2103047"/>
                  <a:pt x="3830932" y="2103481"/>
                  <a:pt x="3829195" y="2103481"/>
                </a:cubicBezTo>
                <a:cubicBezTo>
                  <a:pt x="3830064" y="2104349"/>
                  <a:pt x="3831800" y="2105217"/>
                  <a:pt x="3834404" y="2106085"/>
                </a:cubicBezTo>
                <a:cubicBezTo>
                  <a:pt x="3836141" y="2106953"/>
                  <a:pt x="3838745" y="2108256"/>
                  <a:pt x="3842218" y="2109992"/>
                </a:cubicBezTo>
                <a:cubicBezTo>
                  <a:pt x="3845690" y="2112597"/>
                  <a:pt x="3845690" y="2116069"/>
                  <a:pt x="3842218" y="2120410"/>
                </a:cubicBezTo>
                <a:cubicBezTo>
                  <a:pt x="3837009" y="2124751"/>
                  <a:pt x="3830932" y="2130828"/>
                  <a:pt x="3823986" y="2138641"/>
                </a:cubicBezTo>
                <a:cubicBezTo>
                  <a:pt x="3822250" y="2141246"/>
                  <a:pt x="3820080" y="2143850"/>
                  <a:pt x="3817475" y="2146455"/>
                </a:cubicBezTo>
                <a:cubicBezTo>
                  <a:pt x="3830498" y="2149928"/>
                  <a:pt x="3839179" y="2154702"/>
                  <a:pt x="3843520" y="2160780"/>
                </a:cubicBezTo>
                <a:cubicBezTo>
                  <a:pt x="3846993" y="2163384"/>
                  <a:pt x="3846993" y="2168159"/>
                  <a:pt x="3843520" y="2175104"/>
                </a:cubicBezTo>
                <a:cubicBezTo>
                  <a:pt x="3840915" y="2176841"/>
                  <a:pt x="3838745" y="2181616"/>
                  <a:pt x="3837009" y="2189429"/>
                </a:cubicBezTo>
                <a:cubicBezTo>
                  <a:pt x="3830064" y="2209397"/>
                  <a:pt x="3819646" y="2225892"/>
                  <a:pt x="3805755" y="2238914"/>
                </a:cubicBezTo>
                <a:cubicBezTo>
                  <a:pt x="3793601" y="2251069"/>
                  <a:pt x="3776671" y="2261053"/>
                  <a:pt x="3754967" y="2268866"/>
                </a:cubicBezTo>
                <a:cubicBezTo>
                  <a:pt x="3749758" y="2270602"/>
                  <a:pt x="3747154" y="2271036"/>
                  <a:pt x="3747154" y="2270168"/>
                </a:cubicBezTo>
                <a:cubicBezTo>
                  <a:pt x="3746286" y="2269300"/>
                  <a:pt x="3748022" y="2267130"/>
                  <a:pt x="3752363" y="2263657"/>
                </a:cubicBezTo>
                <a:cubicBezTo>
                  <a:pt x="3778408" y="2242821"/>
                  <a:pt x="3794903" y="2215474"/>
                  <a:pt x="3801848" y="2181616"/>
                </a:cubicBezTo>
                <a:cubicBezTo>
                  <a:pt x="3803585" y="2177275"/>
                  <a:pt x="3803585" y="2170764"/>
                  <a:pt x="3801848" y="2162082"/>
                </a:cubicBezTo>
                <a:cubicBezTo>
                  <a:pt x="3797507" y="2166423"/>
                  <a:pt x="3793166" y="2169895"/>
                  <a:pt x="3788826" y="2172500"/>
                </a:cubicBezTo>
                <a:cubicBezTo>
                  <a:pt x="3771462" y="2185522"/>
                  <a:pt x="3749324" y="2195072"/>
                  <a:pt x="3722411" y="2201149"/>
                </a:cubicBezTo>
                <a:cubicBezTo>
                  <a:pt x="3718938" y="2202017"/>
                  <a:pt x="3717202" y="2202017"/>
                  <a:pt x="3717202" y="2201149"/>
                </a:cubicBezTo>
                <a:cubicBezTo>
                  <a:pt x="3717202" y="2200281"/>
                  <a:pt x="3718504" y="2198979"/>
                  <a:pt x="3721109" y="2197243"/>
                </a:cubicBezTo>
                <a:cubicBezTo>
                  <a:pt x="3747154" y="2179879"/>
                  <a:pt x="3771028" y="2156005"/>
                  <a:pt x="3792732" y="2125619"/>
                </a:cubicBezTo>
                <a:cubicBezTo>
                  <a:pt x="3793601" y="2124751"/>
                  <a:pt x="3794903" y="2122580"/>
                  <a:pt x="3796639" y="2119108"/>
                </a:cubicBezTo>
                <a:cubicBezTo>
                  <a:pt x="3797507" y="2117371"/>
                  <a:pt x="3798375" y="2116069"/>
                  <a:pt x="3799244" y="2115201"/>
                </a:cubicBezTo>
                <a:cubicBezTo>
                  <a:pt x="3796639" y="2116069"/>
                  <a:pt x="3793166" y="2115201"/>
                  <a:pt x="3788826" y="2112597"/>
                </a:cubicBezTo>
                <a:cubicBezTo>
                  <a:pt x="3782749" y="2109124"/>
                  <a:pt x="3778842" y="2102613"/>
                  <a:pt x="3777105" y="2093063"/>
                </a:cubicBezTo>
                <a:cubicBezTo>
                  <a:pt x="3777105" y="2092195"/>
                  <a:pt x="3776237" y="2089156"/>
                  <a:pt x="3774501" y="2083947"/>
                </a:cubicBezTo>
                <a:cubicBezTo>
                  <a:pt x="3773633" y="2076134"/>
                  <a:pt x="3772765" y="2070491"/>
                  <a:pt x="3771896" y="2067018"/>
                </a:cubicBezTo>
                <a:cubicBezTo>
                  <a:pt x="3768424" y="2049655"/>
                  <a:pt x="3764083" y="2036198"/>
                  <a:pt x="3758874" y="2026648"/>
                </a:cubicBezTo>
                <a:cubicBezTo>
                  <a:pt x="3756270" y="2020571"/>
                  <a:pt x="3757138" y="2017098"/>
                  <a:pt x="3761478" y="2016230"/>
                </a:cubicBezTo>
                <a:cubicBezTo>
                  <a:pt x="3766687" y="2016230"/>
                  <a:pt x="3771896" y="2017098"/>
                  <a:pt x="3777105" y="2018835"/>
                </a:cubicBezTo>
                <a:cubicBezTo>
                  <a:pt x="3787523" y="2017098"/>
                  <a:pt x="3807491" y="2013626"/>
                  <a:pt x="3837009" y="2008417"/>
                </a:cubicBezTo>
                <a:cubicBezTo>
                  <a:pt x="3844822" y="2007549"/>
                  <a:pt x="3850465" y="2006681"/>
                  <a:pt x="3853938" y="2005812"/>
                </a:cubicBezTo>
                <a:cubicBezTo>
                  <a:pt x="3857411" y="2004944"/>
                  <a:pt x="3861751" y="2004076"/>
                  <a:pt x="3866960" y="2003208"/>
                </a:cubicBezTo>
                <a:cubicBezTo>
                  <a:pt x="3882587" y="2000603"/>
                  <a:pt x="3892571" y="1998433"/>
                  <a:pt x="3896912" y="1996697"/>
                </a:cubicBezTo>
                <a:cubicBezTo>
                  <a:pt x="3901253" y="1995829"/>
                  <a:pt x="3905268" y="1995503"/>
                  <a:pt x="3908958" y="1995720"/>
                </a:cubicBezTo>
                <a:close/>
                <a:moveTo>
                  <a:pt x="6886385" y="1995394"/>
                </a:moveTo>
                <a:cubicBezTo>
                  <a:pt x="6902012" y="1999735"/>
                  <a:pt x="6913732" y="2005812"/>
                  <a:pt x="6921546" y="2013626"/>
                </a:cubicBezTo>
                <a:cubicBezTo>
                  <a:pt x="6925886" y="2019703"/>
                  <a:pt x="6927189" y="2025346"/>
                  <a:pt x="6925452" y="2030555"/>
                </a:cubicBezTo>
                <a:cubicBezTo>
                  <a:pt x="6923716" y="2032291"/>
                  <a:pt x="6921980" y="2044880"/>
                  <a:pt x="6920244" y="2068320"/>
                </a:cubicBezTo>
                <a:cubicBezTo>
                  <a:pt x="6927189" y="2066584"/>
                  <a:pt x="6931964" y="2065282"/>
                  <a:pt x="6934568" y="2064413"/>
                </a:cubicBezTo>
                <a:cubicBezTo>
                  <a:pt x="6938041" y="2062677"/>
                  <a:pt x="6942382" y="2062677"/>
                  <a:pt x="6947590" y="2064413"/>
                </a:cubicBezTo>
                <a:cubicBezTo>
                  <a:pt x="6956272" y="2067018"/>
                  <a:pt x="6963218" y="2071793"/>
                  <a:pt x="6968426" y="2078738"/>
                </a:cubicBezTo>
                <a:cubicBezTo>
                  <a:pt x="6971031" y="2084815"/>
                  <a:pt x="6970163" y="2088288"/>
                  <a:pt x="6965822" y="2089156"/>
                </a:cubicBezTo>
                <a:cubicBezTo>
                  <a:pt x="6960613" y="2090024"/>
                  <a:pt x="6953234" y="2091327"/>
                  <a:pt x="6943684" y="2093063"/>
                </a:cubicBezTo>
                <a:cubicBezTo>
                  <a:pt x="6933266" y="2094799"/>
                  <a:pt x="6925018" y="2096535"/>
                  <a:pt x="6918941" y="2098272"/>
                </a:cubicBezTo>
                <a:lnTo>
                  <a:pt x="6918941" y="2104783"/>
                </a:lnTo>
                <a:cubicBezTo>
                  <a:pt x="6918941" y="2111728"/>
                  <a:pt x="6918941" y="2120410"/>
                  <a:pt x="6918941" y="2130828"/>
                </a:cubicBezTo>
                <a:cubicBezTo>
                  <a:pt x="6919810" y="2131696"/>
                  <a:pt x="6921112" y="2132998"/>
                  <a:pt x="6922848" y="2134735"/>
                </a:cubicBezTo>
                <a:cubicBezTo>
                  <a:pt x="6923716" y="2136471"/>
                  <a:pt x="6924584" y="2137773"/>
                  <a:pt x="6925452" y="2138641"/>
                </a:cubicBezTo>
                <a:cubicBezTo>
                  <a:pt x="6936739" y="2125619"/>
                  <a:pt x="6943250" y="2112597"/>
                  <a:pt x="6944986" y="2099574"/>
                </a:cubicBezTo>
                <a:cubicBezTo>
                  <a:pt x="6949327" y="2096970"/>
                  <a:pt x="6953234" y="2096102"/>
                  <a:pt x="6956706" y="2096970"/>
                </a:cubicBezTo>
                <a:cubicBezTo>
                  <a:pt x="6966256" y="2101310"/>
                  <a:pt x="6974504" y="2106953"/>
                  <a:pt x="6981449" y="2113899"/>
                </a:cubicBezTo>
                <a:cubicBezTo>
                  <a:pt x="6987526" y="2121712"/>
                  <a:pt x="6986224" y="2126921"/>
                  <a:pt x="6977542" y="2129526"/>
                </a:cubicBezTo>
                <a:cubicBezTo>
                  <a:pt x="6958443" y="2135603"/>
                  <a:pt x="6944118" y="2141680"/>
                  <a:pt x="6934568" y="2147757"/>
                </a:cubicBezTo>
                <a:cubicBezTo>
                  <a:pt x="6947590" y="2159911"/>
                  <a:pt x="6963218" y="2172500"/>
                  <a:pt x="6981449" y="2185522"/>
                </a:cubicBezTo>
                <a:cubicBezTo>
                  <a:pt x="6998812" y="2195940"/>
                  <a:pt x="7017044" y="2205490"/>
                  <a:pt x="7036144" y="2214172"/>
                </a:cubicBezTo>
                <a:cubicBezTo>
                  <a:pt x="7039616" y="2215908"/>
                  <a:pt x="7041352" y="2217210"/>
                  <a:pt x="7041352" y="2218079"/>
                </a:cubicBezTo>
                <a:cubicBezTo>
                  <a:pt x="7041352" y="2218947"/>
                  <a:pt x="7039616" y="2219815"/>
                  <a:pt x="7036144" y="2220683"/>
                </a:cubicBezTo>
                <a:cubicBezTo>
                  <a:pt x="7021385" y="2223287"/>
                  <a:pt x="6999246" y="2224590"/>
                  <a:pt x="6969729" y="2224590"/>
                </a:cubicBezTo>
                <a:cubicBezTo>
                  <a:pt x="6962784" y="2224590"/>
                  <a:pt x="6958008" y="2223287"/>
                  <a:pt x="6955404" y="2220683"/>
                </a:cubicBezTo>
                <a:cubicBezTo>
                  <a:pt x="6939777" y="2200715"/>
                  <a:pt x="6927623" y="2182918"/>
                  <a:pt x="6918941" y="2167291"/>
                </a:cubicBezTo>
                <a:cubicBezTo>
                  <a:pt x="6918941" y="2175973"/>
                  <a:pt x="6919376" y="2188127"/>
                  <a:pt x="6920244" y="2203754"/>
                </a:cubicBezTo>
                <a:cubicBezTo>
                  <a:pt x="6920244" y="2214172"/>
                  <a:pt x="6920244" y="2221117"/>
                  <a:pt x="6920244" y="2224590"/>
                </a:cubicBezTo>
                <a:cubicBezTo>
                  <a:pt x="6919376" y="2250635"/>
                  <a:pt x="6912864" y="2268432"/>
                  <a:pt x="6900710" y="2277982"/>
                </a:cubicBezTo>
                <a:cubicBezTo>
                  <a:pt x="6891160" y="2282323"/>
                  <a:pt x="6884215" y="2280152"/>
                  <a:pt x="6879874" y="2271471"/>
                </a:cubicBezTo>
                <a:cubicBezTo>
                  <a:pt x="6874665" y="2254107"/>
                  <a:pt x="6864681" y="2240217"/>
                  <a:pt x="6849922" y="2229799"/>
                </a:cubicBezTo>
                <a:cubicBezTo>
                  <a:pt x="6848186" y="2228930"/>
                  <a:pt x="6847752" y="2228062"/>
                  <a:pt x="6848620" y="2227194"/>
                </a:cubicBezTo>
                <a:cubicBezTo>
                  <a:pt x="6849488" y="2226326"/>
                  <a:pt x="6850790" y="2225892"/>
                  <a:pt x="6852526" y="2225892"/>
                </a:cubicBezTo>
                <a:cubicBezTo>
                  <a:pt x="6855131" y="2226760"/>
                  <a:pt x="6859472" y="2227194"/>
                  <a:pt x="6865549" y="2227194"/>
                </a:cubicBezTo>
                <a:cubicBezTo>
                  <a:pt x="6872494" y="2228062"/>
                  <a:pt x="6877270" y="2228496"/>
                  <a:pt x="6879874" y="2228496"/>
                </a:cubicBezTo>
                <a:cubicBezTo>
                  <a:pt x="6884215" y="2229365"/>
                  <a:pt x="6885952" y="2227194"/>
                  <a:pt x="6885083" y="2221985"/>
                </a:cubicBezTo>
                <a:cubicBezTo>
                  <a:pt x="6885952" y="2207226"/>
                  <a:pt x="6886385" y="2192034"/>
                  <a:pt x="6886385" y="2176407"/>
                </a:cubicBezTo>
                <a:cubicBezTo>
                  <a:pt x="6874231" y="2191165"/>
                  <a:pt x="6862076" y="2207226"/>
                  <a:pt x="6849922" y="2224590"/>
                </a:cubicBezTo>
                <a:cubicBezTo>
                  <a:pt x="6847318" y="2228930"/>
                  <a:pt x="6842977" y="2229365"/>
                  <a:pt x="6836900" y="2225892"/>
                </a:cubicBezTo>
                <a:cubicBezTo>
                  <a:pt x="6827350" y="2218947"/>
                  <a:pt x="6820839" y="2210699"/>
                  <a:pt x="6817366" y="2201149"/>
                </a:cubicBezTo>
                <a:cubicBezTo>
                  <a:pt x="6815630" y="2195072"/>
                  <a:pt x="6816932" y="2191599"/>
                  <a:pt x="6821272" y="2190731"/>
                </a:cubicBezTo>
                <a:cubicBezTo>
                  <a:pt x="6850790" y="2178577"/>
                  <a:pt x="6872494" y="2167725"/>
                  <a:pt x="6886385" y="2158175"/>
                </a:cubicBezTo>
                <a:cubicBezTo>
                  <a:pt x="6886385" y="2152098"/>
                  <a:pt x="6886820" y="2142982"/>
                  <a:pt x="6887688" y="2130828"/>
                </a:cubicBezTo>
                <a:cubicBezTo>
                  <a:pt x="6887688" y="2118674"/>
                  <a:pt x="6887688" y="2109558"/>
                  <a:pt x="6887688" y="2103481"/>
                </a:cubicBezTo>
                <a:cubicBezTo>
                  <a:pt x="6880742" y="2104349"/>
                  <a:pt x="6874665" y="2105651"/>
                  <a:pt x="6869456" y="2107388"/>
                </a:cubicBezTo>
                <a:cubicBezTo>
                  <a:pt x="6862511" y="2109124"/>
                  <a:pt x="6857302" y="2108690"/>
                  <a:pt x="6853829" y="2106085"/>
                </a:cubicBezTo>
                <a:cubicBezTo>
                  <a:pt x="6849488" y="2103481"/>
                  <a:pt x="6844280" y="2099140"/>
                  <a:pt x="6838202" y="2093063"/>
                </a:cubicBezTo>
                <a:cubicBezTo>
                  <a:pt x="6835598" y="2088722"/>
                  <a:pt x="6836032" y="2085683"/>
                  <a:pt x="6839504" y="2083947"/>
                </a:cubicBezTo>
                <a:cubicBezTo>
                  <a:pt x="6853395" y="2081343"/>
                  <a:pt x="6863813" y="2079172"/>
                  <a:pt x="6870758" y="2077436"/>
                </a:cubicBezTo>
                <a:cubicBezTo>
                  <a:pt x="6877704" y="2077436"/>
                  <a:pt x="6882912" y="2076568"/>
                  <a:pt x="6886385" y="2074831"/>
                </a:cubicBezTo>
                <a:cubicBezTo>
                  <a:pt x="6886385" y="2064413"/>
                  <a:pt x="6886385" y="2054429"/>
                  <a:pt x="6886385" y="2044880"/>
                </a:cubicBezTo>
                <a:cubicBezTo>
                  <a:pt x="6886385" y="2034462"/>
                  <a:pt x="6883347" y="2022742"/>
                  <a:pt x="6877270" y="2009719"/>
                </a:cubicBezTo>
                <a:cubicBezTo>
                  <a:pt x="6876402" y="2007983"/>
                  <a:pt x="6875967" y="2006681"/>
                  <a:pt x="6875967" y="2005812"/>
                </a:cubicBezTo>
                <a:cubicBezTo>
                  <a:pt x="6875099" y="1997999"/>
                  <a:pt x="6878572" y="1994526"/>
                  <a:pt x="6886385" y="1995394"/>
                </a:cubicBezTo>
                <a:close/>
                <a:moveTo>
                  <a:pt x="5843854" y="1995394"/>
                </a:moveTo>
                <a:cubicBezTo>
                  <a:pt x="5845373" y="1994960"/>
                  <a:pt x="5847218" y="1994960"/>
                  <a:pt x="5849388" y="1995394"/>
                </a:cubicBezTo>
                <a:cubicBezTo>
                  <a:pt x="5864147" y="1996263"/>
                  <a:pt x="5875867" y="2001906"/>
                  <a:pt x="5884549" y="2012324"/>
                </a:cubicBezTo>
                <a:cubicBezTo>
                  <a:pt x="5888890" y="2016664"/>
                  <a:pt x="5889758" y="2021873"/>
                  <a:pt x="5887153" y="2027951"/>
                </a:cubicBezTo>
                <a:cubicBezTo>
                  <a:pt x="5886285" y="2030555"/>
                  <a:pt x="5884983" y="2038803"/>
                  <a:pt x="5883246" y="2052693"/>
                </a:cubicBezTo>
                <a:cubicBezTo>
                  <a:pt x="5884983" y="2052693"/>
                  <a:pt x="5887588" y="2052259"/>
                  <a:pt x="5891060" y="2051391"/>
                </a:cubicBezTo>
                <a:cubicBezTo>
                  <a:pt x="5893664" y="2051391"/>
                  <a:pt x="5895835" y="2051391"/>
                  <a:pt x="5897571" y="2051391"/>
                </a:cubicBezTo>
                <a:cubicBezTo>
                  <a:pt x="5904517" y="2049655"/>
                  <a:pt x="5911896" y="2051825"/>
                  <a:pt x="5919709" y="2057902"/>
                </a:cubicBezTo>
                <a:cubicBezTo>
                  <a:pt x="5924918" y="2049221"/>
                  <a:pt x="5927089" y="2043143"/>
                  <a:pt x="5926221" y="2039671"/>
                </a:cubicBezTo>
                <a:cubicBezTo>
                  <a:pt x="5927089" y="2032725"/>
                  <a:pt x="5930996" y="2030121"/>
                  <a:pt x="5937941" y="2031857"/>
                </a:cubicBezTo>
                <a:cubicBezTo>
                  <a:pt x="5947491" y="2034462"/>
                  <a:pt x="5956172" y="2043143"/>
                  <a:pt x="5963986" y="2057902"/>
                </a:cubicBezTo>
                <a:cubicBezTo>
                  <a:pt x="5967459" y="2062243"/>
                  <a:pt x="5966590" y="2066584"/>
                  <a:pt x="5961381" y="2070925"/>
                </a:cubicBezTo>
                <a:cubicBezTo>
                  <a:pt x="5960513" y="2071793"/>
                  <a:pt x="5958777" y="2073529"/>
                  <a:pt x="5956172" y="2076134"/>
                </a:cubicBezTo>
                <a:cubicBezTo>
                  <a:pt x="5944886" y="2085683"/>
                  <a:pt x="5936205" y="2093931"/>
                  <a:pt x="5930127" y="2100876"/>
                </a:cubicBezTo>
                <a:cubicBezTo>
                  <a:pt x="5943150" y="2099140"/>
                  <a:pt x="5954436" y="2096970"/>
                  <a:pt x="5963986" y="2094365"/>
                </a:cubicBezTo>
                <a:cubicBezTo>
                  <a:pt x="5970931" y="2091761"/>
                  <a:pt x="5977008" y="2091761"/>
                  <a:pt x="5982217" y="2094365"/>
                </a:cubicBezTo>
                <a:cubicBezTo>
                  <a:pt x="5993504" y="2097838"/>
                  <a:pt x="6001751" y="2103047"/>
                  <a:pt x="6006960" y="2109992"/>
                </a:cubicBezTo>
                <a:cubicBezTo>
                  <a:pt x="6010433" y="2114333"/>
                  <a:pt x="6011735" y="2118240"/>
                  <a:pt x="6010867" y="2121712"/>
                </a:cubicBezTo>
                <a:cubicBezTo>
                  <a:pt x="6009131" y="2126053"/>
                  <a:pt x="6006092" y="2127789"/>
                  <a:pt x="6001751" y="2126921"/>
                </a:cubicBezTo>
                <a:cubicBezTo>
                  <a:pt x="5970497" y="2124317"/>
                  <a:pt x="5938375" y="2124751"/>
                  <a:pt x="5905385" y="2128224"/>
                </a:cubicBezTo>
                <a:cubicBezTo>
                  <a:pt x="5902780" y="2130828"/>
                  <a:pt x="5898873" y="2134735"/>
                  <a:pt x="5893664" y="2139944"/>
                </a:cubicBezTo>
                <a:cubicBezTo>
                  <a:pt x="5887588" y="2145153"/>
                  <a:pt x="5883246" y="2149059"/>
                  <a:pt x="5880642" y="2151664"/>
                </a:cubicBezTo>
                <a:cubicBezTo>
                  <a:pt x="5887588" y="2150796"/>
                  <a:pt x="5894967" y="2149059"/>
                  <a:pt x="5902780" y="2146455"/>
                </a:cubicBezTo>
                <a:cubicBezTo>
                  <a:pt x="5904517" y="2144719"/>
                  <a:pt x="5907989" y="2144284"/>
                  <a:pt x="5913198" y="2145153"/>
                </a:cubicBezTo>
                <a:cubicBezTo>
                  <a:pt x="5914067" y="2145153"/>
                  <a:pt x="5914935" y="2145153"/>
                  <a:pt x="5915803" y="2145153"/>
                </a:cubicBezTo>
                <a:cubicBezTo>
                  <a:pt x="5927089" y="2149493"/>
                  <a:pt x="5935336" y="2155571"/>
                  <a:pt x="5940545" y="2163384"/>
                </a:cubicBezTo>
                <a:cubicBezTo>
                  <a:pt x="5944018" y="2168593"/>
                  <a:pt x="5945321" y="2174670"/>
                  <a:pt x="5944452" y="2181616"/>
                </a:cubicBezTo>
                <a:cubicBezTo>
                  <a:pt x="5941848" y="2191165"/>
                  <a:pt x="5940545" y="2200715"/>
                  <a:pt x="5940545" y="2210265"/>
                </a:cubicBezTo>
                <a:cubicBezTo>
                  <a:pt x="5940545" y="2218079"/>
                  <a:pt x="5940545" y="2229365"/>
                  <a:pt x="5940545" y="2244123"/>
                </a:cubicBezTo>
                <a:cubicBezTo>
                  <a:pt x="5939677" y="2262355"/>
                  <a:pt x="5936205" y="2274509"/>
                  <a:pt x="5930127" y="2280586"/>
                </a:cubicBezTo>
                <a:cubicBezTo>
                  <a:pt x="5924918" y="2285795"/>
                  <a:pt x="5919709" y="2286229"/>
                  <a:pt x="5914500" y="2281889"/>
                </a:cubicBezTo>
                <a:cubicBezTo>
                  <a:pt x="5907555" y="2274943"/>
                  <a:pt x="5904082" y="2264959"/>
                  <a:pt x="5904082" y="2251937"/>
                </a:cubicBezTo>
                <a:cubicBezTo>
                  <a:pt x="5898005" y="2252805"/>
                  <a:pt x="5886720" y="2253673"/>
                  <a:pt x="5870224" y="2254541"/>
                </a:cubicBezTo>
                <a:cubicBezTo>
                  <a:pt x="5862411" y="2255410"/>
                  <a:pt x="5856768" y="2255844"/>
                  <a:pt x="5853295" y="2255844"/>
                </a:cubicBezTo>
                <a:cubicBezTo>
                  <a:pt x="5853295" y="2260184"/>
                  <a:pt x="5852427" y="2264091"/>
                  <a:pt x="5850690" y="2267564"/>
                </a:cubicBezTo>
                <a:cubicBezTo>
                  <a:pt x="5849822" y="2272773"/>
                  <a:pt x="5845916" y="2274075"/>
                  <a:pt x="5838970" y="2271471"/>
                </a:cubicBezTo>
                <a:cubicBezTo>
                  <a:pt x="5833761" y="2268866"/>
                  <a:pt x="5828986" y="2264525"/>
                  <a:pt x="5824645" y="2258448"/>
                </a:cubicBezTo>
                <a:cubicBezTo>
                  <a:pt x="5822041" y="2253239"/>
                  <a:pt x="5821173" y="2247162"/>
                  <a:pt x="5822041" y="2240217"/>
                </a:cubicBezTo>
                <a:cubicBezTo>
                  <a:pt x="5823777" y="2235008"/>
                  <a:pt x="5824645" y="2222419"/>
                  <a:pt x="5824645" y="2202452"/>
                </a:cubicBezTo>
                <a:lnTo>
                  <a:pt x="5824645" y="2193336"/>
                </a:lnTo>
                <a:cubicBezTo>
                  <a:pt x="5799469" y="2209831"/>
                  <a:pt x="5771688" y="2222419"/>
                  <a:pt x="5741302" y="2231101"/>
                </a:cubicBezTo>
                <a:cubicBezTo>
                  <a:pt x="5737829" y="2231969"/>
                  <a:pt x="5735659" y="2231535"/>
                  <a:pt x="5734790" y="2229799"/>
                </a:cubicBezTo>
                <a:cubicBezTo>
                  <a:pt x="5734790" y="2228062"/>
                  <a:pt x="5736527" y="2226326"/>
                  <a:pt x="5739999" y="2224590"/>
                </a:cubicBezTo>
                <a:cubicBezTo>
                  <a:pt x="5769517" y="2206358"/>
                  <a:pt x="5796430" y="2185956"/>
                  <a:pt x="5820739" y="2163384"/>
                </a:cubicBezTo>
                <a:cubicBezTo>
                  <a:pt x="5820739" y="2162516"/>
                  <a:pt x="5820739" y="2161648"/>
                  <a:pt x="5820739" y="2160780"/>
                </a:cubicBezTo>
                <a:cubicBezTo>
                  <a:pt x="5819871" y="2159911"/>
                  <a:pt x="5819436" y="2159477"/>
                  <a:pt x="5819436" y="2159477"/>
                </a:cubicBezTo>
                <a:cubicBezTo>
                  <a:pt x="5816832" y="2152532"/>
                  <a:pt x="5819003" y="2149493"/>
                  <a:pt x="5825948" y="2150362"/>
                </a:cubicBezTo>
                <a:cubicBezTo>
                  <a:pt x="5826816" y="2150362"/>
                  <a:pt x="5828118" y="2150796"/>
                  <a:pt x="5829854" y="2151664"/>
                </a:cubicBezTo>
                <a:cubicBezTo>
                  <a:pt x="5831591" y="2151664"/>
                  <a:pt x="5832893" y="2152098"/>
                  <a:pt x="5833761" y="2152966"/>
                </a:cubicBezTo>
                <a:cubicBezTo>
                  <a:pt x="5840707" y="2146021"/>
                  <a:pt x="5847218" y="2139510"/>
                  <a:pt x="5853295" y="2133433"/>
                </a:cubicBezTo>
                <a:cubicBezTo>
                  <a:pt x="5822909" y="2136905"/>
                  <a:pt x="5795562" y="2141680"/>
                  <a:pt x="5771253" y="2147757"/>
                </a:cubicBezTo>
                <a:cubicBezTo>
                  <a:pt x="5764308" y="2149493"/>
                  <a:pt x="5759533" y="2148625"/>
                  <a:pt x="5756929" y="2145153"/>
                </a:cubicBezTo>
                <a:cubicBezTo>
                  <a:pt x="5751720" y="2139944"/>
                  <a:pt x="5746077" y="2133433"/>
                  <a:pt x="5739999" y="2125619"/>
                </a:cubicBezTo>
                <a:cubicBezTo>
                  <a:pt x="5737395" y="2123015"/>
                  <a:pt x="5738697" y="2120844"/>
                  <a:pt x="5743906" y="2119108"/>
                </a:cubicBezTo>
                <a:cubicBezTo>
                  <a:pt x="5778633" y="2117371"/>
                  <a:pt x="5803809" y="2115201"/>
                  <a:pt x="5819436" y="2112597"/>
                </a:cubicBezTo>
                <a:cubicBezTo>
                  <a:pt x="5829854" y="2110860"/>
                  <a:pt x="5840272" y="2109992"/>
                  <a:pt x="5850690" y="2109992"/>
                </a:cubicBezTo>
                <a:lnTo>
                  <a:pt x="5850690" y="2085249"/>
                </a:lnTo>
                <a:cubicBezTo>
                  <a:pt x="5848086" y="2085249"/>
                  <a:pt x="5844179" y="2085683"/>
                  <a:pt x="5838970" y="2086552"/>
                </a:cubicBezTo>
                <a:cubicBezTo>
                  <a:pt x="5834630" y="2086552"/>
                  <a:pt x="5831591" y="2086552"/>
                  <a:pt x="5829854" y="2086552"/>
                </a:cubicBezTo>
                <a:cubicBezTo>
                  <a:pt x="5823777" y="2087420"/>
                  <a:pt x="5818568" y="2086552"/>
                  <a:pt x="5814227" y="2083947"/>
                </a:cubicBezTo>
                <a:cubicBezTo>
                  <a:pt x="5810755" y="2082211"/>
                  <a:pt x="5805980" y="2078304"/>
                  <a:pt x="5799903" y="2072227"/>
                </a:cubicBezTo>
                <a:cubicBezTo>
                  <a:pt x="5797298" y="2069622"/>
                  <a:pt x="5796430" y="2067886"/>
                  <a:pt x="5797298" y="2067018"/>
                </a:cubicBezTo>
                <a:cubicBezTo>
                  <a:pt x="5797298" y="2065282"/>
                  <a:pt x="5798600" y="2064413"/>
                  <a:pt x="5801205" y="2064413"/>
                </a:cubicBezTo>
                <a:cubicBezTo>
                  <a:pt x="5817700" y="2062677"/>
                  <a:pt x="5833761" y="2060507"/>
                  <a:pt x="5849388" y="2057902"/>
                </a:cubicBezTo>
                <a:cubicBezTo>
                  <a:pt x="5850257" y="2033594"/>
                  <a:pt x="5847218" y="2016230"/>
                  <a:pt x="5840272" y="2005812"/>
                </a:cubicBezTo>
                <a:cubicBezTo>
                  <a:pt x="5838536" y="2002340"/>
                  <a:pt x="5838536" y="1999735"/>
                  <a:pt x="5840272" y="1997999"/>
                </a:cubicBezTo>
                <a:cubicBezTo>
                  <a:pt x="5841141" y="1996697"/>
                  <a:pt x="5842334" y="1995829"/>
                  <a:pt x="5843854" y="1995394"/>
                </a:cubicBezTo>
                <a:close/>
                <a:moveTo>
                  <a:pt x="3225521" y="1994418"/>
                </a:moveTo>
                <a:cubicBezTo>
                  <a:pt x="3228342" y="1994635"/>
                  <a:pt x="3230621" y="1995394"/>
                  <a:pt x="3232357" y="1996697"/>
                </a:cubicBezTo>
                <a:cubicBezTo>
                  <a:pt x="3242775" y="2001906"/>
                  <a:pt x="3250155" y="2008851"/>
                  <a:pt x="3254495" y="2017533"/>
                </a:cubicBezTo>
                <a:cubicBezTo>
                  <a:pt x="3257968" y="2023610"/>
                  <a:pt x="3257968" y="2029253"/>
                  <a:pt x="3254495" y="2034462"/>
                </a:cubicBezTo>
                <a:cubicBezTo>
                  <a:pt x="3254495" y="2035330"/>
                  <a:pt x="3253193" y="2038369"/>
                  <a:pt x="3250589" y="2043578"/>
                </a:cubicBezTo>
                <a:cubicBezTo>
                  <a:pt x="3248852" y="2048787"/>
                  <a:pt x="3247550" y="2051825"/>
                  <a:pt x="3246682" y="2052693"/>
                </a:cubicBezTo>
                <a:cubicBezTo>
                  <a:pt x="3244078" y="2062243"/>
                  <a:pt x="3241473" y="2072227"/>
                  <a:pt x="3238869" y="2082645"/>
                </a:cubicBezTo>
                <a:cubicBezTo>
                  <a:pt x="3236264" y="2092195"/>
                  <a:pt x="3230621" y="2100008"/>
                  <a:pt x="3221939" y="2106085"/>
                </a:cubicBezTo>
                <a:cubicBezTo>
                  <a:pt x="3215862" y="2109558"/>
                  <a:pt x="3211087" y="2108256"/>
                  <a:pt x="3207615" y="2102179"/>
                </a:cubicBezTo>
                <a:cubicBezTo>
                  <a:pt x="3206746" y="2099574"/>
                  <a:pt x="3205444" y="2096970"/>
                  <a:pt x="3203708" y="2094365"/>
                </a:cubicBezTo>
                <a:cubicBezTo>
                  <a:pt x="3191554" y="2094365"/>
                  <a:pt x="3180267" y="2095233"/>
                  <a:pt x="3169849" y="2096970"/>
                </a:cubicBezTo>
                <a:cubicBezTo>
                  <a:pt x="3168981" y="2096970"/>
                  <a:pt x="3167679" y="2096970"/>
                  <a:pt x="3165943" y="2096970"/>
                </a:cubicBezTo>
                <a:cubicBezTo>
                  <a:pt x="3165943" y="2098706"/>
                  <a:pt x="3165509" y="2100442"/>
                  <a:pt x="3164640" y="2102179"/>
                </a:cubicBezTo>
                <a:cubicBezTo>
                  <a:pt x="3164640" y="2103915"/>
                  <a:pt x="3164640" y="2104783"/>
                  <a:pt x="3164640" y="2104783"/>
                </a:cubicBezTo>
                <a:cubicBezTo>
                  <a:pt x="3161168" y="2109992"/>
                  <a:pt x="3156827" y="2111294"/>
                  <a:pt x="3151618" y="2108690"/>
                </a:cubicBezTo>
                <a:cubicBezTo>
                  <a:pt x="3151618" y="2108690"/>
                  <a:pt x="3150750" y="2108256"/>
                  <a:pt x="3149014" y="2107388"/>
                </a:cubicBezTo>
                <a:cubicBezTo>
                  <a:pt x="3148145" y="2107388"/>
                  <a:pt x="3145975" y="2106085"/>
                  <a:pt x="3142502" y="2103481"/>
                </a:cubicBezTo>
                <a:cubicBezTo>
                  <a:pt x="3140766" y="2100876"/>
                  <a:pt x="3139030" y="2091761"/>
                  <a:pt x="3137293" y="2076134"/>
                </a:cubicBezTo>
                <a:cubicBezTo>
                  <a:pt x="3136425" y="2065716"/>
                  <a:pt x="3133821" y="2052259"/>
                  <a:pt x="3129480" y="2035764"/>
                </a:cubicBezTo>
                <a:cubicBezTo>
                  <a:pt x="3127743" y="2028819"/>
                  <a:pt x="3125573" y="2022742"/>
                  <a:pt x="3122969" y="2017533"/>
                </a:cubicBezTo>
                <a:cubicBezTo>
                  <a:pt x="3122100" y="2016664"/>
                  <a:pt x="3121666" y="2016230"/>
                  <a:pt x="3121666" y="2016230"/>
                </a:cubicBezTo>
                <a:cubicBezTo>
                  <a:pt x="3120798" y="2013626"/>
                  <a:pt x="3120798" y="2011455"/>
                  <a:pt x="3121666" y="2009719"/>
                </a:cubicBezTo>
                <a:cubicBezTo>
                  <a:pt x="3121666" y="2008851"/>
                  <a:pt x="3121666" y="2007983"/>
                  <a:pt x="3121666" y="2007115"/>
                </a:cubicBezTo>
                <a:cubicBezTo>
                  <a:pt x="3123403" y="2004510"/>
                  <a:pt x="3126441" y="2003208"/>
                  <a:pt x="3130782" y="2003208"/>
                </a:cubicBezTo>
                <a:cubicBezTo>
                  <a:pt x="3132518" y="2003208"/>
                  <a:pt x="3135123" y="2003642"/>
                  <a:pt x="3138596" y="2004510"/>
                </a:cubicBezTo>
                <a:cubicBezTo>
                  <a:pt x="3140332" y="2005378"/>
                  <a:pt x="3141634" y="2005812"/>
                  <a:pt x="3142502" y="2005812"/>
                </a:cubicBezTo>
                <a:cubicBezTo>
                  <a:pt x="3143370" y="2005812"/>
                  <a:pt x="3144239" y="2006246"/>
                  <a:pt x="3145107" y="2007115"/>
                </a:cubicBezTo>
                <a:cubicBezTo>
                  <a:pt x="3146843" y="2007115"/>
                  <a:pt x="3147711" y="2007549"/>
                  <a:pt x="3147711" y="2008417"/>
                </a:cubicBezTo>
                <a:cubicBezTo>
                  <a:pt x="3150316" y="2008417"/>
                  <a:pt x="3154657" y="2007983"/>
                  <a:pt x="3160734" y="2007115"/>
                </a:cubicBezTo>
                <a:cubicBezTo>
                  <a:pt x="3162470" y="2006246"/>
                  <a:pt x="3164207" y="2005812"/>
                  <a:pt x="3165943" y="2005812"/>
                </a:cubicBezTo>
                <a:cubicBezTo>
                  <a:pt x="3175492" y="2004944"/>
                  <a:pt x="3191988" y="2001472"/>
                  <a:pt x="3215428" y="1995394"/>
                </a:cubicBezTo>
                <a:cubicBezTo>
                  <a:pt x="3219335" y="1994526"/>
                  <a:pt x="3222699" y="1994201"/>
                  <a:pt x="3225521" y="1994418"/>
                </a:cubicBezTo>
                <a:close/>
                <a:moveTo>
                  <a:pt x="1192222" y="1994092"/>
                </a:moveTo>
                <a:cubicBezTo>
                  <a:pt x="1204377" y="1995828"/>
                  <a:pt x="1217400" y="2002340"/>
                  <a:pt x="1231290" y="2013626"/>
                </a:cubicBezTo>
                <a:cubicBezTo>
                  <a:pt x="1235631" y="2017967"/>
                  <a:pt x="1236499" y="2022742"/>
                  <a:pt x="1233895" y="2027951"/>
                </a:cubicBezTo>
                <a:cubicBezTo>
                  <a:pt x="1231290" y="2031423"/>
                  <a:pt x="1229554" y="2039671"/>
                  <a:pt x="1228686" y="2052693"/>
                </a:cubicBezTo>
                <a:cubicBezTo>
                  <a:pt x="1228686" y="2054429"/>
                  <a:pt x="1228686" y="2056166"/>
                  <a:pt x="1228686" y="2057902"/>
                </a:cubicBezTo>
                <a:cubicBezTo>
                  <a:pt x="1228686" y="2058770"/>
                  <a:pt x="1228686" y="2060073"/>
                  <a:pt x="1228686" y="2061809"/>
                </a:cubicBezTo>
                <a:lnTo>
                  <a:pt x="1236499" y="2060507"/>
                </a:lnTo>
                <a:lnTo>
                  <a:pt x="1239103" y="2059204"/>
                </a:lnTo>
                <a:cubicBezTo>
                  <a:pt x="1245181" y="2057468"/>
                  <a:pt x="1249521" y="2057468"/>
                  <a:pt x="1252126" y="2059204"/>
                </a:cubicBezTo>
                <a:cubicBezTo>
                  <a:pt x="1259072" y="2060941"/>
                  <a:pt x="1265582" y="2066150"/>
                  <a:pt x="1271660" y="2074831"/>
                </a:cubicBezTo>
                <a:cubicBezTo>
                  <a:pt x="1273397" y="2082645"/>
                  <a:pt x="1270357" y="2086986"/>
                  <a:pt x="1262544" y="2087854"/>
                </a:cubicBezTo>
                <a:cubicBezTo>
                  <a:pt x="1259072" y="2087854"/>
                  <a:pt x="1254731" y="2088288"/>
                  <a:pt x="1249521" y="2089156"/>
                </a:cubicBezTo>
                <a:cubicBezTo>
                  <a:pt x="1240840" y="2090024"/>
                  <a:pt x="1233895" y="2090893"/>
                  <a:pt x="1228686" y="2091761"/>
                </a:cubicBezTo>
                <a:lnTo>
                  <a:pt x="1228686" y="2109992"/>
                </a:lnTo>
                <a:cubicBezTo>
                  <a:pt x="1231290" y="2109992"/>
                  <a:pt x="1234763" y="2109558"/>
                  <a:pt x="1239103" y="2108690"/>
                </a:cubicBezTo>
                <a:cubicBezTo>
                  <a:pt x="1244312" y="2108690"/>
                  <a:pt x="1247351" y="2108256"/>
                  <a:pt x="1248219" y="2107388"/>
                </a:cubicBezTo>
                <a:cubicBezTo>
                  <a:pt x="1255164" y="2105651"/>
                  <a:pt x="1261676" y="2106085"/>
                  <a:pt x="1267753" y="2108690"/>
                </a:cubicBezTo>
                <a:cubicBezTo>
                  <a:pt x="1271226" y="2110426"/>
                  <a:pt x="1275566" y="2113465"/>
                  <a:pt x="1280775" y="2117806"/>
                </a:cubicBezTo>
                <a:cubicBezTo>
                  <a:pt x="1283380" y="2119542"/>
                  <a:pt x="1285116" y="2120844"/>
                  <a:pt x="1285984" y="2121712"/>
                </a:cubicBezTo>
                <a:cubicBezTo>
                  <a:pt x="1289457" y="2128658"/>
                  <a:pt x="1286853" y="2133433"/>
                  <a:pt x="1278171" y="2136037"/>
                </a:cubicBezTo>
                <a:cubicBezTo>
                  <a:pt x="1268621" y="2135169"/>
                  <a:pt x="1252126" y="2134735"/>
                  <a:pt x="1228686" y="2134735"/>
                </a:cubicBezTo>
                <a:cubicBezTo>
                  <a:pt x="1228686" y="2149493"/>
                  <a:pt x="1229554" y="2169895"/>
                  <a:pt x="1231290" y="2195940"/>
                </a:cubicBezTo>
                <a:lnTo>
                  <a:pt x="1231290" y="2198545"/>
                </a:lnTo>
                <a:cubicBezTo>
                  <a:pt x="1233027" y="2208095"/>
                  <a:pt x="1230856" y="2215908"/>
                  <a:pt x="1224779" y="2221985"/>
                </a:cubicBezTo>
                <a:cubicBezTo>
                  <a:pt x="1218702" y="2227194"/>
                  <a:pt x="1213493" y="2227628"/>
                  <a:pt x="1209152" y="2223287"/>
                </a:cubicBezTo>
                <a:cubicBezTo>
                  <a:pt x="1204811" y="2220683"/>
                  <a:pt x="1201338" y="2216776"/>
                  <a:pt x="1198734" y="2211567"/>
                </a:cubicBezTo>
                <a:cubicBezTo>
                  <a:pt x="1196129" y="2208963"/>
                  <a:pt x="1195262" y="2203320"/>
                  <a:pt x="1196129" y="2194638"/>
                </a:cubicBezTo>
                <a:cubicBezTo>
                  <a:pt x="1196997" y="2185088"/>
                  <a:pt x="1197431" y="2165989"/>
                  <a:pt x="1197431" y="2137339"/>
                </a:cubicBezTo>
                <a:cubicBezTo>
                  <a:pt x="1194827" y="2137339"/>
                  <a:pt x="1192657" y="2137339"/>
                  <a:pt x="1190921" y="2137339"/>
                </a:cubicBezTo>
                <a:cubicBezTo>
                  <a:pt x="1185712" y="2138207"/>
                  <a:pt x="1180502" y="2138641"/>
                  <a:pt x="1175294" y="2138641"/>
                </a:cubicBezTo>
                <a:cubicBezTo>
                  <a:pt x="1175294" y="2140378"/>
                  <a:pt x="1174859" y="2142982"/>
                  <a:pt x="1173991" y="2146455"/>
                </a:cubicBezTo>
                <a:cubicBezTo>
                  <a:pt x="1173991" y="2148191"/>
                  <a:pt x="1173557" y="2150362"/>
                  <a:pt x="1172689" y="2152966"/>
                </a:cubicBezTo>
                <a:cubicBezTo>
                  <a:pt x="1165744" y="2179879"/>
                  <a:pt x="1148814" y="2199413"/>
                  <a:pt x="1121902" y="2211567"/>
                </a:cubicBezTo>
                <a:cubicBezTo>
                  <a:pt x="1184409" y="2228062"/>
                  <a:pt x="1246917" y="2235876"/>
                  <a:pt x="1309424" y="2235008"/>
                </a:cubicBezTo>
                <a:cubicBezTo>
                  <a:pt x="1312898" y="2235008"/>
                  <a:pt x="1315068" y="2235876"/>
                  <a:pt x="1315936" y="2237612"/>
                </a:cubicBezTo>
                <a:cubicBezTo>
                  <a:pt x="1315936" y="2238480"/>
                  <a:pt x="1314200" y="2240217"/>
                  <a:pt x="1310727" y="2242821"/>
                </a:cubicBezTo>
                <a:cubicBezTo>
                  <a:pt x="1282946" y="2258448"/>
                  <a:pt x="1260374" y="2269734"/>
                  <a:pt x="1243010" y="2276680"/>
                </a:cubicBezTo>
                <a:cubicBezTo>
                  <a:pt x="1238669" y="2278416"/>
                  <a:pt x="1232592" y="2278850"/>
                  <a:pt x="1224779" y="2277982"/>
                </a:cubicBezTo>
                <a:cubicBezTo>
                  <a:pt x="1178766" y="2268432"/>
                  <a:pt x="1140567" y="2254541"/>
                  <a:pt x="1110181" y="2236310"/>
                </a:cubicBezTo>
                <a:cubicBezTo>
                  <a:pt x="1096291" y="2228496"/>
                  <a:pt x="1084571" y="2224156"/>
                  <a:pt x="1075021" y="2223287"/>
                </a:cubicBezTo>
                <a:cubicBezTo>
                  <a:pt x="1066339" y="2223287"/>
                  <a:pt x="1057223" y="2226326"/>
                  <a:pt x="1047673" y="2232403"/>
                </a:cubicBezTo>
                <a:cubicBezTo>
                  <a:pt x="1042465" y="2234139"/>
                  <a:pt x="1037690" y="2233271"/>
                  <a:pt x="1033349" y="2229799"/>
                </a:cubicBezTo>
                <a:cubicBezTo>
                  <a:pt x="1027271" y="2225458"/>
                  <a:pt x="1023365" y="2220683"/>
                  <a:pt x="1021629" y="2215474"/>
                </a:cubicBezTo>
                <a:cubicBezTo>
                  <a:pt x="1018156" y="2209397"/>
                  <a:pt x="1018590" y="2206358"/>
                  <a:pt x="1022930" y="2206358"/>
                </a:cubicBezTo>
                <a:cubicBezTo>
                  <a:pt x="1035085" y="2202886"/>
                  <a:pt x="1046370" y="2201149"/>
                  <a:pt x="1056789" y="2201149"/>
                </a:cubicBezTo>
                <a:cubicBezTo>
                  <a:pt x="1064603" y="2196808"/>
                  <a:pt x="1069378" y="2188561"/>
                  <a:pt x="1071114" y="2176407"/>
                </a:cubicBezTo>
                <a:cubicBezTo>
                  <a:pt x="1071982" y="2173802"/>
                  <a:pt x="1069812" y="2169027"/>
                  <a:pt x="1064603" y="2162082"/>
                </a:cubicBezTo>
                <a:cubicBezTo>
                  <a:pt x="1060262" y="2157741"/>
                  <a:pt x="1058960" y="2151230"/>
                  <a:pt x="1060696" y="2142548"/>
                </a:cubicBezTo>
                <a:cubicBezTo>
                  <a:pt x="1060696" y="2139944"/>
                  <a:pt x="1062866" y="2135169"/>
                  <a:pt x="1067207" y="2128224"/>
                </a:cubicBezTo>
                <a:cubicBezTo>
                  <a:pt x="1068944" y="2125619"/>
                  <a:pt x="1069812" y="2124317"/>
                  <a:pt x="1069812" y="2124317"/>
                </a:cubicBezTo>
                <a:cubicBezTo>
                  <a:pt x="1057658" y="2130394"/>
                  <a:pt x="1050278" y="2134735"/>
                  <a:pt x="1047673" y="2137339"/>
                </a:cubicBezTo>
                <a:cubicBezTo>
                  <a:pt x="1043332" y="2139944"/>
                  <a:pt x="1039860" y="2139944"/>
                  <a:pt x="1037255" y="2137339"/>
                </a:cubicBezTo>
                <a:cubicBezTo>
                  <a:pt x="1030310" y="2132998"/>
                  <a:pt x="1025101" y="2128224"/>
                  <a:pt x="1021629" y="2123015"/>
                </a:cubicBezTo>
                <a:cubicBezTo>
                  <a:pt x="1019024" y="2117806"/>
                  <a:pt x="1019892" y="2114333"/>
                  <a:pt x="1024233" y="2112597"/>
                </a:cubicBezTo>
                <a:cubicBezTo>
                  <a:pt x="1037255" y="2109992"/>
                  <a:pt x="1052014" y="2104349"/>
                  <a:pt x="1068509" y="2095667"/>
                </a:cubicBezTo>
                <a:cubicBezTo>
                  <a:pt x="1077191" y="2093063"/>
                  <a:pt x="1083268" y="2092629"/>
                  <a:pt x="1086741" y="2094365"/>
                </a:cubicBezTo>
                <a:cubicBezTo>
                  <a:pt x="1092818" y="2096970"/>
                  <a:pt x="1098027" y="2101310"/>
                  <a:pt x="1102368" y="2107388"/>
                </a:cubicBezTo>
                <a:cubicBezTo>
                  <a:pt x="1103236" y="2108256"/>
                  <a:pt x="1104104" y="2109124"/>
                  <a:pt x="1104972" y="2109992"/>
                </a:cubicBezTo>
                <a:cubicBezTo>
                  <a:pt x="1107577" y="2112597"/>
                  <a:pt x="1108879" y="2116503"/>
                  <a:pt x="1108879" y="2121712"/>
                </a:cubicBezTo>
                <a:cubicBezTo>
                  <a:pt x="1114088" y="2121712"/>
                  <a:pt x="1124506" y="2120844"/>
                  <a:pt x="1140133" y="2119108"/>
                </a:cubicBezTo>
                <a:cubicBezTo>
                  <a:pt x="1128847" y="2120844"/>
                  <a:pt x="1130583" y="2120844"/>
                  <a:pt x="1145342" y="2119108"/>
                </a:cubicBezTo>
                <a:cubicBezTo>
                  <a:pt x="1145342" y="2113899"/>
                  <a:pt x="1145342" y="2107822"/>
                  <a:pt x="1145342" y="2100876"/>
                </a:cubicBezTo>
                <a:cubicBezTo>
                  <a:pt x="1144474" y="2101744"/>
                  <a:pt x="1143606" y="2102179"/>
                  <a:pt x="1142737" y="2102179"/>
                </a:cubicBezTo>
                <a:cubicBezTo>
                  <a:pt x="1133188" y="2102179"/>
                  <a:pt x="1127110" y="2101310"/>
                  <a:pt x="1124506" y="2099574"/>
                </a:cubicBezTo>
                <a:cubicBezTo>
                  <a:pt x="1114088" y="2094365"/>
                  <a:pt x="1108010" y="2089590"/>
                  <a:pt x="1106275" y="2085249"/>
                </a:cubicBezTo>
                <a:cubicBezTo>
                  <a:pt x="1103670" y="2081777"/>
                  <a:pt x="1104104" y="2079606"/>
                  <a:pt x="1107577" y="2078738"/>
                </a:cubicBezTo>
                <a:cubicBezTo>
                  <a:pt x="1111050" y="2078738"/>
                  <a:pt x="1120165" y="2077870"/>
                  <a:pt x="1134924" y="2076134"/>
                </a:cubicBezTo>
                <a:cubicBezTo>
                  <a:pt x="1140133" y="2075265"/>
                  <a:pt x="1143606" y="2074831"/>
                  <a:pt x="1145342" y="2074831"/>
                </a:cubicBezTo>
                <a:lnTo>
                  <a:pt x="1145342" y="2068320"/>
                </a:lnTo>
                <a:cubicBezTo>
                  <a:pt x="1146210" y="2051825"/>
                  <a:pt x="1142737" y="2037934"/>
                  <a:pt x="1134924" y="2026648"/>
                </a:cubicBezTo>
                <a:cubicBezTo>
                  <a:pt x="1132320" y="2020571"/>
                  <a:pt x="1135358" y="2017533"/>
                  <a:pt x="1144039" y="2017533"/>
                </a:cubicBezTo>
                <a:cubicBezTo>
                  <a:pt x="1150117" y="2018401"/>
                  <a:pt x="1160969" y="2023610"/>
                  <a:pt x="1176596" y="2033160"/>
                </a:cubicBezTo>
                <a:cubicBezTo>
                  <a:pt x="1177464" y="2034028"/>
                  <a:pt x="1178332" y="2034462"/>
                  <a:pt x="1179200" y="2034462"/>
                </a:cubicBezTo>
                <a:cubicBezTo>
                  <a:pt x="1182673" y="2037066"/>
                  <a:pt x="1183541" y="2040973"/>
                  <a:pt x="1181805" y="2046182"/>
                </a:cubicBezTo>
                <a:cubicBezTo>
                  <a:pt x="1179200" y="2048787"/>
                  <a:pt x="1177898" y="2056600"/>
                  <a:pt x="1177898" y="2069622"/>
                </a:cubicBezTo>
                <a:cubicBezTo>
                  <a:pt x="1179634" y="2068754"/>
                  <a:pt x="1183107" y="2068320"/>
                  <a:pt x="1188316" y="2068320"/>
                </a:cubicBezTo>
                <a:cubicBezTo>
                  <a:pt x="1191788" y="2067452"/>
                  <a:pt x="1194827" y="2067018"/>
                  <a:pt x="1197431" y="2067018"/>
                </a:cubicBezTo>
                <a:cubicBezTo>
                  <a:pt x="1195695" y="2034028"/>
                  <a:pt x="1192222" y="2012758"/>
                  <a:pt x="1187014" y="2003208"/>
                </a:cubicBezTo>
                <a:cubicBezTo>
                  <a:pt x="1185278" y="1997131"/>
                  <a:pt x="1187014" y="1994092"/>
                  <a:pt x="1192222" y="1994092"/>
                </a:cubicBezTo>
                <a:close/>
                <a:moveTo>
                  <a:pt x="864056" y="1994092"/>
                </a:moveTo>
                <a:cubicBezTo>
                  <a:pt x="881421" y="1994960"/>
                  <a:pt x="894442" y="2001037"/>
                  <a:pt x="903124" y="2012324"/>
                </a:cubicBezTo>
                <a:cubicBezTo>
                  <a:pt x="904861" y="2016664"/>
                  <a:pt x="904427" y="2019703"/>
                  <a:pt x="901822" y="2021439"/>
                </a:cubicBezTo>
                <a:cubicBezTo>
                  <a:pt x="896612" y="2025780"/>
                  <a:pt x="886629" y="2034028"/>
                  <a:pt x="871870" y="2046182"/>
                </a:cubicBezTo>
                <a:cubicBezTo>
                  <a:pt x="864056" y="2053127"/>
                  <a:pt x="858414" y="2057902"/>
                  <a:pt x="854941" y="2060507"/>
                </a:cubicBezTo>
                <a:cubicBezTo>
                  <a:pt x="857545" y="2060507"/>
                  <a:pt x="861018" y="2060073"/>
                  <a:pt x="865359" y="2059204"/>
                </a:cubicBezTo>
                <a:cubicBezTo>
                  <a:pt x="874041" y="2058336"/>
                  <a:pt x="880986" y="2057468"/>
                  <a:pt x="886195" y="2056600"/>
                </a:cubicBezTo>
                <a:cubicBezTo>
                  <a:pt x="915712" y="2052259"/>
                  <a:pt x="933510" y="2049655"/>
                  <a:pt x="939587" y="2048787"/>
                </a:cubicBezTo>
                <a:cubicBezTo>
                  <a:pt x="949137" y="2047918"/>
                  <a:pt x="956516" y="2049655"/>
                  <a:pt x="961725" y="2053996"/>
                </a:cubicBezTo>
                <a:cubicBezTo>
                  <a:pt x="966066" y="2058336"/>
                  <a:pt x="970406" y="2064847"/>
                  <a:pt x="974748" y="2073529"/>
                </a:cubicBezTo>
                <a:cubicBezTo>
                  <a:pt x="976484" y="2079606"/>
                  <a:pt x="973880" y="2082645"/>
                  <a:pt x="966934" y="2082645"/>
                </a:cubicBezTo>
                <a:cubicBezTo>
                  <a:pt x="941757" y="2080909"/>
                  <a:pt x="907465" y="2081343"/>
                  <a:pt x="864056" y="2083947"/>
                </a:cubicBezTo>
                <a:cubicBezTo>
                  <a:pt x="852771" y="2084815"/>
                  <a:pt x="844523" y="2085249"/>
                  <a:pt x="839314" y="2085249"/>
                </a:cubicBezTo>
                <a:cubicBezTo>
                  <a:pt x="793302" y="2089590"/>
                  <a:pt x="756404" y="2095233"/>
                  <a:pt x="728623" y="2102179"/>
                </a:cubicBezTo>
                <a:cubicBezTo>
                  <a:pt x="719941" y="2104783"/>
                  <a:pt x="712562" y="2103047"/>
                  <a:pt x="706485" y="2096970"/>
                </a:cubicBezTo>
                <a:cubicBezTo>
                  <a:pt x="703012" y="2093497"/>
                  <a:pt x="699539" y="2090024"/>
                  <a:pt x="696067" y="2086552"/>
                </a:cubicBezTo>
                <a:cubicBezTo>
                  <a:pt x="693463" y="2083947"/>
                  <a:pt x="692160" y="2082211"/>
                  <a:pt x="692160" y="2081343"/>
                </a:cubicBezTo>
                <a:cubicBezTo>
                  <a:pt x="693029" y="2079606"/>
                  <a:pt x="694765" y="2078738"/>
                  <a:pt x="697369" y="2078738"/>
                </a:cubicBezTo>
                <a:cubicBezTo>
                  <a:pt x="711260" y="2077870"/>
                  <a:pt x="731228" y="2075700"/>
                  <a:pt x="757273" y="2072227"/>
                </a:cubicBezTo>
                <a:cubicBezTo>
                  <a:pt x="778977" y="2069622"/>
                  <a:pt x="806324" y="2066584"/>
                  <a:pt x="839314" y="2063111"/>
                </a:cubicBezTo>
                <a:cubicBezTo>
                  <a:pt x="844523" y="2049221"/>
                  <a:pt x="849298" y="2035764"/>
                  <a:pt x="853638" y="2022742"/>
                </a:cubicBezTo>
                <a:cubicBezTo>
                  <a:pt x="853638" y="2021873"/>
                  <a:pt x="854073" y="2021005"/>
                  <a:pt x="854941" y="2020137"/>
                </a:cubicBezTo>
                <a:cubicBezTo>
                  <a:pt x="857545" y="2009719"/>
                  <a:pt x="858414" y="2003208"/>
                  <a:pt x="857545" y="2000603"/>
                </a:cubicBezTo>
                <a:cubicBezTo>
                  <a:pt x="857545" y="1995394"/>
                  <a:pt x="859716" y="1993224"/>
                  <a:pt x="864056" y="1994092"/>
                </a:cubicBezTo>
                <a:close/>
                <a:moveTo>
                  <a:pt x="533286" y="1993767"/>
                </a:moveTo>
                <a:cubicBezTo>
                  <a:pt x="535891" y="1993549"/>
                  <a:pt x="538496" y="1994092"/>
                  <a:pt x="541100" y="1995394"/>
                </a:cubicBezTo>
                <a:cubicBezTo>
                  <a:pt x="558463" y="2001472"/>
                  <a:pt x="571052" y="2010587"/>
                  <a:pt x="578865" y="2022742"/>
                </a:cubicBezTo>
                <a:cubicBezTo>
                  <a:pt x="579733" y="2027082"/>
                  <a:pt x="578865" y="2030555"/>
                  <a:pt x="576260" y="2033160"/>
                </a:cubicBezTo>
                <a:cubicBezTo>
                  <a:pt x="573656" y="2034028"/>
                  <a:pt x="570617" y="2034896"/>
                  <a:pt x="567145" y="2035764"/>
                </a:cubicBezTo>
                <a:cubicBezTo>
                  <a:pt x="554122" y="2038369"/>
                  <a:pt x="538496" y="2040973"/>
                  <a:pt x="520264" y="2043578"/>
                </a:cubicBezTo>
                <a:cubicBezTo>
                  <a:pt x="528078" y="2049655"/>
                  <a:pt x="531550" y="2056600"/>
                  <a:pt x="530682" y="2064413"/>
                </a:cubicBezTo>
                <a:lnTo>
                  <a:pt x="530682" y="2067018"/>
                </a:lnTo>
                <a:cubicBezTo>
                  <a:pt x="537627" y="2065282"/>
                  <a:pt x="544138" y="2063979"/>
                  <a:pt x="550216" y="2063111"/>
                </a:cubicBezTo>
                <a:cubicBezTo>
                  <a:pt x="556292" y="2062243"/>
                  <a:pt x="561935" y="2063111"/>
                  <a:pt x="567145" y="2065716"/>
                </a:cubicBezTo>
                <a:cubicBezTo>
                  <a:pt x="574090" y="2066584"/>
                  <a:pt x="580167" y="2070491"/>
                  <a:pt x="585376" y="2077436"/>
                </a:cubicBezTo>
                <a:cubicBezTo>
                  <a:pt x="589717" y="2085249"/>
                  <a:pt x="587980" y="2090024"/>
                  <a:pt x="580167" y="2091761"/>
                </a:cubicBezTo>
                <a:cubicBezTo>
                  <a:pt x="574958" y="2091761"/>
                  <a:pt x="567145" y="2092629"/>
                  <a:pt x="556727" y="2094365"/>
                </a:cubicBezTo>
                <a:cubicBezTo>
                  <a:pt x="546309" y="2095233"/>
                  <a:pt x="538496" y="2096102"/>
                  <a:pt x="533286" y="2096970"/>
                </a:cubicBezTo>
                <a:cubicBezTo>
                  <a:pt x="534154" y="2104783"/>
                  <a:pt x="534589" y="2113031"/>
                  <a:pt x="534589" y="2121712"/>
                </a:cubicBezTo>
                <a:cubicBezTo>
                  <a:pt x="538061" y="2121712"/>
                  <a:pt x="544138" y="2121712"/>
                  <a:pt x="552820" y="2121712"/>
                </a:cubicBezTo>
                <a:cubicBezTo>
                  <a:pt x="561501" y="2120844"/>
                  <a:pt x="568013" y="2120410"/>
                  <a:pt x="572354" y="2120410"/>
                </a:cubicBezTo>
                <a:cubicBezTo>
                  <a:pt x="587112" y="2120410"/>
                  <a:pt x="597097" y="2119108"/>
                  <a:pt x="602305" y="2116503"/>
                </a:cubicBezTo>
                <a:cubicBezTo>
                  <a:pt x="610987" y="2115635"/>
                  <a:pt x="619668" y="2117371"/>
                  <a:pt x="628350" y="2121712"/>
                </a:cubicBezTo>
                <a:cubicBezTo>
                  <a:pt x="637032" y="2126053"/>
                  <a:pt x="644411" y="2132130"/>
                  <a:pt x="650488" y="2139944"/>
                </a:cubicBezTo>
                <a:cubicBezTo>
                  <a:pt x="652224" y="2146889"/>
                  <a:pt x="650922" y="2151664"/>
                  <a:pt x="646582" y="2154268"/>
                </a:cubicBezTo>
                <a:cubicBezTo>
                  <a:pt x="642240" y="2155137"/>
                  <a:pt x="634861" y="2155137"/>
                  <a:pt x="624444" y="2154268"/>
                </a:cubicBezTo>
                <a:cubicBezTo>
                  <a:pt x="618366" y="2153400"/>
                  <a:pt x="613591" y="2152966"/>
                  <a:pt x="610119" y="2152966"/>
                </a:cubicBezTo>
                <a:cubicBezTo>
                  <a:pt x="597097" y="2151230"/>
                  <a:pt x="572354" y="2150362"/>
                  <a:pt x="535891" y="2150362"/>
                </a:cubicBezTo>
                <a:cubicBezTo>
                  <a:pt x="535891" y="2176407"/>
                  <a:pt x="533286" y="2202017"/>
                  <a:pt x="528078" y="2227194"/>
                </a:cubicBezTo>
                <a:cubicBezTo>
                  <a:pt x="521132" y="2252371"/>
                  <a:pt x="508109" y="2269734"/>
                  <a:pt x="489010" y="2279284"/>
                </a:cubicBezTo>
                <a:cubicBezTo>
                  <a:pt x="483801" y="2281020"/>
                  <a:pt x="479460" y="2280586"/>
                  <a:pt x="475987" y="2277982"/>
                </a:cubicBezTo>
                <a:cubicBezTo>
                  <a:pt x="471647" y="2275377"/>
                  <a:pt x="466438" y="2268866"/>
                  <a:pt x="460360" y="2258448"/>
                </a:cubicBezTo>
                <a:cubicBezTo>
                  <a:pt x="458624" y="2254975"/>
                  <a:pt x="457322" y="2252371"/>
                  <a:pt x="456454" y="2250635"/>
                </a:cubicBezTo>
                <a:cubicBezTo>
                  <a:pt x="447772" y="2238480"/>
                  <a:pt x="439525" y="2230667"/>
                  <a:pt x="431711" y="2227194"/>
                </a:cubicBezTo>
                <a:cubicBezTo>
                  <a:pt x="428238" y="2225458"/>
                  <a:pt x="426936" y="2224156"/>
                  <a:pt x="427804" y="2223287"/>
                </a:cubicBezTo>
                <a:cubicBezTo>
                  <a:pt x="427804" y="2222419"/>
                  <a:pt x="429541" y="2221985"/>
                  <a:pt x="433013" y="2221985"/>
                </a:cubicBezTo>
                <a:cubicBezTo>
                  <a:pt x="446904" y="2223721"/>
                  <a:pt x="460360" y="2224590"/>
                  <a:pt x="473383" y="2224590"/>
                </a:cubicBezTo>
                <a:cubicBezTo>
                  <a:pt x="481197" y="2224590"/>
                  <a:pt x="485971" y="2221551"/>
                  <a:pt x="487707" y="2215474"/>
                </a:cubicBezTo>
                <a:cubicBezTo>
                  <a:pt x="491180" y="2193770"/>
                  <a:pt x="493351" y="2172066"/>
                  <a:pt x="494219" y="2150362"/>
                </a:cubicBezTo>
                <a:lnTo>
                  <a:pt x="491614" y="2150362"/>
                </a:lnTo>
                <a:cubicBezTo>
                  <a:pt x="449942" y="2151230"/>
                  <a:pt x="419557" y="2154268"/>
                  <a:pt x="400457" y="2159477"/>
                </a:cubicBezTo>
                <a:cubicBezTo>
                  <a:pt x="395248" y="2161214"/>
                  <a:pt x="391776" y="2160780"/>
                  <a:pt x="390039" y="2158175"/>
                </a:cubicBezTo>
                <a:cubicBezTo>
                  <a:pt x="388303" y="2155571"/>
                  <a:pt x="384830" y="2151664"/>
                  <a:pt x="379621" y="2146455"/>
                </a:cubicBezTo>
                <a:cubicBezTo>
                  <a:pt x="374412" y="2140378"/>
                  <a:pt x="370505" y="2136471"/>
                  <a:pt x="367901" y="2134735"/>
                </a:cubicBezTo>
                <a:cubicBezTo>
                  <a:pt x="367033" y="2133866"/>
                  <a:pt x="366599" y="2132564"/>
                  <a:pt x="366599" y="2130828"/>
                </a:cubicBezTo>
                <a:cubicBezTo>
                  <a:pt x="367467" y="2129960"/>
                  <a:pt x="368769" y="2129526"/>
                  <a:pt x="370505" y="2129526"/>
                </a:cubicBezTo>
                <a:cubicBezTo>
                  <a:pt x="381792" y="2129526"/>
                  <a:pt x="393512" y="2129526"/>
                  <a:pt x="405666" y="2129526"/>
                </a:cubicBezTo>
                <a:cubicBezTo>
                  <a:pt x="415216" y="2128658"/>
                  <a:pt x="429106" y="2127789"/>
                  <a:pt x="447338" y="2126921"/>
                </a:cubicBezTo>
                <a:cubicBezTo>
                  <a:pt x="468174" y="2125185"/>
                  <a:pt x="483801" y="2123883"/>
                  <a:pt x="494219" y="2123015"/>
                </a:cubicBezTo>
                <a:cubicBezTo>
                  <a:pt x="494219" y="2116069"/>
                  <a:pt x="494219" y="2108690"/>
                  <a:pt x="494219" y="2100876"/>
                </a:cubicBezTo>
                <a:lnTo>
                  <a:pt x="472080" y="2103481"/>
                </a:lnTo>
                <a:cubicBezTo>
                  <a:pt x="471213" y="2103481"/>
                  <a:pt x="469476" y="2103481"/>
                  <a:pt x="466871" y="2103481"/>
                </a:cubicBezTo>
                <a:cubicBezTo>
                  <a:pt x="461663" y="2104349"/>
                  <a:pt x="457756" y="2103915"/>
                  <a:pt x="455152" y="2102179"/>
                </a:cubicBezTo>
                <a:cubicBezTo>
                  <a:pt x="447338" y="2096970"/>
                  <a:pt x="441695" y="2090458"/>
                  <a:pt x="438222" y="2082645"/>
                </a:cubicBezTo>
                <a:cubicBezTo>
                  <a:pt x="438222" y="2082645"/>
                  <a:pt x="438222" y="2082211"/>
                  <a:pt x="438222" y="2081343"/>
                </a:cubicBezTo>
                <a:cubicBezTo>
                  <a:pt x="436486" y="2079606"/>
                  <a:pt x="436920" y="2078304"/>
                  <a:pt x="439525" y="2077436"/>
                </a:cubicBezTo>
                <a:cubicBezTo>
                  <a:pt x="440393" y="2077436"/>
                  <a:pt x="441695" y="2077436"/>
                  <a:pt x="443431" y="2077436"/>
                </a:cubicBezTo>
                <a:cubicBezTo>
                  <a:pt x="458190" y="2076568"/>
                  <a:pt x="474685" y="2074831"/>
                  <a:pt x="492916" y="2072227"/>
                </a:cubicBezTo>
                <a:cubicBezTo>
                  <a:pt x="491180" y="2063545"/>
                  <a:pt x="489010" y="2055298"/>
                  <a:pt x="486405" y="2047484"/>
                </a:cubicBezTo>
                <a:cubicBezTo>
                  <a:pt x="467306" y="2050089"/>
                  <a:pt x="447338" y="2050957"/>
                  <a:pt x="426502" y="2050089"/>
                </a:cubicBezTo>
                <a:cubicBezTo>
                  <a:pt x="423030" y="2050089"/>
                  <a:pt x="420859" y="2049655"/>
                  <a:pt x="419991" y="2048787"/>
                </a:cubicBezTo>
                <a:cubicBezTo>
                  <a:pt x="419991" y="2047918"/>
                  <a:pt x="421727" y="2047050"/>
                  <a:pt x="425200" y="2046182"/>
                </a:cubicBezTo>
                <a:cubicBezTo>
                  <a:pt x="470344" y="2029687"/>
                  <a:pt x="503334" y="2013192"/>
                  <a:pt x="524171" y="1996697"/>
                </a:cubicBezTo>
                <a:cubicBezTo>
                  <a:pt x="524171" y="1996697"/>
                  <a:pt x="524605" y="1996697"/>
                  <a:pt x="525473" y="1996697"/>
                </a:cubicBezTo>
                <a:cubicBezTo>
                  <a:pt x="528078" y="1994960"/>
                  <a:pt x="530682" y="1993984"/>
                  <a:pt x="533286" y="1993767"/>
                </a:cubicBezTo>
                <a:close/>
                <a:moveTo>
                  <a:pt x="1813803" y="1984976"/>
                </a:moveTo>
                <a:cubicBezTo>
                  <a:pt x="1834639" y="1986713"/>
                  <a:pt x="1851134" y="1995394"/>
                  <a:pt x="1863289" y="2011021"/>
                </a:cubicBezTo>
                <a:cubicBezTo>
                  <a:pt x="1865893" y="2017098"/>
                  <a:pt x="1865893" y="2022742"/>
                  <a:pt x="1863289" y="2027951"/>
                </a:cubicBezTo>
                <a:cubicBezTo>
                  <a:pt x="1860684" y="2037500"/>
                  <a:pt x="1859382" y="2047918"/>
                  <a:pt x="1859382" y="2059204"/>
                </a:cubicBezTo>
                <a:lnTo>
                  <a:pt x="1859382" y="2061809"/>
                </a:lnTo>
                <a:cubicBezTo>
                  <a:pt x="1874141" y="2060073"/>
                  <a:pt x="1887163" y="2058770"/>
                  <a:pt x="1898449" y="2057902"/>
                </a:cubicBezTo>
                <a:cubicBezTo>
                  <a:pt x="1905395" y="2057034"/>
                  <a:pt x="1911472" y="2055298"/>
                  <a:pt x="1916681" y="2052693"/>
                </a:cubicBezTo>
                <a:cubicBezTo>
                  <a:pt x="1923627" y="2049221"/>
                  <a:pt x="1930137" y="2050089"/>
                  <a:pt x="1936214" y="2055298"/>
                </a:cubicBezTo>
                <a:cubicBezTo>
                  <a:pt x="1944027" y="2061375"/>
                  <a:pt x="1951407" y="2069622"/>
                  <a:pt x="1958352" y="2080040"/>
                </a:cubicBezTo>
                <a:cubicBezTo>
                  <a:pt x="1961825" y="2085249"/>
                  <a:pt x="1960957" y="2090893"/>
                  <a:pt x="1955748" y="2096970"/>
                </a:cubicBezTo>
                <a:cubicBezTo>
                  <a:pt x="1945330" y="2107388"/>
                  <a:pt x="1937517" y="2119542"/>
                  <a:pt x="1932307" y="2133433"/>
                </a:cubicBezTo>
                <a:cubicBezTo>
                  <a:pt x="1934912" y="2135169"/>
                  <a:pt x="1936648" y="2137339"/>
                  <a:pt x="1937517" y="2139944"/>
                </a:cubicBezTo>
                <a:cubicBezTo>
                  <a:pt x="1940121" y="2143416"/>
                  <a:pt x="1940555" y="2146455"/>
                  <a:pt x="1938819" y="2149059"/>
                </a:cubicBezTo>
                <a:cubicBezTo>
                  <a:pt x="1937083" y="2151664"/>
                  <a:pt x="1933610" y="2152966"/>
                  <a:pt x="1928401" y="2152966"/>
                </a:cubicBezTo>
                <a:cubicBezTo>
                  <a:pt x="1910169" y="2151230"/>
                  <a:pt x="1886729" y="2151230"/>
                  <a:pt x="1858079" y="2152966"/>
                </a:cubicBezTo>
                <a:lnTo>
                  <a:pt x="1858079" y="2177709"/>
                </a:lnTo>
                <a:cubicBezTo>
                  <a:pt x="1858079" y="2221985"/>
                  <a:pt x="1852436" y="2256712"/>
                  <a:pt x="1841150" y="2281889"/>
                </a:cubicBezTo>
                <a:cubicBezTo>
                  <a:pt x="1839414" y="2285361"/>
                  <a:pt x="1838112" y="2287098"/>
                  <a:pt x="1837244" y="2287098"/>
                </a:cubicBezTo>
                <a:cubicBezTo>
                  <a:pt x="1836375" y="2287098"/>
                  <a:pt x="1835073" y="2285795"/>
                  <a:pt x="1833337" y="2283191"/>
                </a:cubicBezTo>
                <a:cubicBezTo>
                  <a:pt x="1824655" y="2267564"/>
                  <a:pt x="1820315" y="2240651"/>
                  <a:pt x="1820315" y="2202452"/>
                </a:cubicBezTo>
                <a:cubicBezTo>
                  <a:pt x="1820315" y="2197243"/>
                  <a:pt x="1820315" y="2189429"/>
                  <a:pt x="1820315" y="2179011"/>
                </a:cubicBezTo>
                <a:cubicBezTo>
                  <a:pt x="1819446" y="2168593"/>
                  <a:pt x="1819012" y="2160780"/>
                  <a:pt x="1819012" y="2155571"/>
                </a:cubicBezTo>
                <a:cubicBezTo>
                  <a:pt x="1803385" y="2156439"/>
                  <a:pt x="1789928" y="2157741"/>
                  <a:pt x="1778643" y="2159477"/>
                </a:cubicBezTo>
                <a:cubicBezTo>
                  <a:pt x="1777774" y="2170764"/>
                  <a:pt x="1773868" y="2176407"/>
                  <a:pt x="1766922" y="2176407"/>
                </a:cubicBezTo>
                <a:cubicBezTo>
                  <a:pt x="1756504" y="2177275"/>
                  <a:pt x="1749994" y="2169461"/>
                  <a:pt x="1747389" y="2152966"/>
                </a:cubicBezTo>
                <a:cubicBezTo>
                  <a:pt x="1744784" y="2114767"/>
                  <a:pt x="1740009" y="2090024"/>
                  <a:pt x="1733064" y="2078738"/>
                </a:cubicBezTo>
                <a:cubicBezTo>
                  <a:pt x="1730459" y="2075265"/>
                  <a:pt x="1730025" y="2072227"/>
                  <a:pt x="1731762" y="2069622"/>
                </a:cubicBezTo>
                <a:cubicBezTo>
                  <a:pt x="1733498" y="2067018"/>
                  <a:pt x="1736537" y="2066150"/>
                  <a:pt x="1740878" y="2067018"/>
                </a:cubicBezTo>
                <a:cubicBezTo>
                  <a:pt x="1745218" y="2067018"/>
                  <a:pt x="1753900" y="2069188"/>
                  <a:pt x="1766922" y="2073529"/>
                </a:cubicBezTo>
                <a:cubicBezTo>
                  <a:pt x="1785154" y="2070925"/>
                  <a:pt x="1787324" y="2070491"/>
                  <a:pt x="1773433" y="2072227"/>
                </a:cubicBezTo>
                <a:cubicBezTo>
                  <a:pt x="1787324" y="2070491"/>
                  <a:pt x="1802517" y="2068754"/>
                  <a:pt x="1819012" y="2067018"/>
                </a:cubicBezTo>
                <a:lnTo>
                  <a:pt x="1819012" y="2042275"/>
                </a:lnTo>
                <a:cubicBezTo>
                  <a:pt x="1819880" y="2024044"/>
                  <a:pt x="1815974" y="2007983"/>
                  <a:pt x="1807292" y="1994092"/>
                </a:cubicBezTo>
                <a:cubicBezTo>
                  <a:pt x="1804687" y="1988015"/>
                  <a:pt x="1806858" y="1984976"/>
                  <a:pt x="1813803" y="1984976"/>
                </a:cubicBezTo>
                <a:close/>
                <a:moveTo>
                  <a:pt x="5207381" y="1983674"/>
                </a:moveTo>
                <a:cubicBezTo>
                  <a:pt x="5218667" y="1985410"/>
                  <a:pt x="5230387" y="1990185"/>
                  <a:pt x="5242541" y="1997999"/>
                </a:cubicBezTo>
                <a:cubicBezTo>
                  <a:pt x="5247750" y="2000603"/>
                  <a:pt x="5249053" y="2005812"/>
                  <a:pt x="5246448" y="2013626"/>
                </a:cubicBezTo>
                <a:cubicBezTo>
                  <a:pt x="5242976" y="2021439"/>
                  <a:pt x="5241239" y="2030121"/>
                  <a:pt x="5241239" y="2039671"/>
                </a:cubicBezTo>
                <a:cubicBezTo>
                  <a:pt x="5242108" y="2039671"/>
                  <a:pt x="5243844" y="2039237"/>
                  <a:pt x="5246448" y="2038369"/>
                </a:cubicBezTo>
                <a:cubicBezTo>
                  <a:pt x="5256866" y="2035764"/>
                  <a:pt x="5262944" y="2033594"/>
                  <a:pt x="5264680" y="2031857"/>
                </a:cubicBezTo>
                <a:cubicBezTo>
                  <a:pt x="5265548" y="2031857"/>
                  <a:pt x="5266416" y="2031423"/>
                  <a:pt x="5267284" y="2030555"/>
                </a:cubicBezTo>
                <a:cubicBezTo>
                  <a:pt x="5271625" y="2028819"/>
                  <a:pt x="5275966" y="2029253"/>
                  <a:pt x="5280307" y="2031857"/>
                </a:cubicBezTo>
                <a:cubicBezTo>
                  <a:pt x="5288120" y="2037934"/>
                  <a:pt x="5294198" y="2044012"/>
                  <a:pt x="5298538" y="2050089"/>
                </a:cubicBezTo>
                <a:cubicBezTo>
                  <a:pt x="5300275" y="2054429"/>
                  <a:pt x="5300275" y="2058336"/>
                  <a:pt x="5298538" y="2061809"/>
                </a:cubicBezTo>
                <a:cubicBezTo>
                  <a:pt x="5298538" y="2061809"/>
                  <a:pt x="5298104" y="2062243"/>
                  <a:pt x="5297236" y="2063111"/>
                </a:cubicBezTo>
                <a:cubicBezTo>
                  <a:pt x="5297236" y="2063979"/>
                  <a:pt x="5296802" y="2064847"/>
                  <a:pt x="5295933" y="2065716"/>
                </a:cubicBezTo>
                <a:cubicBezTo>
                  <a:pt x="5300275" y="2065716"/>
                  <a:pt x="5303747" y="2064847"/>
                  <a:pt x="5306351" y="2063111"/>
                </a:cubicBezTo>
                <a:cubicBezTo>
                  <a:pt x="5313297" y="2061375"/>
                  <a:pt x="5319374" y="2061809"/>
                  <a:pt x="5324583" y="2064413"/>
                </a:cubicBezTo>
                <a:cubicBezTo>
                  <a:pt x="5331528" y="2067018"/>
                  <a:pt x="5336737" y="2072227"/>
                  <a:pt x="5340210" y="2080040"/>
                </a:cubicBezTo>
                <a:cubicBezTo>
                  <a:pt x="5342814" y="2086118"/>
                  <a:pt x="5340210" y="2089590"/>
                  <a:pt x="5332396" y="2090458"/>
                </a:cubicBezTo>
                <a:cubicBezTo>
                  <a:pt x="5324583" y="2090458"/>
                  <a:pt x="5309390" y="2091327"/>
                  <a:pt x="5286818" y="2093063"/>
                </a:cubicBezTo>
                <a:cubicBezTo>
                  <a:pt x="5285082" y="2095667"/>
                  <a:pt x="5284213" y="2099140"/>
                  <a:pt x="5284213" y="2103481"/>
                </a:cubicBezTo>
                <a:cubicBezTo>
                  <a:pt x="5285082" y="2103481"/>
                  <a:pt x="5285516" y="2103481"/>
                  <a:pt x="5285516" y="2103481"/>
                </a:cubicBezTo>
                <a:cubicBezTo>
                  <a:pt x="5290725" y="2104349"/>
                  <a:pt x="5294631" y="2108256"/>
                  <a:pt x="5297236" y="2115201"/>
                </a:cubicBezTo>
                <a:cubicBezTo>
                  <a:pt x="5298972" y="2121278"/>
                  <a:pt x="5296802" y="2125185"/>
                  <a:pt x="5290725" y="2126921"/>
                </a:cubicBezTo>
                <a:cubicBezTo>
                  <a:pt x="5281175" y="2127789"/>
                  <a:pt x="5264246" y="2129960"/>
                  <a:pt x="5239937" y="2133433"/>
                </a:cubicBezTo>
                <a:lnTo>
                  <a:pt x="5239937" y="2143850"/>
                </a:lnTo>
                <a:cubicBezTo>
                  <a:pt x="5241673" y="2143850"/>
                  <a:pt x="5242976" y="2143850"/>
                  <a:pt x="5243844" y="2143850"/>
                </a:cubicBezTo>
                <a:cubicBezTo>
                  <a:pt x="5253394" y="2141246"/>
                  <a:pt x="5261641" y="2139075"/>
                  <a:pt x="5268586" y="2137339"/>
                </a:cubicBezTo>
                <a:cubicBezTo>
                  <a:pt x="5274664" y="2135603"/>
                  <a:pt x="5279004" y="2135603"/>
                  <a:pt x="5281609" y="2137339"/>
                </a:cubicBezTo>
                <a:cubicBezTo>
                  <a:pt x="5285082" y="2139075"/>
                  <a:pt x="5290291" y="2143416"/>
                  <a:pt x="5297236" y="2150362"/>
                </a:cubicBezTo>
                <a:cubicBezTo>
                  <a:pt x="5299840" y="2157307"/>
                  <a:pt x="5297670" y="2161648"/>
                  <a:pt x="5290725" y="2163384"/>
                </a:cubicBezTo>
                <a:cubicBezTo>
                  <a:pt x="5285516" y="2163384"/>
                  <a:pt x="5277268" y="2164252"/>
                  <a:pt x="5265982" y="2165989"/>
                </a:cubicBezTo>
                <a:cubicBezTo>
                  <a:pt x="5254696" y="2166857"/>
                  <a:pt x="5246014" y="2167725"/>
                  <a:pt x="5239937" y="2168593"/>
                </a:cubicBezTo>
                <a:lnTo>
                  <a:pt x="5239937" y="2179011"/>
                </a:lnTo>
                <a:cubicBezTo>
                  <a:pt x="5241673" y="2179011"/>
                  <a:pt x="5243410" y="2179011"/>
                  <a:pt x="5245146" y="2179011"/>
                </a:cubicBezTo>
                <a:cubicBezTo>
                  <a:pt x="5249487" y="2178143"/>
                  <a:pt x="5257735" y="2176407"/>
                  <a:pt x="5269889" y="2173802"/>
                </a:cubicBezTo>
                <a:cubicBezTo>
                  <a:pt x="5274230" y="2172934"/>
                  <a:pt x="5276834" y="2172500"/>
                  <a:pt x="5277702" y="2172500"/>
                </a:cubicBezTo>
                <a:cubicBezTo>
                  <a:pt x="5282043" y="2170764"/>
                  <a:pt x="5286384" y="2170764"/>
                  <a:pt x="5290725" y="2172500"/>
                </a:cubicBezTo>
                <a:cubicBezTo>
                  <a:pt x="5302011" y="2176841"/>
                  <a:pt x="5308956" y="2182484"/>
                  <a:pt x="5311560" y="2189429"/>
                </a:cubicBezTo>
                <a:cubicBezTo>
                  <a:pt x="5313297" y="2195506"/>
                  <a:pt x="5310692" y="2198979"/>
                  <a:pt x="5303747" y="2199847"/>
                </a:cubicBezTo>
                <a:cubicBezTo>
                  <a:pt x="5295066" y="2199847"/>
                  <a:pt x="5278571" y="2200715"/>
                  <a:pt x="5254262" y="2202452"/>
                </a:cubicBezTo>
                <a:cubicBezTo>
                  <a:pt x="5271625" y="2200715"/>
                  <a:pt x="5269021" y="2200715"/>
                  <a:pt x="5246448" y="2202452"/>
                </a:cubicBezTo>
                <a:cubicBezTo>
                  <a:pt x="5244712" y="2203320"/>
                  <a:pt x="5242976" y="2203754"/>
                  <a:pt x="5241239" y="2203754"/>
                </a:cubicBezTo>
                <a:cubicBezTo>
                  <a:pt x="5241239" y="2216776"/>
                  <a:pt x="5239503" y="2226760"/>
                  <a:pt x="5236030" y="2233705"/>
                </a:cubicBezTo>
                <a:cubicBezTo>
                  <a:pt x="5271625" y="2241519"/>
                  <a:pt x="5310258" y="2246294"/>
                  <a:pt x="5351930" y="2248030"/>
                </a:cubicBezTo>
                <a:cubicBezTo>
                  <a:pt x="5355403" y="2248898"/>
                  <a:pt x="5357139" y="2249766"/>
                  <a:pt x="5357139" y="2250635"/>
                </a:cubicBezTo>
                <a:cubicBezTo>
                  <a:pt x="5358008" y="2252371"/>
                  <a:pt x="5356705" y="2254107"/>
                  <a:pt x="5353232" y="2255844"/>
                </a:cubicBezTo>
                <a:cubicBezTo>
                  <a:pt x="5327187" y="2267130"/>
                  <a:pt x="5302445" y="2276245"/>
                  <a:pt x="5279004" y="2283191"/>
                </a:cubicBezTo>
                <a:cubicBezTo>
                  <a:pt x="5272059" y="2284927"/>
                  <a:pt x="5265114" y="2284927"/>
                  <a:pt x="5258168" y="2283191"/>
                </a:cubicBezTo>
                <a:cubicBezTo>
                  <a:pt x="5227783" y="2276245"/>
                  <a:pt x="5201304" y="2264525"/>
                  <a:pt x="5178731" y="2248030"/>
                </a:cubicBezTo>
                <a:cubicBezTo>
                  <a:pt x="5167445" y="2240217"/>
                  <a:pt x="5154857" y="2232403"/>
                  <a:pt x="5140966" y="2224590"/>
                </a:cubicBezTo>
                <a:cubicBezTo>
                  <a:pt x="5127944" y="2241953"/>
                  <a:pt x="5102767" y="2257580"/>
                  <a:pt x="5065436" y="2271471"/>
                </a:cubicBezTo>
                <a:cubicBezTo>
                  <a:pt x="5061963" y="2272339"/>
                  <a:pt x="5059793" y="2272339"/>
                  <a:pt x="5058925" y="2271471"/>
                </a:cubicBezTo>
                <a:cubicBezTo>
                  <a:pt x="5058925" y="2269734"/>
                  <a:pt x="5060661" y="2267564"/>
                  <a:pt x="5064134" y="2264959"/>
                </a:cubicBezTo>
                <a:cubicBezTo>
                  <a:pt x="5087574" y="2247596"/>
                  <a:pt x="5104503" y="2229365"/>
                  <a:pt x="5114921" y="2210265"/>
                </a:cubicBezTo>
                <a:cubicBezTo>
                  <a:pt x="5107976" y="2205924"/>
                  <a:pt x="5103201" y="2203320"/>
                  <a:pt x="5100597" y="2202452"/>
                </a:cubicBezTo>
                <a:cubicBezTo>
                  <a:pt x="5092783" y="2199847"/>
                  <a:pt x="5085838" y="2198979"/>
                  <a:pt x="5079761" y="2199847"/>
                </a:cubicBezTo>
                <a:cubicBezTo>
                  <a:pt x="5073684" y="2199847"/>
                  <a:pt x="5070211" y="2197243"/>
                  <a:pt x="5069343" y="2192034"/>
                </a:cubicBezTo>
                <a:cubicBezTo>
                  <a:pt x="5069343" y="2183352"/>
                  <a:pt x="5074552" y="2179011"/>
                  <a:pt x="5084970" y="2179011"/>
                </a:cubicBezTo>
                <a:cubicBezTo>
                  <a:pt x="5098861" y="2179879"/>
                  <a:pt x="5109279" y="2182050"/>
                  <a:pt x="5116224" y="2185522"/>
                </a:cubicBezTo>
                <a:cubicBezTo>
                  <a:pt x="5118828" y="2186390"/>
                  <a:pt x="5121867" y="2187693"/>
                  <a:pt x="5125339" y="2189429"/>
                </a:cubicBezTo>
                <a:cubicBezTo>
                  <a:pt x="5126208" y="2185956"/>
                  <a:pt x="5127510" y="2181616"/>
                  <a:pt x="5129246" y="2176407"/>
                </a:cubicBezTo>
                <a:cubicBezTo>
                  <a:pt x="5130983" y="2170329"/>
                  <a:pt x="5132285" y="2165989"/>
                  <a:pt x="5133153" y="2163384"/>
                </a:cubicBezTo>
                <a:cubicBezTo>
                  <a:pt x="5127944" y="2165120"/>
                  <a:pt x="5122301" y="2167725"/>
                  <a:pt x="5116224" y="2171198"/>
                </a:cubicBezTo>
                <a:cubicBezTo>
                  <a:pt x="5112751" y="2173802"/>
                  <a:pt x="5109279" y="2172934"/>
                  <a:pt x="5105806" y="2168593"/>
                </a:cubicBezTo>
                <a:cubicBezTo>
                  <a:pt x="5100597" y="2163384"/>
                  <a:pt x="5097124" y="2159043"/>
                  <a:pt x="5095388" y="2155571"/>
                </a:cubicBezTo>
                <a:cubicBezTo>
                  <a:pt x="5092783" y="2151230"/>
                  <a:pt x="5093652" y="2148191"/>
                  <a:pt x="5097992" y="2146455"/>
                </a:cubicBezTo>
                <a:cubicBezTo>
                  <a:pt x="5102333" y="2142114"/>
                  <a:pt x="5105372" y="2136905"/>
                  <a:pt x="5107108" y="2130828"/>
                </a:cubicBezTo>
                <a:cubicBezTo>
                  <a:pt x="5109712" y="2124751"/>
                  <a:pt x="5113619" y="2113899"/>
                  <a:pt x="5118828" y="2098272"/>
                </a:cubicBezTo>
                <a:cubicBezTo>
                  <a:pt x="5118828" y="2096535"/>
                  <a:pt x="5117526" y="2095667"/>
                  <a:pt x="5114921" y="2095667"/>
                </a:cubicBezTo>
                <a:cubicBezTo>
                  <a:pt x="5110581" y="2097404"/>
                  <a:pt x="5106240" y="2099574"/>
                  <a:pt x="5101899" y="2102179"/>
                </a:cubicBezTo>
                <a:cubicBezTo>
                  <a:pt x="5099294" y="2103047"/>
                  <a:pt x="5096256" y="2103047"/>
                  <a:pt x="5092783" y="2102179"/>
                </a:cubicBezTo>
                <a:cubicBezTo>
                  <a:pt x="5091915" y="2101310"/>
                  <a:pt x="5090179" y="2100008"/>
                  <a:pt x="5087574" y="2098272"/>
                </a:cubicBezTo>
                <a:cubicBezTo>
                  <a:pt x="5081497" y="2093931"/>
                  <a:pt x="5077590" y="2090893"/>
                  <a:pt x="5075854" y="2089156"/>
                </a:cubicBezTo>
                <a:cubicBezTo>
                  <a:pt x="5073249" y="2084815"/>
                  <a:pt x="5074552" y="2081777"/>
                  <a:pt x="5079761" y="2080040"/>
                </a:cubicBezTo>
                <a:cubicBezTo>
                  <a:pt x="5097124" y="2074831"/>
                  <a:pt x="5113185" y="2067452"/>
                  <a:pt x="5127944" y="2057902"/>
                </a:cubicBezTo>
                <a:cubicBezTo>
                  <a:pt x="5132285" y="2054429"/>
                  <a:pt x="5137059" y="2054429"/>
                  <a:pt x="5142268" y="2057902"/>
                </a:cubicBezTo>
                <a:cubicBezTo>
                  <a:pt x="5152686" y="2063979"/>
                  <a:pt x="5158764" y="2068754"/>
                  <a:pt x="5160500" y="2072227"/>
                </a:cubicBezTo>
                <a:cubicBezTo>
                  <a:pt x="5163973" y="2076568"/>
                  <a:pt x="5163973" y="2080909"/>
                  <a:pt x="5160500" y="2085249"/>
                </a:cubicBezTo>
                <a:cubicBezTo>
                  <a:pt x="5160500" y="2086118"/>
                  <a:pt x="5160066" y="2086986"/>
                  <a:pt x="5159198" y="2087854"/>
                </a:cubicBezTo>
                <a:cubicBezTo>
                  <a:pt x="5158330" y="2089590"/>
                  <a:pt x="5157462" y="2090893"/>
                  <a:pt x="5156593" y="2091761"/>
                </a:cubicBezTo>
                <a:cubicBezTo>
                  <a:pt x="5160066" y="2090893"/>
                  <a:pt x="5166577" y="2089590"/>
                  <a:pt x="5176127" y="2087854"/>
                </a:cubicBezTo>
                <a:cubicBezTo>
                  <a:pt x="5185677" y="2086986"/>
                  <a:pt x="5192188" y="2086118"/>
                  <a:pt x="5195661" y="2085249"/>
                </a:cubicBezTo>
                <a:cubicBezTo>
                  <a:pt x="5200870" y="2083513"/>
                  <a:pt x="5206079" y="2082645"/>
                  <a:pt x="5211288" y="2082645"/>
                </a:cubicBezTo>
                <a:lnTo>
                  <a:pt x="5211288" y="2069622"/>
                </a:lnTo>
                <a:cubicBezTo>
                  <a:pt x="5210420" y="2069622"/>
                  <a:pt x="5209552" y="2070056"/>
                  <a:pt x="5208683" y="2070925"/>
                </a:cubicBezTo>
                <a:cubicBezTo>
                  <a:pt x="5205211" y="2071793"/>
                  <a:pt x="5201738" y="2072227"/>
                  <a:pt x="5198265" y="2072227"/>
                </a:cubicBezTo>
                <a:cubicBezTo>
                  <a:pt x="5192188" y="2073963"/>
                  <a:pt x="5187413" y="2073963"/>
                  <a:pt x="5183940" y="2072227"/>
                </a:cubicBezTo>
                <a:cubicBezTo>
                  <a:pt x="5178731" y="2069622"/>
                  <a:pt x="5173957" y="2065282"/>
                  <a:pt x="5169616" y="2059204"/>
                </a:cubicBezTo>
                <a:cubicBezTo>
                  <a:pt x="5166143" y="2053996"/>
                  <a:pt x="5167445" y="2050957"/>
                  <a:pt x="5173522" y="2050089"/>
                </a:cubicBezTo>
                <a:cubicBezTo>
                  <a:pt x="5177863" y="2050089"/>
                  <a:pt x="5185243" y="2049221"/>
                  <a:pt x="5195661" y="2047484"/>
                </a:cubicBezTo>
                <a:cubicBezTo>
                  <a:pt x="5201738" y="2046616"/>
                  <a:pt x="5206513" y="2046182"/>
                  <a:pt x="5209985" y="2046182"/>
                </a:cubicBezTo>
                <a:lnTo>
                  <a:pt x="5209985" y="2042275"/>
                </a:lnTo>
                <a:cubicBezTo>
                  <a:pt x="5209985" y="2017967"/>
                  <a:pt x="5206947" y="2001472"/>
                  <a:pt x="5200870" y="1992790"/>
                </a:cubicBezTo>
                <a:cubicBezTo>
                  <a:pt x="5200002" y="1986713"/>
                  <a:pt x="5202172" y="1983674"/>
                  <a:pt x="5207381" y="1983674"/>
                </a:cubicBezTo>
                <a:close/>
                <a:moveTo>
                  <a:pt x="418689" y="1725383"/>
                </a:moveTo>
                <a:cubicBezTo>
                  <a:pt x="404799" y="1725383"/>
                  <a:pt x="397419" y="1730158"/>
                  <a:pt x="396551" y="1739708"/>
                </a:cubicBezTo>
                <a:cubicBezTo>
                  <a:pt x="396551" y="1744917"/>
                  <a:pt x="398721" y="1747955"/>
                  <a:pt x="403063" y="1748823"/>
                </a:cubicBezTo>
                <a:cubicBezTo>
                  <a:pt x="405666" y="1751428"/>
                  <a:pt x="406969" y="1753598"/>
                  <a:pt x="406969" y="1755335"/>
                </a:cubicBezTo>
                <a:cubicBezTo>
                  <a:pt x="409574" y="1756203"/>
                  <a:pt x="411744" y="1756637"/>
                  <a:pt x="413480" y="1756637"/>
                </a:cubicBezTo>
                <a:cubicBezTo>
                  <a:pt x="429107" y="1756637"/>
                  <a:pt x="436921" y="1751428"/>
                  <a:pt x="436921" y="1741010"/>
                </a:cubicBezTo>
                <a:cubicBezTo>
                  <a:pt x="436052" y="1731460"/>
                  <a:pt x="429975" y="1726251"/>
                  <a:pt x="418689" y="1725383"/>
                </a:cubicBezTo>
                <a:close/>
                <a:moveTo>
                  <a:pt x="5121433" y="1705849"/>
                </a:moveTo>
                <a:cubicBezTo>
                  <a:pt x="5147477" y="1704981"/>
                  <a:pt x="5160934" y="1713663"/>
                  <a:pt x="5161802" y="1731894"/>
                </a:cubicBezTo>
                <a:cubicBezTo>
                  <a:pt x="5160934" y="1745785"/>
                  <a:pt x="5140533" y="1759241"/>
                  <a:pt x="5100597" y="1772264"/>
                </a:cubicBezTo>
                <a:cubicBezTo>
                  <a:pt x="5094520" y="1773132"/>
                  <a:pt x="5090613" y="1772264"/>
                  <a:pt x="5088876" y="1769659"/>
                </a:cubicBezTo>
                <a:cubicBezTo>
                  <a:pt x="5087140" y="1767055"/>
                  <a:pt x="5088443" y="1764016"/>
                  <a:pt x="5092783" y="1760544"/>
                </a:cubicBezTo>
                <a:cubicBezTo>
                  <a:pt x="5104070" y="1752730"/>
                  <a:pt x="5111015" y="1747087"/>
                  <a:pt x="5113619" y="1743615"/>
                </a:cubicBezTo>
                <a:cubicBezTo>
                  <a:pt x="5115356" y="1741878"/>
                  <a:pt x="5115790" y="1740576"/>
                  <a:pt x="5114921" y="1739708"/>
                </a:cubicBezTo>
                <a:cubicBezTo>
                  <a:pt x="5114053" y="1738840"/>
                  <a:pt x="5112317" y="1737971"/>
                  <a:pt x="5109712" y="1737103"/>
                </a:cubicBezTo>
                <a:cubicBezTo>
                  <a:pt x="5098426" y="1735367"/>
                  <a:pt x="5092783" y="1730158"/>
                  <a:pt x="5092783" y="1721476"/>
                </a:cubicBezTo>
                <a:cubicBezTo>
                  <a:pt x="5093652" y="1711058"/>
                  <a:pt x="5103201" y="1705849"/>
                  <a:pt x="5121433" y="1705849"/>
                </a:cubicBezTo>
                <a:close/>
                <a:moveTo>
                  <a:pt x="418689" y="1705849"/>
                </a:moveTo>
                <a:cubicBezTo>
                  <a:pt x="448207" y="1707586"/>
                  <a:pt x="463834" y="1719306"/>
                  <a:pt x="465570" y="1741010"/>
                </a:cubicBezTo>
                <a:cubicBezTo>
                  <a:pt x="463834" y="1760978"/>
                  <a:pt x="451245" y="1772264"/>
                  <a:pt x="427805" y="1774868"/>
                </a:cubicBezTo>
                <a:cubicBezTo>
                  <a:pt x="417387" y="1774868"/>
                  <a:pt x="406969" y="1772264"/>
                  <a:pt x="396551" y="1767055"/>
                </a:cubicBezTo>
                <a:cubicBezTo>
                  <a:pt x="394815" y="1768791"/>
                  <a:pt x="392210" y="1769659"/>
                  <a:pt x="388738" y="1769659"/>
                </a:cubicBezTo>
                <a:cubicBezTo>
                  <a:pt x="375715" y="1769659"/>
                  <a:pt x="369204" y="1761846"/>
                  <a:pt x="369204" y="1746219"/>
                </a:cubicBezTo>
                <a:cubicBezTo>
                  <a:pt x="371809" y="1721910"/>
                  <a:pt x="388303" y="1708454"/>
                  <a:pt x="418689" y="1705849"/>
                </a:cubicBezTo>
                <a:close/>
                <a:moveTo>
                  <a:pt x="1519087" y="1692827"/>
                </a:moveTo>
                <a:cubicBezTo>
                  <a:pt x="1519087" y="1691959"/>
                  <a:pt x="1521257" y="1691959"/>
                  <a:pt x="1525598" y="1692827"/>
                </a:cubicBezTo>
                <a:cubicBezTo>
                  <a:pt x="1552511" y="1698904"/>
                  <a:pt x="1576386" y="1708454"/>
                  <a:pt x="1597221" y="1721476"/>
                </a:cubicBezTo>
                <a:cubicBezTo>
                  <a:pt x="1606771" y="1726685"/>
                  <a:pt x="1609810" y="1740142"/>
                  <a:pt x="1606337" y="1761846"/>
                </a:cubicBezTo>
                <a:cubicBezTo>
                  <a:pt x="1604602" y="1770528"/>
                  <a:pt x="1599827" y="1774868"/>
                  <a:pt x="1592012" y="1774868"/>
                </a:cubicBezTo>
                <a:cubicBezTo>
                  <a:pt x="1585067" y="1774868"/>
                  <a:pt x="1578990" y="1771830"/>
                  <a:pt x="1573781" y="1765753"/>
                </a:cubicBezTo>
                <a:cubicBezTo>
                  <a:pt x="1556418" y="1746653"/>
                  <a:pt x="1538620" y="1724515"/>
                  <a:pt x="1520389" y="1699338"/>
                </a:cubicBezTo>
                <a:cubicBezTo>
                  <a:pt x="1518653" y="1695865"/>
                  <a:pt x="1518219" y="1693695"/>
                  <a:pt x="1519087" y="1692827"/>
                </a:cubicBezTo>
                <a:close/>
                <a:moveTo>
                  <a:pt x="2169317" y="1691525"/>
                </a:moveTo>
                <a:cubicBezTo>
                  <a:pt x="2166712" y="1691525"/>
                  <a:pt x="2163240" y="1691959"/>
                  <a:pt x="2158899" y="1692827"/>
                </a:cubicBezTo>
                <a:cubicBezTo>
                  <a:pt x="2154559" y="1692827"/>
                  <a:pt x="2151085" y="1693261"/>
                  <a:pt x="2148481" y="1694129"/>
                </a:cubicBezTo>
                <a:cubicBezTo>
                  <a:pt x="2151954" y="1695865"/>
                  <a:pt x="2158031" y="1699772"/>
                  <a:pt x="2166712" y="1705849"/>
                </a:cubicBezTo>
                <a:cubicBezTo>
                  <a:pt x="2168449" y="1707586"/>
                  <a:pt x="2169751" y="1708454"/>
                  <a:pt x="2170619" y="1708454"/>
                </a:cubicBezTo>
                <a:cubicBezTo>
                  <a:pt x="2171488" y="1708454"/>
                  <a:pt x="2171922" y="1708888"/>
                  <a:pt x="2171922" y="1709756"/>
                </a:cubicBezTo>
                <a:cubicBezTo>
                  <a:pt x="2172790" y="1710624"/>
                  <a:pt x="2173224" y="1711492"/>
                  <a:pt x="2173224" y="1712361"/>
                </a:cubicBezTo>
                <a:cubicBezTo>
                  <a:pt x="2173224" y="1703679"/>
                  <a:pt x="2171922" y="1696734"/>
                  <a:pt x="2169317" y="1691525"/>
                </a:cubicBezTo>
                <a:close/>
                <a:moveTo>
                  <a:pt x="8525429" y="1674595"/>
                </a:moveTo>
                <a:cubicBezTo>
                  <a:pt x="8525429" y="1679804"/>
                  <a:pt x="8526298" y="1684579"/>
                  <a:pt x="8528034" y="1688920"/>
                </a:cubicBezTo>
                <a:cubicBezTo>
                  <a:pt x="8533243" y="1687184"/>
                  <a:pt x="8540188" y="1686316"/>
                  <a:pt x="8548870" y="1686316"/>
                </a:cubicBezTo>
                <a:lnTo>
                  <a:pt x="8548870" y="1685013"/>
                </a:lnTo>
                <a:cubicBezTo>
                  <a:pt x="8548870" y="1683277"/>
                  <a:pt x="8548436" y="1681107"/>
                  <a:pt x="8547567" y="1678502"/>
                </a:cubicBezTo>
                <a:cubicBezTo>
                  <a:pt x="8546699" y="1678502"/>
                  <a:pt x="8545397" y="1678502"/>
                  <a:pt x="8543661" y="1678502"/>
                </a:cubicBezTo>
                <a:cubicBezTo>
                  <a:pt x="8536716" y="1679370"/>
                  <a:pt x="8530638" y="1678068"/>
                  <a:pt x="8525429" y="1674595"/>
                </a:cubicBezTo>
                <a:close/>
                <a:moveTo>
                  <a:pt x="3825289" y="1670689"/>
                </a:moveTo>
                <a:cubicBezTo>
                  <a:pt x="3820080" y="1672425"/>
                  <a:pt x="3811832" y="1673727"/>
                  <a:pt x="3800546" y="1674595"/>
                </a:cubicBezTo>
                <a:cubicBezTo>
                  <a:pt x="3797941" y="1675464"/>
                  <a:pt x="3796205" y="1675898"/>
                  <a:pt x="3795337" y="1675898"/>
                </a:cubicBezTo>
                <a:cubicBezTo>
                  <a:pt x="3795337" y="1676766"/>
                  <a:pt x="3795337" y="1678936"/>
                  <a:pt x="3795337" y="1682409"/>
                </a:cubicBezTo>
                <a:cubicBezTo>
                  <a:pt x="3794469" y="1685013"/>
                  <a:pt x="3794035" y="1687184"/>
                  <a:pt x="3794035" y="1688920"/>
                </a:cubicBezTo>
                <a:cubicBezTo>
                  <a:pt x="3800112" y="1688052"/>
                  <a:pt x="3806189" y="1686316"/>
                  <a:pt x="3812266" y="1683711"/>
                </a:cubicBezTo>
                <a:cubicBezTo>
                  <a:pt x="3816607" y="1682843"/>
                  <a:pt x="3821382" y="1683277"/>
                  <a:pt x="3826591" y="1685013"/>
                </a:cubicBezTo>
                <a:cubicBezTo>
                  <a:pt x="3826591" y="1684145"/>
                  <a:pt x="3826591" y="1681975"/>
                  <a:pt x="3826591" y="1678502"/>
                </a:cubicBezTo>
                <a:cubicBezTo>
                  <a:pt x="3825723" y="1675029"/>
                  <a:pt x="3825289" y="1672425"/>
                  <a:pt x="3825289" y="1670689"/>
                </a:cubicBezTo>
                <a:close/>
                <a:moveTo>
                  <a:pt x="8603564" y="1668084"/>
                </a:moveTo>
                <a:cubicBezTo>
                  <a:pt x="8603564" y="1668952"/>
                  <a:pt x="8603130" y="1669386"/>
                  <a:pt x="8602262" y="1669386"/>
                </a:cubicBezTo>
                <a:cubicBezTo>
                  <a:pt x="8601394" y="1669386"/>
                  <a:pt x="8598789" y="1669820"/>
                  <a:pt x="8594448" y="1670689"/>
                </a:cubicBezTo>
                <a:cubicBezTo>
                  <a:pt x="8587503" y="1671557"/>
                  <a:pt x="8582294" y="1672425"/>
                  <a:pt x="8578821" y="1673293"/>
                </a:cubicBezTo>
                <a:lnTo>
                  <a:pt x="8578821" y="1681107"/>
                </a:lnTo>
                <a:cubicBezTo>
                  <a:pt x="8580558" y="1681107"/>
                  <a:pt x="8581426" y="1681107"/>
                  <a:pt x="8581426" y="1681107"/>
                </a:cubicBezTo>
                <a:cubicBezTo>
                  <a:pt x="8585767" y="1680238"/>
                  <a:pt x="8591844" y="1680673"/>
                  <a:pt x="8599657" y="1682409"/>
                </a:cubicBezTo>
                <a:cubicBezTo>
                  <a:pt x="8600526" y="1680673"/>
                  <a:pt x="8601394" y="1678068"/>
                  <a:pt x="8602262" y="1674595"/>
                </a:cubicBezTo>
                <a:cubicBezTo>
                  <a:pt x="8603130" y="1671991"/>
                  <a:pt x="8603564" y="1669820"/>
                  <a:pt x="8603564" y="1668084"/>
                </a:cubicBezTo>
                <a:close/>
                <a:moveTo>
                  <a:pt x="4235496" y="1661573"/>
                </a:moveTo>
                <a:cubicBezTo>
                  <a:pt x="4247650" y="1662441"/>
                  <a:pt x="4259805" y="1664611"/>
                  <a:pt x="4271959" y="1668084"/>
                </a:cubicBezTo>
                <a:cubicBezTo>
                  <a:pt x="4287586" y="1673293"/>
                  <a:pt x="4291493" y="1686316"/>
                  <a:pt x="4283679" y="1707152"/>
                </a:cubicBezTo>
                <a:cubicBezTo>
                  <a:pt x="4279339" y="1713229"/>
                  <a:pt x="4273695" y="1713663"/>
                  <a:pt x="4266750" y="1708454"/>
                </a:cubicBezTo>
                <a:cubicBezTo>
                  <a:pt x="4257200" y="1699772"/>
                  <a:pt x="4246348" y="1685447"/>
                  <a:pt x="4234194" y="1665480"/>
                </a:cubicBezTo>
                <a:cubicBezTo>
                  <a:pt x="4233326" y="1664611"/>
                  <a:pt x="4232892" y="1663743"/>
                  <a:pt x="4232892" y="1662875"/>
                </a:cubicBezTo>
                <a:cubicBezTo>
                  <a:pt x="4232892" y="1662007"/>
                  <a:pt x="4233760" y="1661573"/>
                  <a:pt x="4235496" y="1661573"/>
                </a:cubicBezTo>
                <a:close/>
                <a:moveTo>
                  <a:pt x="4200336" y="1655062"/>
                </a:moveTo>
                <a:cubicBezTo>
                  <a:pt x="4192522" y="1655930"/>
                  <a:pt x="4185143" y="1657232"/>
                  <a:pt x="4178197" y="1658969"/>
                </a:cubicBezTo>
                <a:cubicBezTo>
                  <a:pt x="4182538" y="1671991"/>
                  <a:pt x="4183406" y="1684145"/>
                  <a:pt x="4180802" y="1695431"/>
                </a:cubicBezTo>
                <a:cubicBezTo>
                  <a:pt x="4182538" y="1695431"/>
                  <a:pt x="4185143" y="1695431"/>
                  <a:pt x="4188615" y="1695431"/>
                </a:cubicBezTo>
                <a:cubicBezTo>
                  <a:pt x="4191220" y="1696300"/>
                  <a:pt x="4193390" y="1696734"/>
                  <a:pt x="4195127" y="1696734"/>
                </a:cubicBezTo>
                <a:cubicBezTo>
                  <a:pt x="4199467" y="1697602"/>
                  <a:pt x="4201204" y="1696300"/>
                  <a:pt x="4200336" y="1692827"/>
                </a:cubicBezTo>
                <a:cubicBezTo>
                  <a:pt x="4200336" y="1682409"/>
                  <a:pt x="4200336" y="1669820"/>
                  <a:pt x="4200336" y="1655062"/>
                </a:cubicBezTo>
                <a:close/>
                <a:moveTo>
                  <a:pt x="8546265" y="1651155"/>
                </a:moveTo>
                <a:cubicBezTo>
                  <a:pt x="8537584" y="1652023"/>
                  <a:pt x="8529336" y="1653325"/>
                  <a:pt x="8521522" y="1655062"/>
                </a:cubicBezTo>
                <a:cubicBezTo>
                  <a:pt x="8521522" y="1655930"/>
                  <a:pt x="8521957" y="1657232"/>
                  <a:pt x="8522825" y="1658969"/>
                </a:cubicBezTo>
                <a:cubicBezTo>
                  <a:pt x="8522825" y="1661573"/>
                  <a:pt x="8522825" y="1663309"/>
                  <a:pt x="8522825" y="1664177"/>
                </a:cubicBezTo>
                <a:cubicBezTo>
                  <a:pt x="8528034" y="1664177"/>
                  <a:pt x="8535847" y="1663309"/>
                  <a:pt x="8546265" y="1661573"/>
                </a:cubicBezTo>
                <a:cubicBezTo>
                  <a:pt x="8546265" y="1657232"/>
                  <a:pt x="8546265" y="1653760"/>
                  <a:pt x="8546265" y="1651155"/>
                </a:cubicBezTo>
                <a:close/>
                <a:moveTo>
                  <a:pt x="4459483" y="1649853"/>
                </a:moveTo>
                <a:cubicBezTo>
                  <a:pt x="4455142" y="1650721"/>
                  <a:pt x="4450367" y="1652023"/>
                  <a:pt x="4445158" y="1653760"/>
                </a:cubicBezTo>
                <a:cubicBezTo>
                  <a:pt x="4446026" y="1657232"/>
                  <a:pt x="4446460" y="1662441"/>
                  <a:pt x="4446460" y="1669386"/>
                </a:cubicBezTo>
                <a:cubicBezTo>
                  <a:pt x="4447328" y="1675464"/>
                  <a:pt x="4447762" y="1680238"/>
                  <a:pt x="4447762" y="1683711"/>
                </a:cubicBezTo>
                <a:cubicBezTo>
                  <a:pt x="4452103" y="1681975"/>
                  <a:pt x="4456878" y="1680673"/>
                  <a:pt x="4462087" y="1679804"/>
                </a:cubicBezTo>
                <a:cubicBezTo>
                  <a:pt x="4462955" y="1673727"/>
                  <a:pt x="4463389" y="1664611"/>
                  <a:pt x="4463389" y="1652457"/>
                </a:cubicBezTo>
                <a:cubicBezTo>
                  <a:pt x="4462521" y="1649853"/>
                  <a:pt x="4461219" y="1648985"/>
                  <a:pt x="4459483" y="1649853"/>
                </a:cubicBezTo>
                <a:close/>
                <a:moveTo>
                  <a:pt x="4557151" y="1643342"/>
                </a:moveTo>
                <a:cubicBezTo>
                  <a:pt x="4549337" y="1644210"/>
                  <a:pt x="4541524" y="1645946"/>
                  <a:pt x="4533711" y="1648551"/>
                </a:cubicBezTo>
                <a:lnTo>
                  <a:pt x="4533711" y="1670689"/>
                </a:lnTo>
                <a:cubicBezTo>
                  <a:pt x="4534579" y="1670689"/>
                  <a:pt x="4536315" y="1671123"/>
                  <a:pt x="4538920" y="1671991"/>
                </a:cubicBezTo>
                <a:cubicBezTo>
                  <a:pt x="4545865" y="1672859"/>
                  <a:pt x="4550206" y="1673727"/>
                  <a:pt x="4551942" y="1674595"/>
                </a:cubicBezTo>
                <a:cubicBezTo>
                  <a:pt x="4554546" y="1674595"/>
                  <a:pt x="4555849" y="1673727"/>
                  <a:pt x="4555849" y="1671991"/>
                </a:cubicBezTo>
                <a:cubicBezTo>
                  <a:pt x="4559321" y="1661573"/>
                  <a:pt x="4561058" y="1652891"/>
                  <a:pt x="4561058" y="1645946"/>
                </a:cubicBezTo>
                <a:cubicBezTo>
                  <a:pt x="4561058" y="1644210"/>
                  <a:pt x="4559755" y="1643342"/>
                  <a:pt x="4557151" y="1643342"/>
                </a:cubicBezTo>
                <a:close/>
                <a:moveTo>
                  <a:pt x="8604866" y="1642039"/>
                </a:moveTo>
                <a:cubicBezTo>
                  <a:pt x="8597053" y="1642907"/>
                  <a:pt x="8588371" y="1644210"/>
                  <a:pt x="8578821" y="1645946"/>
                </a:cubicBezTo>
                <a:cubicBezTo>
                  <a:pt x="8581426" y="1647682"/>
                  <a:pt x="8582294" y="1650287"/>
                  <a:pt x="8581426" y="1653760"/>
                </a:cubicBezTo>
                <a:cubicBezTo>
                  <a:pt x="8582294" y="1653760"/>
                  <a:pt x="8583597" y="1653325"/>
                  <a:pt x="8585332" y="1652457"/>
                </a:cubicBezTo>
                <a:cubicBezTo>
                  <a:pt x="8587069" y="1652457"/>
                  <a:pt x="8588371" y="1652457"/>
                  <a:pt x="8589239" y="1652457"/>
                </a:cubicBezTo>
                <a:cubicBezTo>
                  <a:pt x="8594448" y="1651589"/>
                  <a:pt x="8599657" y="1654628"/>
                  <a:pt x="8604866" y="1661573"/>
                </a:cubicBezTo>
                <a:cubicBezTo>
                  <a:pt x="8605735" y="1659837"/>
                  <a:pt x="8606168" y="1657232"/>
                  <a:pt x="8606168" y="1653760"/>
                </a:cubicBezTo>
                <a:cubicBezTo>
                  <a:pt x="8607037" y="1650287"/>
                  <a:pt x="8607471" y="1647682"/>
                  <a:pt x="8607471" y="1645946"/>
                </a:cubicBezTo>
                <a:cubicBezTo>
                  <a:pt x="8608339" y="1643342"/>
                  <a:pt x="8607471" y="1642039"/>
                  <a:pt x="8604866" y="1642039"/>
                </a:cubicBezTo>
                <a:close/>
                <a:moveTo>
                  <a:pt x="5894967" y="1640737"/>
                </a:moveTo>
                <a:cubicBezTo>
                  <a:pt x="5889758" y="1641605"/>
                  <a:pt x="5885851" y="1642039"/>
                  <a:pt x="5883246" y="1642039"/>
                </a:cubicBezTo>
                <a:cubicBezTo>
                  <a:pt x="5882379" y="1653325"/>
                  <a:pt x="5881944" y="1663309"/>
                  <a:pt x="5881944" y="1671991"/>
                </a:cubicBezTo>
                <a:cubicBezTo>
                  <a:pt x="5884549" y="1671123"/>
                  <a:pt x="5889758" y="1670255"/>
                  <a:pt x="5897571" y="1669386"/>
                </a:cubicBezTo>
                <a:cubicBezTo>
                  <a:pt x="5901044" y="1668518"/>
                  <a:pt x="5903649" y="1668084"/>
                  <a:pt x="5905385" y="1668084"/>
                </a:cubicBezTo>
                <a:cubicBezTo>
                  <a:pt x="5905385" y="1664611"/>
                  <a:pt x="5905819" y="1659837"/>
                  <a:pt x="5906687" y="1653760"/>
                </a:cubicBezTo>
                <a:cubicBezTo>
                  <a:pt x="5906687" y="1647682"/>
                  <a:pt x="5906687" y="1643342"/>
                  <a:pt x="5906687" y="1640737"/>
                </a:cubicBezTo>
                <a:cubicBezTo>
                  <a:pt x="5904082" y="1640737"/>
                  <a:pt x="5900176" y="1640737"/>
                  <a:pt x="5894967" y="1640737"/>
                </a:cubicBezTo>
                <a:close/>
                <a:moveTo>
                  <a:pt x="5542058" y="1640737"/>
                </a:moveTo>
                <a:cubicBezTo>
                  <a:pt x="5539454" y="1640737"/>
                  <a:pt x="5535547" y="1641171"/>
                  <a:pt x="5530338" y="1642039"/>
                </a:cubicBezTo>
                <a:cubicBezTo>
                  <a:pt x="5524261" y="1642907"/>
                  <a:pt x="5519920" y="1643776"/>
                  <a:pt x="5517315" y="1644644"/>
                </a:cubicBezTo>
                <a:cubicBezTo>
                  <a:pt x="5517315" y="1648116"/>
                  <a:pt x="5517750" y="1652457"/>
                  <a:pt x="5518618" y="1657666"/>
                </a:cubicBezTo>
                <a:cubicBezTo>
                  <a:pt x="5518618" y="1662875"/>
                  <a:pt x="5518618" y="1666348"/>
                  <a:pt x="5518618" y="1668084"/>
                </a:cubicBezTo>
                <a:cubicBezTo>
                  <a:pt x="5529036" y="1668084"/>
                  <a:pt x="5538151" y="1667216"/>
                  <a:pt x="5545965" y="1665480"/>
                </a:cubicBezTo>
                <a:cubicBezTo>
                  <a:pt x="5545965" y="1659402"/>
                  <a:pt x="5546833" y="1652891"/>
                  <a:pt x="5548569" y="1645946"/>
                </a:cubicBezTo>
                <a:cubicBezTo>
                  <a:pt x="5548569" y="1642473"/>
                  <a:pt x="5546399" y="1640737"/>
                  <a:pt x="5542058" y="1640737"/>
                </a:cubicBezTo>
                <a:close/>
                <a:moveTo>
                  <a:pt x="2182340" y="1640737"/>
                </a:moveTo>
                <a:cubicBezTo>
                  <a:pt x="2168449" y="1643342"/>
                  <a:pt x="2154125" y="1646814"/>
                  <a:pt x="2139366" y="1651155"/>
                </a:cubicBezTo>
                <a:cubicBezTo>
                  <a:pt x="2139366" y="1656364"/>
                  <a:pt x="2139799" y="1663309"/>
                  <a:pt x="2140668" y="1671991"/>
                </a:cubicBezTo>
                <a:cubicBezTo>
                  <a:pt x="2145008" y="1671123"/>
                  <a:pt x="2151954" y="1669820"/>
                  <a:pt x="2161503" y="1668084"/>
                </a:cubicBezTo>
                <a:cubicBezTo>
                  <a:pt x="2170185" y="1667216"/>
                  <a:pt x="2176696" y="1666348"/>
                  <a:pt x="2181037" y="1665480"/>
                </a:cubicBezTo>
                <a:cubicBezTo>
                  <a:pt x="2181906" y="1662875"/>
                  <a:pt x="2182774" y="1659837"/>
                  <a:pt x="2183642" y="1656364"/>
                </a:cubicBezTo>
                <a:cubicBezTo>
                  <a:pt x="2185378" y="1651155"/>
                  <a:pt x="2186680" y="1647248"/>
                  <a:pt x="2187548" y="1644644"/>
                </a:cubicBezTo>
                <a:cubicBezTo>
                  <a:pt x="2187548" y="1642039"/>
                  <a:pt x="2187115" y="1640737"/>
                  <a:pt x="2186246" y="1640737"/>
                </a:cubicBezTo>
                <a:cubicBezTo>
                  <a:pt x="2186246" y="1639869"/>
                  <a:pt x="2184944" y="1639869"/>
                  <a:pt x="2182340" y="1640737"/>
                </a:cubicBezTo>
                <a:close/>
                <a:moveTo>
                  <a:pt x="7492338" y="1639435"/>
                </a:moveTo>
                <a:cubicBezTo>
                  <a:pt x="7486262" y="1645512"/>
                  <a:pt x="7482790" y="1649419"/>
                  <a:pt x="7481920" y="1651155"/>
                </a:cubicBezTo>
                <a:cubicBezTo>
                  <a:pt x="7476712" y="1656364"/>
                  <a:pt x="7478014" y="1662875"/>
                  <a:pt x="7485828" y="1670689"/>
                </a:cubicBezTo>
                <a:cubicBezTo>
                  <a:pt x="7491036" y="1677634"/>
                  <a:pt x="7490168" y="1686316"/>
                  <a:pt x="7483223" y="1696734"/>
                </a:cubicBezTo>
                <a:cubicBezTo>
                  <a:pt x="7480618" y="1699338"/>
                  <a:pt x="7477580" y="1702377"/>
                  <a:pt x="7474108" y="1705849"/>
                </a:cubicBezTo>
                <a:cubicBezTo>
                  <a:pt x="7476712" y="1705849"/>
                  <a:pt x="7482355" y="1707152"/>
                  <a:pt x="7491036" y="1709756"/>
                </a:cubicBezTo>
                <a:cubicBezTo>
                  <a:pt x="7497114" y="1711492"/>
                  <a:pt x="7501020" y="1712361"/>
                  <a:pt x="7502756" y="1712361"/>
                </a:cubicBezTo>
                <a:cubicBezTo>
                  <a:pt x="7519252" y="1696734"/>
                  <a:pt x="7529670" y="1675464"/>
                  <a:pt x="7534010" y="1648551"/>
                </a:cubicBezTo>
                <a:cubicBezTo>
                  <a:pt x="7527066" y="1649419"/>
                  <a:pt x="7520988" y="1650721"/>
                  <a:pt x="7515779" y="1652457"/>
                </a:cubicBezTo>
                <a:cubicBezTo>
                  <a:pt x="7511438" y="1653325"/>
                  <a:pt x="7507532" y="1652891"/>
                  <a:pt x="7504059" y="1651155"/>
                </a:cubicBezTo>
                <a:cubicBezTo>
                  <a:pt x="7503191" y="1650287"/>
                  <a:pt x="7501888" y="1648985"/>
                  <a:pt x="7500152" y="1647248"/>
                </a:cubicBezTo>
                <a:cubicBezTo>
                  <a:pt x="7495812" y="1643776"/>
                  <a:pt x="7493208" y="1641171"/>
                  <a:pt x="7492338" y="1639435"/>
                </a:cubicBezTo>
                <a:close/>
                <a:moveTo>
                  <a:pt x="7838736" y="1638133"/>
                </a:moveTo>
                <a:cubicBezTo>
                  <a:pt x="7839604" y="1638133"/>
                  <a:pt x="7840472" y="1639869"/>
                  <a:pt x="7841340" y="1643342"/>
                </a:cubicBezTo>
                <a:cubicBezTo>
                  <a:pt x="7843945" y="1652891"/>
                  <a:pt x="7845682" y="1662007"/>
                  <a:pt x="7846550" y="1670689"/>
                </a:cubicBezTo>
                <a:cubicBezTo>
                  <a:pt x="7848286" y="1696734"/>
                  <a:pt x="7841775" y="1711492"/>
                  <a:pt x="7827016" y="1714965"/>
                </a:cubicBezTo>
                <a:cubicBezTo>
                  <a:pt x="7821807" y="1715833"/>
                  <a:pt x="7816598" y="1712795"/>
                  <a:pt x="7811389" y="1705849"/>
                </a:cubicBezTo>
                <a:cubicBezTo>
                  <a:pt x="7807916" y="1700640"/>
                  <a:pt x="7806180" y="1695431"/>
                  <a:pt x="7806180" y="1690222"/>
                </a:cubicBezTo>
                <a:cubicBezTo>
                  <a:pt x="7805312" y="1680673"/>
                  <a:pt x="7807916" y="1672425"/>
                  <a:pt x="7813994" y="1665480"/>
                </a:cubicBezTo>
                <a:cubicBezTo>
                  <a:pt x="7821807" y="1659402"/>
                  <a:pt x="7828752" y="1651589"/>
                  <a:pt x="7834830" y="1642039"/>
                </a:cubicBezTo>
                <a:cubicBezTo>
                  <a:pt x="7836566" y="1639435"/>
                  <a:pt x="7837868" y="1638133"/>
                  <a:pt x="7838736" y="1638133"/>
                </a:cubicBezTo>
                <a:close/>
                <a:moveTo>
                  <a:pt x="2801314" y="1634226"/>
                </a:moveTo>
                <a:cubicBezTo>
                  <a:pt x="2802182" y="1634226"/>
                  <a:pt x="2802182" y="1635528"/>
                  <a:pt x="2801314" y="1638133"/>
                </a:cubicBezTo>
                <a:cubicBezTo>
                  <a:pt x="2800446" y="1647682"/>
                  <a:pt x="2797841" y="1660271"/>
                  <a:pt x="2793500" y="1675898"/>
                </a:cubicBezTo>
                <a:cubicBezTo>
                  <a:pt x="2785687" y="1710624"/>
                  <a:pt x="2779176" y="1736669"/>
                  <a:pt x="2773967" y="1754032"/>
                </a:cubicBezTo>
                <a:cubicBezTo>
                  <a:pt x="2770494" y="1762714"/>
                  <a:pt x="2765285" y="1765319"/>
                  <a:pt x="2758340" y="1761846"/>
                </a:cubicBezTo>
                <a:cubicBezTo>
                  <a:pt x="2746186" y="1750560"/>
                  <a:pt x="2738806" y="1737537"/>
                  <a:pt x="2736202" y="1722779"/>
                </a:cubicBezTo>
                <a:cubicBezTo>
                  <a:pt x="2734465" y="1717570"/>
                  <a:pt x="2735333" y="1714965"/>
                  <a:pt x="2738806" y="1714965"/>
                </a:cubicBezTo>
                <a:cubicBezTo>
                  <a:pt x="2740543" y="1714965"/>
                  <a:pt x="2744449" y="1711058"/>
                  <a:pt x="2750526" y="1703245"/>
                </a:cubicBezTo>
                <a:cubicBezTo>
                  <a:pt x="2761812" y="1691091"/>
                  <a:pt x="2775703" y="1671991"/>
                  <a:pt x="2792198" y="1645946"/>
                </a:cubicBezTo>
                <a:cubicBezTo>
                  <a:pt x="2794803" y="1642473"/>
                  <a:pt x="2796539" y="1639869"/>
                  <a:pt x="2797407" y="1638133"/>
                </a:cubicBezTo>
                <a:cubicBezTo>
                  <a:pt x="2799143" y="1635528"/>
                  <a:pt x="2800446" y="1634226"/>
                  <a:pt x="2801314" y="1634226"/>
                </a:cubicBezTo>
                <a:close/>
                <a:moveTo>
                  <a:pt x="3823335" y="1632598"/>
                </a:moveTo>
                <a:cubicBezTo>
                  <a:pt x="3822033" y="1631947"/>
                  <a:pt x="3820080" y="1632055"/>
                  <a:pt x="3817475" y="1632924"/>
                </a:cubicBezTo>
                <a:cubicBezTo>
                  <a:pt x="3813134" y="1634660"/>
                  <a:pt x="3807925" y="1635962"/>
                  <a:pt x="3801848" y="1636830"/>
                </a:cubicBezTo>
                <a:cubicBezTo>
                  <a:pt x="3800112" y="1637698"/>
                  <a:pt x="3798810" y="1638133"/>
                  <a:pt x="3797941" y="1638133"/>
                </a:cubicBezTo>
                <a:cubicBezTo>
                  <a:pt x="3797941" y="1643342"/>
                  <a:pt x="3797507" y="1648116"/>
                  <a:pt x="3796639" y="1652457"/>
                </a:cubicBezTo>
                <a:cubicBezTo>
                  <a:pt x="3800980" y="1651589"/>
                  <a:pt x="3803584" y="1650721"/>
                  <a:pt x="3804453" y="1649853"/>
                </a:cubicBezTo>
                <a:cubicBezTo>
                  <a:pt x="3804453" y="1650721"/>
                  <a:pt x="3804887" y="1650721"/>
                  <a:pt x="3805755" y="1649853"/>
                </a:cubicBezTo>
                <a:cubicBezTo>
                  <a:pt x="3810096" y="1648116"/>
                  <a:pt x="3814002" y="1647682"/>
                  <a:pt x="3817475" y="1648551"/>
                </a:cubicBezTo>
                <a:cubicBezTo>
                  <a:pt x="3818343" y="1648551"/>
                  <a:pt x="3819646" y="1648551"/>
                  <a:pt x="3821382" y="1648551"/>
                </a:cubicBezTo>
                <a:cubicBezTo>
                  <a:pt x="3823118" y="1649419"/>
                  <a:pt x="3824420" y="1649853"/>
                  <a:pt x="3825289" y="1649853"/>
                </a:cubicBezTo>
                <a:lnTo>
                  <a:pt x="3825289" y="1636830"/>
                </a:lnTo>
                <a:cubicBezTo>
                  <a:pt x="3825289" y="1634660"/>
                  <a:pt x="3824637" y="1633249"/>
                  <a:pt x="3823335" y="1632598"/>
                </a:cubicBezTo>
                <a:close/>
                <a:moveTo>
                  <a:pt x="7946822" y="1620878"/>
                </a:moveTo>
                <a:cubicBezTo>
                  <a:pt x="7948125" y="1621095"/>
                  <a:pt x="7949862" y="1621637"/>
                  <a:pt x="7952032" y="1622506"/>
                </a:cubicBezTo>
                <a:cubicBezTo>
                  <a:pt x="7964186" y="1627715"/>
                  <a:pt x="7974604" y="1637264"/>
                  <a:pt x="7983286" y="1651155"/>
                </a:cubicBezTo>
                <a:cubicBezTo>
                  <a:pt x="7985890" y="1658100"/>
                  <a:pt x="7984588" y="1664177"/>
                  <a:pt x="7979379" y="1669386"/>
                </a:cubicBezTo>
                <a:cubicBezTo>
                  <a:pt x="7975906" y="1671991"/>
                  <a:pt x="7970698" y="1677634"/>
                  <a:pt x="7963752" y="1686316"/>
                </a:cubicBezTo>
                <a:cubicBezTo>
                  <a:pt x="7962884" y="1688052"/>
                  <a:pt x="7962016" y="1689354"/>
                  <a:pt x="7961148" y="1690222"/>
                </a:cubicBezTo>
                <a:cubicBezTo>
                  <a:pt x="7950730" y="1708454"/>
                  <a:pt x="7940312" y="1721910"/>
                  <a:pt x="7929894" y="1730592"/>
                </a:cubicBezTo>
                <a:cubicBezTo>
                  <a:pt x="7895167" y="1767923"/>
                  <a:pt x="7847418" y="1788325"/>
                  <a:pt x="7786646" y="1791798"/>
                </a:cubicBezTo>
                <a:cubicBezTo>
                  <a:pt x="7784042" y="1792666"/>
                  <a:pt x="7782740" y="1792232"/>
                  <a:pt x="7782740" y="1790495"/>
                </a:cubicBezTo>
                <a:cubicBezTo>
                  <a:pt x="7782740" y="1788759"/>
                  <a:pt x="7784476" y="1787457"/>
                  <a:pt x="7787948" y="1786589"/>
                </a:cubicBezTo>
                <a:cubicBezTo>
                  <a:pt x="7828318" y="1770527"/>
                  <a:pt x="7860983" y="1751645"/>
                  <a:pt x="7885943" y="1729941"/>
                </a:cubicBezTo>
                <a:lnTo>
                  <a:pt x="7904869" y="1703039"/>
                </a:lnTo>
                <a:lnTo>
                  <a:pt x="7906453" y="1701943"/>
                </a:lnTo>
                <a:lnTo>
                  <a:pt x="7906660" y="1700494"/>
                </a:lnTo>
                <a:lnTo>
                  <a:pt x="7937707" y="1656364"/>
                </a:lnTo>
                <a:cubicBezTo>
                  <a:pt x="7941180" y="1646814"/>
                  <a:pt x="7942916" y="1638133"/>
                  <a:pt x="7942916" y="1630319"/>
                </a:cubicBezTo>
                <a:cubicBezTo>
                  <a:pt x="7942048" y="1625978"/>
                  <a:pt x="7942482" y="1622940"/>
                  <a:pt x="7944218" y="1621203"/>
                </a:cubicBezTo>
                <a:cubicBezTo>
                  <a:pt x="7944652" y="1620769"/>
                  <a:pt x="7945520" y="1620661"/>
                  <a:pt x="7946822" y="1620878"/>
                </a:cubicBezTo>
                <a:close/>
                <a:moveTo>
                  <a:pt x="8603564" y="1619901"/>
                </a:moveTo>
                <a:cubicBezTo>
                  <a:pt x="8610509" y="1619901"/>
                  <a:pt x="8615284" y="1620335"/>
                  <a:pt x="8617889" y="1621203"/>
                </a:cubicBezTo>
                <a:cubicBezTo>
                  <a:pt x="8629175" y="1627280"/>
                  <a:pt x="8639159" y="1634660"/>
                  <a:pt x="8647840" y="1643342"/>
                </a:cubicBezTo>
                <a:cubicBezTo>
                  <a:pt x="8650445" y="1648551"/>
                  <a:pt x="8649577" y="1653325"/>
                  <a:pt x="8645236" y="1657666"/>
                </a:cubicBezTo>
                <a:cubicBezTo>
                  <a:pt x="8641763" y="1661139"/>
                  <a:pt x="8637857" y="1667650"/>
                  <a:pt x="8633516" y="1677200"/>
                </a:cubicBezTo>
                <a:cubicBezTo>
                  <a:pt x="8631780" y="1680673"/>
                  <a:pt x="8630043" y="1685013"/>
                  <a:pt x="8628307" y="1690222"/>
                </a:cubicBezTo>
                <a:cubicBezTo>
                  <a:pt x="8624834" y="1698036"/>
                  <a:pt x="8621795" y="1702811"/>
                  <a:pt x="8619191" y="1704547"/>
                </a:cubicBezTo>
                <a:cubicBezTo>
                  <a:pt x="8615718" y="1708020"/>
                  <a:pt x="8611812" y="1708020"/>
                  <a:pt x="8607471" y="1704547"/>
                </a:cubicBezTo>
                <a:cubicBezTo>
                  <a:pt x="8604866" y="1702811"/>
                  <a:pt x="8602696" y="1701074"/>
                  <a:pt x="8600959" y="1699338"/>
                </a:cubicBezTo>
                <a:cubicBezTo>
                  <a:pt x="8597487" y="1699338"/>
                  <a:pt x="8590976" y="1700206"/>
                  <a:pt x="8581426" y="1701943"/>
                </a:cubicBezTo>
                <a:cubicBezTo>
                  <a:pt x="8588371" y="1700206"/>
                  <a:pt x="8587069" y="1700206"/>
                  <a:pt x="8577519" y="1701943"/>
                </a:cubicBezTo>
                <a:lnTo>
                  <a:pt x="8577519" y="1712361"/>
                </a:lnTo>
                <a:cubicBezTo>
                  <a:pt x="8585332" y="1710624"/>
                  <a:pt x="8591844" y="1709322"/>
                  <a:pt x="8597053" y="1708454"/>
                </a:cubicBezTo>
                <a:cubicBezTo>
                  <a:pt x="8602262" y="1706717"/>
                  <a:pt x="8606168" y="1707152"/>
                  <a:pt x="8608773" y="1709756"/>
                </a:cubicBezTo>
                <a:cubicBezTo>
                  <a:pt x="8612246" y="1710624"/>
                  <a:pt x="8615718" y="1714097"/>
                  <a:pt x="8619191" y="1720174"/>
                </a:cubicBezTo>
                <a:cubicBezTo>
                  <a:pt x="8622664" y="1726251"/>
                  <a:pt x="8620927" y="1729724"/>
                  <a:pt x="8613982" y="1730592"/>
                </a:cubicBezTo>
                <a:cubicBezTo>
                  <a:pt x="8606168" y="1731460"/>
                  <a:pt x="8594014" y="1732762"/>
                  <a:pt x="8577519" y="1734499"/>
                </a:cubicBezTo>
                <a:cubicBezTo>
                  <a:pt x="8577519" y="1735367"/>
                  <a:pt x="8577953" y="1737103"/>
                  <a:pt x="8578821" y="1739708"/>
                </a:cubicBezTo>
                <a:cubicBezTo>
                  <a:pt x="8578821" y="1742312"/>
                  <a:pt x="8578821" y="1744483"/>
                  <a:pt x="8578821" y="1746219"/>
                </a:cubicBezTo>
                <a:cubicBezTo>
                  <a:pt x="8597921" y="1744483"/>
                  <a:pt x="8620493" y="1742312"/>
                  <a:pt x="8646538" y="1739708"/>
                </a:cubicBezTo>
                <a:cubicBezTo>
                  <a:pt x="8650879" y="1737971"/>
                  <a:pt x="8655220" y="1738406"/>
                  <a:pt x="8659560" y="1741010"/>
                </a:cubicBezTo>
                <a:cubicBezTo>
                  <a:pt x="8666506" y="1743615"/>
                  <a:pt x="8673017" y="1749692"/>
                  <a:pt x="8679094" y="1759241"/>
                </a:cubicBezTo>
                <a:cubicBezTo>
                  <a:pt x="8680831" y="1761846"/>
                  <a:pt x="8680831" y="1764450"/>
                  <a:pt x="8679094" y="1767055"/>
                </a:cubicBezTo>
                <a:cubicBezTo>
                  <a:pt x="8677358" y="1768791"/>
                  <a:pt x="8674319" y="1769225"/>
                  <a:pt x="8669978" y="1768357"/>
                </a:cubicBezTo>
                <a:cubicBezTo>
                  <a:pt x="8650011" y="1766621"/>
                  <a:pt x="8616586" y="1766621"/>
                  <a:pt x="8569706" y="1768357"/>
                </a:cubicBezTo>
                <a:cubicBezTo>
                  <a:pt x="8557552" y="1769225"/>
                  <a:pt x="8537584" y="1771830"/>
                  <a:pt x="8509802" y="1776171"/>
                </a:cubicBezTo>
                <a:cubicBezTo>
                  <a:pt x="8502857" y="1777907"/>
                  <a:pt x="8498082" y="1778775"/>
                  <a:pt x="8495477" y="1778775"/>
                </a:cubicBezTo>
                <a:cubicBezTo>
                  <a:pt x="8489401" y="1780511"/>
                  <a:pt x="8484626" y="1780077"/>
                  <a:pt x="8481153" y="1777473"/>
                </a:cubicBezTo>
                <a:cubicBezTo>
                  <a:pt x="8476812" y="1775737"/>
                  <a:pt x="8470301" y="1770528"/>
                  <a:pt x="8461619" y="1761846"/>
                </a:cubicBezTo>
                <a:cubicBezTo>
                  <a:pt x="8459883" y="1759241"/>
                  <a:pt x="8460751" y="1757071"/>
                  <a:pt x="8464224" y="1755335"/>
                </a:cubicBezTo>
                <a:cubicBezTo>
                  <a:pt x="8482455" y="1754466"/>
                  <a:pt x="8510671" y="1752296"/>
                  <a:pt x="8548870" y="1748823"/>
                </a:cubicBezTo>
                <a:cubicBezTo>
                  <a:pt x="8548870" y="1745351"/>
                  <a:pt x="8548870" y="1741878"/>
                  <a:pt x="8548870" y="1738406"/>
                </a:cubicBezTo>
                <a:cubicBezTo>
                  <a:pt x="8546265" y="1738406"/>
                  <a:pt x="8542358" y="1738840"/>
                  <a:pt x="8537149" y="1739708"/>
                </a:cubicBezTo>
                <a:cubicBezTo>
                  <a:pt x="8531940" y="1739708"/>
                  <a:pt x="8528034" y="1740142"/>
                  <a:pt x="8525429" y="1741010"/>
                </a:cubicBezTo>
                <a:cubicBezTo>
                  <a:pt x="8521957" y="1741878"/>
                  <a:pt x="8518050" y="1741444"/>
                  <a:pt x="8513709" y="1739708"/>
                </a:cubicBezTo>
                <a:cubicBezTo>
                  <a:pt x="8511104" y="1737971"/>
                  <a:pt x="8507198" y="1734499"/>
                  <a:pt x="8501989" y="1729290"/>
                </a:cubicBezTo>
                <a:cubicBezTo>
                  <a:pt x="8501121" y="1728422"/>
                  <a:pt x="8500686" y="1727988"/>
                  <a:pt x="8500686" y="1727988"/>
                </a:cubicBezTo>
                <a:cubicBezTo>
                  <a:pt x="8499819" y="1726251"/>
                  <a:pt x="8499819" y="1724515"/>
                  <a:pt x="8500686" y="1722779"/>
                </a:cubicBezTo>
                <a:cubicBezTo>
                  <a:pt x="8501555" y="1721910"/>
                  <a:pt x="8502857" y="1721910"/>
                  <a:pt x="8504593" y="1722779"/>
                </a:cubicBezTo>
                <a:cubicBezTo>
                  <a:pt x="8521957" y="1720174"/>
                  <a:pt x="8536716" y="1718004"/>
                  <a:pt x="8548870" y="1716267"/>
                </a:cubicBezTo>
                <a:cubicBezTo>
                  <a:pt x="8548870" y="1712795"/>
                  <a:pt x="8548870" y="1709322"/>
                  <a:pt x="8548870" y="1705849"/>
                </a:cubicBezTo>
                <a:cubicBezTo>
                  <a:pt x="8546265" y="1705849"/>
                  <a:pt x="8543227" y="1706283"/>
                  <a:pt x="8539754" y="1707152"/>
                </a:cubicBezTo>
                <a:cubicBezTo>
                  <a:pt x="8534545" y="1707152"/>
                  <a:pt x="8531072" y="1707586"/>
                  <a:pt x="8529336" y="1708454"/>
                </a:cubicBezTo>
                <a:cubicBezTo>
                  <a:pt x="8529336" y="1711058"/>
                  <a:pt x="8528468" y="1713229"/>
                  <a:pt x="8526731" y="1714965"/>
                </a:cubicBezTo>
                <a:cubicBezTo>
                  <a:pt x="8524995" y="1717570"/>
                  <a:pt x="8522391" y="1718872"/>
                  <a:pt x="8518918" y="1718872"/>
                </a:cubicBezTo>
                <a:cubicBezTo>
                  <a:pt x="8510236" y="1718004"/>
                  <a:pt x="8505027" y="1709756"/>
                  <a:pt x="8503291" y="1694129"/>
                </a:cubicBezTo>
                <a:cubicBezTo>
                  <a:pt x="8497214" y="1673293"/>
                  <a:pt x="8491137" y="1655496"/>
                  <a:pt x="8485060" y="1640737"/>
                </a:cubicBezTo>
                <a:cubicBezTo>
                  <a:pt x="8483324" y="1639001"/>
                  <a:pt x="8482889" y="1637264"/>
                  <a:pt x="8483757" y="1635528"/>
                </a:cubicBezTo>
                <a:cubicBezTo>
                  <a:pt x="8483757" y="1634660"/>
                  <a:pt x="8485060" y="1634226"/>
                  <a:pt x="8487664" y="1634226"/>
                </a:cubicBezTo>
                <a:cubicBezTo>
                  <a:pt x="8495477" y="1633358"/>
                  <a:pt x="8503291" y="1634226"/>
                  <a:pt x="8511104" y="1636830"/>
                </a:cubicBezTo>
                <a:cubicBezTo>
                  <a:pt x="8536281" y="1633358"/>
                  <a:pt x="8559288" y="1629451"/>
                  <a:pt x="8580123" y="1625110"/>
                </a:cubicBezTo>
                <a:cubicBezTo>
                  <a:pt x="8583597" y="1624242"/>
                  <a:pt x="8588371" y="1623374"/>
                  <a:pt x="8594448" y="1622506"/>
                </a:cubicBezTo>
                <a:cubicBezTo>
                  <a:pt x="8598789" y="1620769"/>
                  <a:pt x="8601828" y="1619901"/>
                  <a:pt x="8603564" y="1619901"/>
                </a:cubicBezTo>
                <a:close/>
                <a:moveTo>
                  <a:pt x="1512576" y="1617297"/>
                </a:moveTo>
                <a:cubicBezTo>
                  <a:pt x="1506498" y="1617297"/>
                  <a:pt x="1497382" y="1618165"/>
                  <a:pt x="1485228" y="1619901"/>
                </a:cubicBezTo>
                <a:cubicBezTo>
                  <a:pt x="1485228" y="1636396"/>
                  <a:pt x="1485228" y="1649853"/>
                  <a:pt x="1485228" y="1660271"/>
                </a:cubicBezTo>
                <a:cubicBezTo>
                  <a:pt x="1488702" y="1660271"/>
                  <a:pt x="1493477" y="1659837"/>
                  <a:pt x="1499553" y="1658969"/>
                </a:cubicBezTo>
                <a:cubicBezTo>
                  <a:pt x="1505631" y="1658969"/>
                  <a:pt x="1509971" y="1658969"/>
                  <a:pt x="1512576" y="1658969"/>
                </a:cubicBezTo>
                <a:close/>
                <a:moveTo>
                  <a:pt x="3873960" y="1617052"/>
                </a:moveTo>
                <a:cubicBezTo>
                  <a:pt x="3875588" y="1616781"/>
                  <a:pt x="3877596" y="1616863"/>
                  <a:pt x="3879983" y="1617297"/>
                </a:cubicBezTo>
                <a:cubicBezTo>
                  <a:pt x="3891269" y="1620769"/>
                  <a:pt x="3899517" y="1626412"/>
                  <a:pt x="3904726" y="1634226"/>
                </a:cubicBezTo>
                <a:cubicBezTo>
                  <a:pt x="3906462" y="1636830"/>
                  <a:pt x="3906462" y="1639435"/>
                  <a:pt x="3904726" y="1642039"/>
                </a:cubicBezTo>
                <a:cubicBezTo>
                  <a:pt x="3902989" y="1645512"/>
                  <a:pt x="3902121" y="1654628"/>
                  <a:pt x="3902121" y="1669386"/>
                </a:cubicBezTo>
                <a:cubicBezTo>
                  <a:pt x="3902121" y="1671991"/>
                  <a:pt x="3902555" y="1675898"/>
                  <a:pt x="3903423" y="1681107"/>
                </a:cubicBezTo>
                <a:cubicBezTo>
                  <a:pt x="3903423" y="1687184"/>
                  <a:pt x="3903423" y="1691525"/>
                  <a:pt x="3903423" y="1694129"/>
                </a:cubicBezTo>
                <a:cubicBezTo>
                  <a:pt x="3903423" y="1703679"/>
                  <a:pt x="3899517" y="1710190"/>
                  <a:pt x="3891703" y="1713663"/>
                </a:cubicBezTo>
                <a:cubicBezTo>
                  <a:pt x="3883021" y="1711926"/>
                  <a:pt x="3876944" y="1707152"/>
                  <a:pt x="3873472" y="1699338"/>
                </a:cubicBezTo>
                <a:cubicBezTo>
                  <a:pt x="3874340" y="1694997"/>
                  <a:pt x="3874774" y="1684579"/>
                  <a:pt x="3874774" y="1668084"/>
                </a:cubicBezTo>
                <a:cubicBezTo>
                  <a:pt x="3875642" y="1658534"/>
                  <a:pt x="3873906" y="1645512"/>
                  <a:pt x="3869565" y="1629017"/>
                </a:cubicBezTo>
                <a:cubicBezTo>
                  <a:pt x="3867612" y="1621854"/>
                  <a:pt x="3869077" y="1617866"/>
                  <a:pt x="3873960" y="1617052"/>
                </a:cubicBezTo>
                <a:close/>
                <a:moveTo>
                  <a:pt x="6983077" y="1613064"/>
                </a:moveTo>
                <a:cubicBezTo>
                  <a:pt x="6987201" y="1613281"/>
                  <a:pt x="6990999" y="1614258"/>
                  <a:pt x="6994472" y="1615994"/>
                </a:cubicBezTo>
                <a:cubicBezTo>
                  <a:pt x="7004890" y="1622940"/>
                  <a:pt x="7013572" y="1630319"/>
                  <a:pt x="7020516" y="1638133"/>
                </a:cubicBezTo>
                <a:cubicBezTo>
                  <a:pt x="7023121" y="1641605"/>
                  <a:pt x="7024423" y="1645078"/>
                  <a:pt x="7024423" y="1648551"/>
                </a:cubicBezTo>
                <a:cubicBezTo>
                  <a:pt x="7023555" y="1653760"/>
                  <a:pt x="7017478" y="1655930"/>
                  <a:pt x="7006192" y="1655062"/>
                </a:cubicBezTo>
                <a:cubicBezTo>
                  <a:pt x="6969729" y="1651589"/>
                  <a:pt x="6930662" y="1651155"/>
                  <a:pt x="6888990" y="1653760"/>
                </a:cubicBezTo>
                <a:cubicBezTo>
                  <a:pt x="6850790" y="1656364"/>
                  <a:pt x="6815630" y="1662007"/>
                  <a:pt x="6783508" y="1670689"/>
                </a:cubicBezTo>
                <a:cubicBezTo>
                  <a:pt x="6780035" y="1671557"/>
                  <a:pt x="6776128" y="1671123"/>
                  <a:pt x="6771788" y="1669386"/>
                </a:cubicBezTo>
                <a:cubicBezTo>
                  <a:pt x="6770920" y="1669386"/>
                  <a:pt x="6770052" y="1669386"/>
                  <a:pt x="6769183" y="1669386"/>
                </a:cubicBezTo>
                <a:cubicBezTo>
                  <a:pt x="6758765" y="1663309"/>
                  <a:pt x="6750518" y="1655062"/>
                  <a:pt x="6744440" y="1644644"/>
                </a:cubicBezTo>
                <a:cubicBezTo>
                  <a:pt x="6742704" y="1642039"/>
                  <a:pt x="6742270" y="1639869"/>
                  <a:pt x="6743138" y="1638133"/>
                </a:cubicBezTo>
                <a:cubicBezTo>
                  <a:pt x="6744006" y="1637264"/>
                  <a:pt x="6746176" y="1636830"/>
                  <a:pt x="6749649" y="1636830"/>
                </a:cubicBezTo>
                <a:cubicBezTo>
                  <a:pt x="6758331" y="1636830"/>
                  <a:pt x="6770485" y="1635962"/>
                  <a:pt x="6786112" y="1634226"/>
                </a:cubicBezTo>
                <a:cubicBezTo>
                  <a:pt x="6822575" y="1629885"/>
                  <a:pt x="6875534" y="1624676"/>
                  <a:pt x="6944986" y="1618599"/>
                </a:cubicBezTo>
                <a:cubicBezTo>
                  <a:pt x="6947590" y="1617731"/>
                  <a:pt x="6951932" y="1616863"/>
                  <a:pt x="6958008" y="1615994"/>
                </a:cubicBezTo>
                <a:cubicBezTo>
                  <a:pt x="6963218" y="1615126"/>
                  <a:pt x="6967124" y="1614692"/>
                  <a:pt x="6969729" y="1614692"/>
                </a:cubicBezTo>
                <a:cubicBezTo>
                  <a:pt x="6974504" y="1613390"/>
                  <a:pt x="6978953" y="1612847"/>
                  <a:pt x="6983077" y="1613064"/>
                </a:cubicBezTo>
                <a:close/>
                <a:moveTo>
                  <a:pt x="5558662" y="1612739"/>
                </a:moveTo>
                <a:cubicBezTo>
                  <a:pt x="5561049" y="1612739"/>
                  <a:pt x="5563328" y="1613390"/>
                  <a:pt x="5565499" y="1614692"/>
                </a:cubicBezTo>
                <a:cubicBezTo>
                  <a:pt x="5576785" y="1620769"/>
                  <a:pt x="5585032" y="1627280"/>
                  <a:pt x="5590241" y="1634226"/>
                </a:cubicBezTo>
                <a:cubicBezTo>
                  <a:pt x="5594582" y="1638567"/>
                  <a:pt x="5594148" y="1642907"/>
                  <a:pt x="5588939" y="1647248"/>
                </a:cubicBezTo>
                <a:cubicBezTo>
                  <a:pt x="5586335" y="1650721"/>
                  <a:pt x="5582862" y="1658534"/>
                  <a:pt x="5578521" y="1670689"/>
                </a:cubicBezTo>
                <a:cubicBezTo>
                  <a:pt x="5580257" y="1672425"/>
                  <a:pt x="5581994" y="1675029"/>
                  <a:pt x="5583730" y="1678502"/>
                </a:cubicBezTo>
                <a:cubicBezTo>
                  <a:pt x="5585466" y="1684579"/>
                  <a:pt x="5583730" y="1688052"/>
                  <a:pt x="5578521" y="1688920"/>
                </a:cubicBezTo>
                <a:cubicBezTo>
                  <a:pt x="5552476" y="1690656"/>
                  <a:pt x="5532942" y="1691525"/>
                  <a:pt x="5519920" y="1691525"/>
                </a:cubicBezTo>
                <a:cubicBezTo>
                  <a:pt x="5517315" y="1698470"/>
                  <a:pt x="5514277" y="1702377"/>
                  <a:pt x="5510804" y="1703245"/>
                </a:cubicBezTo>
                <a:cubicBezTo>
                  <a:pt x="5499518" y="1702377"/>
                  <a:pt x="5493007" y="1694129"/>
                  <a:pt x="5491270" y="1678502"/>
                </a:cubicBezTo>
                <a:cubicBezTo>
                  <a:pt x="5491270" y="1656798"/>
                  <a:pt x="5487798" y="1640303"/>
                  <a:pt x="5480852" y="1629017"/>
                </a:cubicBezTo>
                <a:cubicBezTo>
                  <a:pt x="5479117" y="1622940"/>
                  <a:pt x="5480852" y="1619901"/>
                  <a:pt x="5486061" y="1619901"/>
                </a:cubicBezTo>
                <a:cubicBezTo>
                  <a:pt x="5487798" y="1619901"/>
                  <a:pt x="5491270" y="1620335"/>
                  <a:pt x="5496479" y="1621203"/>
                </a:cubicBezTo>
                <a:cubicBezTo>
                  <a:pt x="5502557" y="1622071"/>
                  <a:pt x="5506464" y="1622940"/>
                  <a:pt x="5508200" y="1623808"/>
                </a:cubicBezTo>
                <a:cubicBezTo>
                  <a:pt x="5516013" y="1623808"/>
                  <a:pt x="5523393" y="1622506"/>
                  <a:pt x="5530338" y="1619901"/>
                </a:cubicBezTo>
                <a:cubicBezTo>
                  <a:pt x="5537283" y="1618165"/>
                  <a:pt x="5544229" y="1616429"/>
                  <a:pt x="5551174" y="1614692"/>
                </a:cubicBezTo>
                <a:cubicBezTo>
                  <a:pt x="5553778" y="1613390"/>
                  <a:pt x="5556275" y="1612739"/>
                  <a:pt x="5558662" y="1612739"/>
                </a:cubicBezTo>
                <a:close/>
                <a:moveTo>
                  <a:pt x="4568220" y="1612088"/>
                </a:moveTo>
                <a:cubicBezTo>
                  <a:pt x="4569957" y="1612088"/>
                  <a:pt x="4571910" y="1612522"/>
                  <a:pt x="4574080" y="1613390"/>
                </a:cubicBezTo>
                <a:cubicBezTo>
                  <a:pt x="4577553" y="1615994"/>
                  <a:pt x="4584498" y="1622506"/>
                  <a:pt x="4594916" y="1632924"/>
                </a:cubicBezTo>
                <a:cubicBezTo>
                  <a:pt x="4595784" y="1633792"/>
                  <a:pt x="4596218" y="1634226"/>
                  <a:pt x="4596218" y="1634226"/>
                </a:cubicBezTo>
                <a:cubicBezTo>
                  <a:pt x="4602296" y="1638567"/>
                  <a:pt x="4602730" y="1644644"/>
                  <a:pt x="4597521" y="1652457"/>
                </a:cubicBezTo>
                <a:cubicBezTo>
                  <a:pt x="4594048" y="1660271"/>
                  <a:pt x="4591443" y="1668084"/>
                  <a:pt x="4589707" y="1675898"/>
                </a:cubicBezTo>
                <a:cubicBezTo>
                  <a:pt x="4588839" y="1679370"/>
                  <a:pt x="4587103" y="1684579"/>
                  <a:pt x="4584498" y="1691525"/>
                </a:cubicBezTo>
                <a:cubicBezTo>
                  <a:pt x="4582762" y="1695865"/>
                  <a:pt x="4581460" y="1698904"/>
                  <a:pt x="4580591" y="1700640"/>
                </a:cubicBezTo>
                <a:cubicBezTo>
                  <a:pt x="4575382" y="1711058"/>
                  <a:pt x="4567569" y="1717135"/>
                  <a:pt x="4557151" y="1718872"/>
                </a:cubicBezTo>
                <a:cubicBezTo>
                  <a:pt x="4553678" y="1718872"/>
                  <a:pt x="4550640" y="1716701"/>
                  <a:pt x="4548035" y="1712361"/>
                </a:cubicBezTo>
                <a:cubicBezTo>
                  <a:pt x="4543695" y="1698470"/>
                  <a:pt x="4538920" y="1688486"/>
                  <a:pt x="4533711" y="1682409"/>
                </a:cubicBezTo>
                <a:cubicBezTo>
                  <a:pt x="4533711" y="1686750"/>
                  <a:pt x="4533711" y="1693261"/>
                  <a:pt x="4533711" y="1701943"/>
                </a:cubicBezTo>
                <a:cubicBezTo>
                  <a:pt x="4532842" y="1711492"/>
                  <a:pt x="4532408" y="1718438"/>
                  <a:pt x="4532408" y="1722779"/>
                </a:cubicBezTo>
                <a:cubicBezTo>
                  <a:pt x="4531540" y="1758373"/>
                  <a:pt x="4526765" y="1781814"/>
                  <a:pt x="4518084" y="1793100"/>
                </a:cubicBezTo>
                <a:cubicBezTo>
                  <a:pt x="4516347" y="1795704"/>
                  <a:pt x="4515045" y="1797007"/>
                  <a:pt x="4514177" y="1797007"/>
                </a:cubicBezTo>
                <a:cubicBezTo>
                  <a:pt x="4513309" y="1797007"/>
                  <a:pt x="4512441" y="1795704"/>
                  <a:pt x="4511572" y="1793100"/>
                </a:cubicBezTo>
                <a:cubicBezTo>
                  <a:pt x="4511572" y="1791363"/>
                  <a:pt x="4511138" y="1788759"/>
                  <a:pt x="4510270" y="1785286"/>
                </a:cubicBezTo>
                <a:cubicBezTo>
                  <a:pt x="4507666" y="1772264"/>
                  <a:pt x="4506363" y="1760110"/>
                  <a:pt x="4506363" y="1748823"/>
                </a:cubicBezTo>
                <a:cubicBezTo>
                  <a:pt x="4505495" y="1734065"/>
                  <a:pt x="4505061" y="1711058"/>
                  <a:pt x="4505061" y="1679804"/>
                </a:cubicBezTo>
                <a:cubicBezTo>
                  <a:pt x="4505061" y="1654628"/>
                  <a:pt x="4503325" y="1637264"/>
                  <a:pt x="4499852" y="1627715"/>
                </a:cubicBezTo>
                <a:cubicBezTo>
                  <a:pt x="4498984" y="1621638"/>
                  <a:pt x="4501588" y="1619033"/>
                  <a:pt x="4507666" y="1619901"/>
                </a:cubicBezTo>
                <a:cubicBezTo>
                  <a:pt x="4510270" y="1619901"/>
                  <a:pt x="4514177" y="1621203"/>
                  <a:pt x="4519386" y="1623808"/>
                </a:cubicBezTo>
                <a:cubicBezTo>
                  <a:pt x="4521122" y="1624676"/>
                  <a:pt x="4522424" y="1625544"/>
                  <a:pt x="4523293" y="1626412"/>
                </a:cubicBezTo>
                <a:cubicBezTo>
                  <a:pt x="4528502" y="1624676"/>
                  <a:pt x="4533711" y="1623374"/>
                  <a:pt x="4538920" y="1622506"/>
                </a:cubicBezTo>
                <a:cubicBezTo>
                  <a:pt x="4550206" y="1620769"/>
                  <a:pt x="4558453" y="1617731"/>
                  <a:pt x="4563662" y="1613390"/>
                </a:cubicBezTo>
                <a:cubicBezTo>
                  <a:pt x="4564964" y="1612522"/>
                  <a:pt x="4566484" y="1612088"/>
                  <a:pt x="4568220" y="1612088"/>
                </a:cubicBezTo>
                <a:close/>
                <a:moveTo>
                  <a:pt x="4165175" y="1608181"/>
                </a:moveTo>
                <a:cubicBezTo>
                  <a:pt x="4156493" y="1614258"/>
                  <a:pt x="4146943" y="1619901"/>
                  <a:pt x="4136525" y="1625110"/>
                </a:cubicBezTo>
                <a:cubicBezTo>
                  <a:pt x="4134789" y="1627715"/>
                  <a:pt x="4133053" y="1629885"/>
                  <a:pt x="4131317" y="1631621"/>
                </a:cubicBezTo>
                <a:cubicBezTo>
                  <a:pt x="4126108" y="1636830"/>
                  <a:pt x="4122201" y="1641171"/>
                  <a:pt x="4119596" y="1644644"/>
                </a:cubicBezTo>
                <a:cubicBezTo>
                  <a:pt x="4116992" y="1648985"/>
                  <a:pt x="4117426" y="1653760"/>
                  <a:pt x="4120899" y="1658969"/>
                </a:cubicBezTo>
                <a:cubicBezTo>
                  <a:pt x="4133053" y="1671123"/>
                  <a:pt x="4134355" y="1683277"/>
                  <a:pt x="4124805" y="1695431"/>
                </a:cubicBezTo>
                <a:cubicBezTo>
                  <a:pt x="4123937" y="1697168"/>
                  <a:pt x="4120899" y="1700206"/>
                  <a:pt x="4115690" y="1704547"/>
                </a:cubicBezTo>
                <a:cubicBezTo>
                  <a:pt x="4114821" y="1705415"/>
                  <a:pt x="4113953" y="1706283"/>
                  <a:pt x="4113085" y="1707152"/>
                </a:cubicBezTo>
                <a:cubicBezTo>
                  <a:pt x="4120030" y="1708888"/>
                  <a:pt x="4136525" y="1713663"/>
                  <a:pt x="4162570" y="1721476"/>
                </a:cubicBezTo>
                <a:cubicBezTo>
                  <a:pt x="4167779" y="1723213"/>
                  <a:pt x="4171252" y="1724081"/>
                  <a:pt x="4172988" y="1724081"/>
                </a:cubicBezTo>
                <a:cubicBezTo>
                  <a:pt x="4181670" y="1727553"/>
                  <a:pt x="4191220" y="1730592"/>
                  <a:pt x="4201638" y="1733197"/>
                </a:cubicBezTo>
                <a:cubicBezTo>
                  <a:pt x="4201638" y="1732328"/>
                  <a:pt x="4201638" y="1731894"/>
                  <a:pt x="4201638" y="1731894"/>
                </a:cubicBezTo>
                <a:cubicBezTo>
                  <a:pt x="4199033" y="1721476"/>
                  <a:pt x="4191654" y="1711926"/>
                  <a:pt x="4179500" y="1703245"/>
                </a:cubicBezTo>
                <a:cubicBezTo>
                  <a:pt x="4176895" y="1706717"/>
                  <a:pt x="4174291" y="1709756"/>
                  <a:pt x="4171686" y="1712361"/>
                </a:cubicBezTo>
                <a:cubicBezTo>
                  <a:pt x="4162136" y="1715833"/>
                  <a:pt x="4155625" y="1714531"/>
                  <a:pt x="4152152" y="1708454"/>
                </a:cubicBezTo>
                <a:cubicBezTo>
                  <a:pt x="4146943" y="1696300"/>
                  <a:pt x="4147377" y="1686316"/>
                  <a:pt x="4153455" y="1678502"/>
                </a:cubicBezTo>
                <a:cubicBezTo>
                  <a:pt x="4159532" y="1672425"/>
                  <a:pt x="4163873" y="1666782"/>
                  <a:pt x="4166477" y="1661573"/>
                </a:cubicBezTo>
                <a:cubicBezTo>
                  <a:pt x="4166477" y="1660705"/>
                  <a:pt x="4165609" y="1660271"/>
                  <a:pt x="4163873" y="1660271"/>
                </a:cubicBezTo>
                <a:cubicBezTo>
                  <a:pt x="4163004" y="1659402"/>
                  <a:pt x="4162136" y="1658969"/>
                  <a:pt x="4161268" y="1658969"/>
                </a:cubicBezTo>
                <a:cubicBezTo>
                  <a:pt x="4156059" y="1656364"/>
                  <a:pt x="4151718" y="1652891"/>
                  <a:pt x="4148246" y="1648551"/>
                </a:cubicBezTo>
                <a:cubicBezTo>
                  <a:pt x="4146509" y="1645946"/>
                  <a:pt x="4145641" y="1643776"/>
                  <a:pt x="4145641" y="1642039"/>
                </a:cubicBezTo>
                <a:cubicBezTo>
                  <a:pt x="4146509" y="1640303"/>
                  <a:pt x="4148246" y="1639435"/>
                  <a:pt x="4150850" y="1639435"/>
                </a:cubicBezTo>
                <a:cubicBezTo>
                  <a:pt x="4154323" y="1638567"/>
                  <a:pt x="4163004" y="1637264"/>
                  <a:pt x="4176895" y="1635528"/>
                </a:cubicBezTo>
                <a:cubicBezTo>
                  <a:pt x="4182104" y="1634660"/>
                  <a:pt x="4185577" y="1634226"/>
                  <a:pt x="4187313" y="1634226"/>
                </a:cubicBezTo>
                <a:cubicBezTo>
                  <a:pt x="4192522" y="1634226"/>
                  <a:pt x="4196863" y="1633792"/>
                  <a:pt x="4200336" y="1632924"/>
                </a:cubicBezTo>
                <a:cubicBezTo>
                  <a:pt x="4200336" y="1631187"/>
                  <a:pt x="4199902" y="1628583"/>
                  <a:pt x="4199033" y="1625110"/>
                </a:cubicBezTo>
                <a:cubicBezTo>
                  <a:pt x="4199033" y="1621638"/>
                  <a:pt x="4199033" y="1619467"/>
                  <a:pt x="4199033" y="1618599"/>
                </a:cubicBezTo>
                <a:cubicBezTo>
                  <a:pt x="4194693" y="1619467"/>
                  <a:pt x="4191220" y="1619901"/>
                  <a:pt x="4188615" y="1619901"/>
                </a:cubicBezTo>
                <a:cubicBezTo>
                  <a:pt x="4182538" y="1620769"/>
                  <a:pt x="4177763" y="1619467"/>
                  <a:pt x="4174291" y="1615994"/>
                </a:cubicBezTo>
                <a:cubicBezTo>
                  <a:pt x="4172554" y="1615126"/>
                  <a:pt x="4169516" y="1612522"/>
                  <a:pt x="4165175" y="1608181"/>
                </a:cubicBezTo>
                <a:close/>
                <a:moveTo>
                  <a:pt x="90114" y="1606879"/>
                </a:moveTo>
                <a:cubicBezTo>
                  <a:pt x="90982" y="1619033"/>
                  <a:pt x="90982" y="1638133"/>
                  <a:pt x="90114" y="1664177"/>
                </a:cubicBezTo>
                <a:cubicBezTo>
                  <a:pt x="90114" y="1676332"/>
                  <a:pt x="90114" y="1685447"/>
                  <a:pt x="90114" y="1691525"/>
                </a:cubicBezTo>
                <a:cubicBezTo>
                  <a:pt x="90114" y="1691525"/>
                  <a:pt x="90982" y="1690222"/>
                  <a:pt x="92718" y="1687618"/>
                </a:cubicBezTo>
                <a:cubicBezTo>
                  <a:pt x="112686" y="1668518"/>
                  <a:pt x="125709" y="1645946"/>
                  <a:pt x="131786" y="1619901"/>
                </a:cubicBezTo>
                <a:cubicBezTo>
                  <a:pt x="130917" y="1619901"/>
                  <a:pt x="129181" y="1620335"/>
                  <a:pt x="126577" y="1621203"/>
                </a:cubicBezTo>
                <a:cubicBezTo>
                  <a:pt x="123972" y="1621203"/>
                  <a:pt x="121802" y="1621637"/>
                  <a:pt x="120065" y="1622506"/>
                </a:cubicBezTo>
                <a:cubicBezTo>
                  <a:pt x="119197" y="1622506"/>
                  <a:pt x="117895" y="1622506"/>
                  <a:pt x="116159" y="1622506"/>
                </a:cubicBezTo>
                <a:cubicBezTo>
                  <a:pt x="113554" y="1623374"/>
                  <a:pt x="111818" y="1623374"/>
                  <a:pt x="110950" y="1622506"/>
                </a:cubicBezTo>
                <a:cubicBezTo>
                  <a:pt x="105741" y="1619033"/>
                  <a:pt x="98796" y="1613824"/>
                  <a:pt x="90114" y="1606879"/>
                </a:cubicBezTo>
                <a:close/>
                <a:moveTo>
                  <a:pt x="3832776" y="1602972"/>
                </a:moveTo>
                <a:cubicBezTo>
                  <a:pt x="3835164" y="1602972"/>
                  <a:pt x="3837877" y="1603406"/>
                  <a:pt x="3840915" y="1604274"/>
                </a:cubicBezTo>
                <a:cubicBezTo>
                  <a:pt x="3850465" y="1609483"/>
                  <a:pt x="3858279" y="1615560"/>
                  <a:pt x="3864356" y="1622506"/>
                </a:cubicBezTo>
                <a:cubicBezTo>
                  <a:pt x="3866092" y="1625110"/>
                  <a:pt x="3866092" y="1628583"/>
                  <a:pt x="3864356" y="1632924"/>
                </a:cubicBezTo>
                <a:cubicBezTo>
                  <a:pt x="3861751" y="1637264"/>
                  <a:pt x="3860449" y="1645078"/>
                  <a:pt x="3860449" y="1656364"/>
                </a:cubicBezTo>
                <a:cubicBezTo>
                  <a:pt x="3860449" y="1682409"/>
                  <a:pt x="3860449" y="1708888"/>
                  <a:pt x="3860449" y="1735801"/>
                </a:cubicBezTo>
                <a:cubicBezTo>
                  <a:pt x="3859581" y="1758373"/>
                  <a:pt x="3850899" y="1771396"/>
                  <a:pt x="3834404" y="1774868"/>
                </a:cubicBezTo>
                <a:cubicBezTo>
                  <a:pt x="3830064" y="1774868"/>
                  <a:pt x="3827025" y="1772698"/>
                  <a:pt x="3825289" y="1768357"/>
                </a:cubicBezTo>
                <a:cubicBezTo>
                  <a:pt x="3820080" y="1753598"/>
                  <a:pt x="3812266" y="1741444"/>
                  <a:pt x="3801848" y="1731894"/>
                </a:cubicBezTo>
                <a:cubicBezTo>
                  <a:pt x="3800112" y="1730158"/>
                  <a:pt x="3799678" y="1729290"/>
                  <a:pt x="3800546" y="1729290"/>
                </a:cubicBezTo>
                <a:cubicBezTo>
                  <a:pt x="3800546" y="1728422"/>
                  <a:pt x="3801414" y="1727988"/>
                  <a:pt x="3803150" y="1727988"/>
                </a:cubicBezTo>
                <a:cubicBezTo>
                  <a:pt x="3810096" y="1727988"/>
                  <a:pt x="3816173" y="1728422"/>
                  <a:pt x="3821382" y="1729290"/>
                </a:cubicBezTo>
                <a:cubicBezTo>
                  <a:pt x="3824855" y="1729290"/>
                  <a:pt x="3826157" y="1727988"/>
                  <a:pt x="3825289" y="1725383"/>
                </a:cubicBezTo>
                <a:cubicBezTo>
                  <a:pt x="3826157" y="1721910"/>
                  <a:pt x="3826591" y="1715399"/>
                  <a:pt x="3826591" y="1705849"/>
                </a:cubicBezTo>
                <a:cubicBezTo>
                  <a:pt x="3814437" y="1706717"/>
                  <a:pt x="3803150" y="1708020"/>
                  <a:pt x="3792732" y="1709756"/>
                </a:cubicBezTo>
                <a:cubicBezTo>
                  <a:pt x="3791864" y="1722779"/>
                  <a:pt x="3791430" y="1736235"/>
                  <a:pt x="3791430" y="1750126"/>
                </a:cubicBezTo>
                <a:cubicBezTo>
                  <a:pt x="3791430" y="1756203"/>
                  <a:pt x="3789694" y="1760978"/>
                  <a:pt x="3786221" y="1764450"/>
                </a:cubicBezTo>
                <a:cubicBezTo>
                  <a:pt x="3783617" y="1767923"/>
                  <a:pt x="3781012" y="1768357"/>
                  <a:pt x="3778408" y="1765753"/>
                </a:cubicBezTo>
                <a:cubicBezTo>
                  <a:pt x="3772330" y="1761412"/>
                  <a:pt x="3767121" y="1755335"/>
                  <a:pt x="3762781" y="1747521"/>
                </a:cubicBezTo>
                <a:cubicBezTo>
                  <a:pt x="3761912" y="1744048"/>
                  <a:pt x="3761912" y="1740142"/>
                  <a:pt x="3762781" y="1735801"/>
                </a:cubicBezTo>
                <a:cubicBezTo>
                  <a:pt x="3766253" y="1715833"/>
                  <a:pt x="3768424" y="1694129"/>
                  <a:pt x="3769292" y="1670689"/>
                </a:cubicBezTo>
                <a:cubicBezTo>
                  <a:pt x="3771896" y="1648116"/>
                  <a:pt x="3770594" y="1631621"/>
                  <a:pt x="3765385" y="1621203"/>
                </a:cubicBezTo>
                <a:cubicBezTo>
                  <a:pt x="3764517" y="1618599"/>
                  <a:pt x="3766687" y="1616863"/>
                  <a:pt x="3771896" y="1615994"/>
                </a:cubicBezTo>
                <a:cubicBezTo>
                  <a:pt x="3775369" y="1615994"/>
                  <a:pt x="3779710" y="1616863"/>
                  <a:pt x="3784919" y="1618599"/>
                </a:cubicBezTo>
                <a:cubicBezTo>
                  <a:pt x="3793601" y="1615994"/>
                  <a:pt x="3802282" y="1613824"/>
                  <a:pt x="3810964" y="1612088"/>
                </a:cubicBezTo>
                <a:cubicBezTo>
                  <a:pt x="3816173" y="1610351"/>
                  <a:pt x="3821382" y="1607747"/>
                  <a:pt x="3826591" y="1604274"/>
                </a:cubicBezTo>
                <a:cubicBezTo>
                  <a:pt x="3828327" y="1603406"/>
                  <a:pt x="3830389" y="1602972"/>
                  <a:pt x="3832776" y="1602972"/>
                </a:cubicBezTo>
                <a:close/>
                <a:moveTo>
                  <a:pt x="7584798" y="1599065"/>
                </a:moveTo>
                <a:cubicBezTo>
                  <a:pt x="7583062" y="1599065"/>
                  <a:pt x="7580458" y="1599499"/>
                  <a:pt x="7576984" y="1600367"/>
                </a:cubicBezTo>
                <a:cubicBezTo>
                  <a:pt x="7573512" y="1600367"/>
                  <a:pt x="7570908" y="1600802"/>
                  <a:pt x="7569171" y="1601670"/>
                </a:cubicBezTo>
                <a:cubicBezTo>
                  <a:pt x="7569171" y="1607747"/>
                  <a:pt x="7568738" y="1613824"/>
                  <a:pt x="7567869" y="1619901"/>
                </a:cubicBezTo>
                <a:cubicBezTo>
                  <a:pt x="7575682" y="1619901"/>
                  <a:pt x="7582628" y="1619467"/>
                  <a:pt x="7588705" y="1618599"/>
                </a:cubicBezTo>
                <a:lnTo>
                  <a:pt x="7588705" y="1599065"/>
                </a:lnTo>
                <a:cubicBezTo>
                  <a:pt x="7587837" y="1599065"/>
                  <a:pt x="7586534" y="1599065"/>
                  <a:pt x="7584798" y="1599065"/>
                </a:cubicBezTo>
                <a:close/>
                <a:moveTo>
                  <a:pt x="809363" y="1596461"/>
                </a:moveTo>
                <a:cubicBezTo>
                  <a:pt x="802417" y="1597329"/>
                  <a:pt x="791999" y="1598631"/>
                  <a:pt x="778109" y="1600367"/>
                </a:cubicBezTo>
                <a:cubicBezTo>
                  <a:pt x="772900" y="1601236"/>
                  <a:pt x="768993" y="1601670"/>
                  <a:pt x="766389" y="1601670"/>
                </a:cubicBezTo>
                <a:cubicBezTo>
                  <a:pt x="766389" y="1614692"/>
                  <a:pt x="767257" y="1627280"/>
                  <a:pt x="768993" y="1639435"/>
                </a:cubicBezTo>
                <a:lnTo>
                  <a:pt x="768993" y="1640737"/>
                </a:lnTo>
                <a:cubicBezTo>
                  <a:pt x="773334" y="1639869"/>
                  <a:pt x="780279" y="1639001"/>
                  <a:pt x="789829" y="1638133"/>
                </a:cubicBezTo>
                <a:cubicBezTo>
                  <a:pt x="798511" y="1636396"/>
                  <a:pt x="805022" y="1635528"/>
                  <a:pt x="809363" y="1635528"/>
                </a:cubicBezTo>
                <a:close/>
                <a:moveTo>
                  <a:pt x="4773324" y="1590601"/>
                </a:moveTo>
                <a:cubicBezTo>
                  <a:pt x="4775928" y="1590601"/>
                  <a:pt x="4778099" y="1591252"/>
                  <a:pt x="4779835" y="1592554"/>
                </a:cubicBezTo>
                <a:cubicBezTo>
                  <a:pt x="4781571" y="1594290"/>
                  <a:pt x="4784176" y="1596027"/>
                  <a:pt x="4787648" y="1597763"/>
                </a:cubicBezTo>
                <a:cubicBezTo>
                  <a:pt x="4791989" y="1601236"/>
                  <a:pt x="4795028" y="1603840"/>
                  <a:pt x="4796764" y="1605576"/>
                </a:cubicBezTo>
                <a:cubicBezTo>
                  <a:pt x="4800237" y="1609917"/>
                  <a:pt x="4800671" y="1614692"/>
                  <a:pt x="4798066" y="1619901"/>
                </a:cubicBezTo>
                <a:cubicBezTo>
                  <a:pt x="4796330" y="1621638"/>
                  <a:pt x="4791555" y="1627715"/>
                  <a:pt x="4783742" y="1638133"/>
                </a:cubicBezTo>
                <a:cubicBezTo>
                  <a:pt x="4780269" y="1644210"/>
                  <a:pt x="4780269" y="1649419"/>
                  <a:pt x="4783742" y="1653760"/>
                </a:cubicBezTo>
                <a:cubicBezTo>
                  <a:pt x="4790687" y="1661573"/>
                  <a:pt x="4791555" y="1671123"/>
                  <a:pt x="4786346" y="1682409"/>
                </a:cubicBezTo>
                <a:cubicBezTo>
                  <a:pt x="4782006" y="1687618"/>
                  <a:pt x="4778533" y="1691091"/>
                  <a:pt x="4775928" y="1692827"/>
                </a:cubicBezTo>
                <a:cubicBezTo>
                  <a:pt x="4777665" y="1692827"/>
                  <a:pt x="4781571" y="1693695"/>
                  <a:pt x="4787648" y="1695431"/>
                </a:cubicBezTo>
                <a:cubicBezTo>
                  <a:pt x="4821507" y="1700640"/>
                  <a:pt x="4842777" y="1704547"/>
                  <a:pt x="4851458" y="1707152"/>
                </a:cubicBezTo>
                <a:cubicBezTo>
                  <a:pt x="4889658" y="1715833"/>
                  <a:pt x="4917873" y="1720608"/>
                  <a:pt x="4936104" y="1721476"/>
                </a:cubicBezTo>
                <a:cubicBezTo>
                  <a:pt x="4956940" y="1724081"/>
                  <a:pt x="4982551" y="1724081"/>
                  <a:pt x="5012937" y="1721476"/>
                </a:cubicBezTo>
                <a:cubicBezTo>
                  <a:pt x="5016410" y="1720608"/>
                  <a:pt x="5018146" y="1721042"/>
                  <a:pt x="5018146" y="1722779"/>
                </a:cubicBezTo>
                <a:cubicBezTo>
                  <a:pt x="5018146" y="1723647"/>
                  <a:pt x="5016410" y="1724949"/>
                  <a:pt x="5012937" y="1726685"/>
                </a:cubicBezTo>
                <a:cubicBezTo>
                  <a:pt x="4975606" y="1746653"/>
                  <a:pt x="4949127" y="1759241"/>
                  <a:pt x="4933500" y="1764450"/>
                </a:cubicBezTo>
                <a:cubicBezTo>
                  <a:pt x="4928291" y="1766187"/>
                  <a:pt x="4923082" y="1766187"/>
                  <a:pt x="4917873" y="1764450"/>
                </a:cubicBezTo>
                <a:cubicBezTo>
                  <a:pt x="4891828" y="1758373"/>
                  <a:pt x="4854931" y="1744917"/>
                  <a:pt x="4807182" y="1724081"/>
                </a:cubicBezTo>
                <a:cubicBezTo>
                  <a:pt x="4794159" y="1719740"/>
                  <a:pt x="4782439" y="1717570"/>
                  <a:pt x="4772022" y="1717570"/>
                </a:cubicBezTo>
                <a:cubicBezTo>
                  <a:pt x="4763340" y="1717570"/>
                  <a:pt x="4752922" y="1721476"/>
                  <a:pt x="4740768" y="1729290"/>
                </a:cubicBezTo>
                <a:cubicBezTo>
                  <a:pt x="4736427" y="1732762"/>
                  <a:pt x="4731652" y="1732328"/>
                  <a:pt x="4726443" y="1727988"/>
                </a:cubicBezTo>
                <a:cubicBezTo>
                  <a:pt x="4719498" y="1725383"/>
                  <a:pt x="4714289" y="1720608"/>
                  <a:pt x="4710816" y="1713663"/>
                </a:cubicBezTo>
                <a:cubicBezTo>
                  <a:pt x="4709080" y="1708454"/>
                  <a:pt x="4711250" y="1704547"/>
                  <a:pt x="4717327" y="1701943"/>
                </a:cubicBezTo>
                <a:cubicBezTo>
                  <a:pt x="4719932" y="1701943"/>
                  <a:pt x="4723838" y="1701074"/>
                  <a:pt x="4729047" y="1699338"/>
                </a:cubicBezTo>
                <a:cubicBezTo>
                  <a:pt x="4739465" y="1697602"/>
                  <a:pt x="4746411" y="1696734"/>
                  <a:pt x="4749883" y="1696734"/>
                </a:cubicBezTo>
                <a:cubicBezTo>
                  <a:pt x="4761170" y="1681107"/>
                  <a:pt x="4762906" y="1668952"/>
                  <a:pt x="4755092" y="1660271"/>
                </a:cubicBezTo>
                <a:cubicBezTo>
                  <a:pt x="4751620" y="1655930"/>
                  <a:pt x="4750752" y="1651155"/>
                  <a:pt x="4752488" y="1645946"/>
                </a:cubicBezTo>
                <a:cubicBezTo>
                  <a:pt x="4752488" y="1645078"/>
                  <a:pt x="4752922" y="1643342"/>
                  <a:pt x="4753790" y="1640737"/>
                </a:cubicBezTo>
                <a:cubicBezTo>
                  <a:pt x="4756395" y="1631187"/>
                  <a:pt x="4758565" y="1625110"/>
                  <a:pt x="4760301" y="1622506"/>
                </a:cubicBezTo>
                <a:cubicBezTo>
                  <a:pt x="4752488" y="1625110"/>
                  <a:pt x="4744674" y="1629017"/>
                  <a:pt x="4736861" y="1634226"/>
                </a:cubicBezTo>
                <a:cubicBezTo>
                  <a:pt x="4734256" y="1636830"/>
                  <a:pt x="4730784" y="1637264"/>
                  <a:pt x="4726443" y="1635528"/>
                </a:cubicBezTo>
                <a:cubicBezTo>
                  <a:pt x="4719498" y="1629451"/>
                  <a:pt x="4714289" y="1624242"/>
                  <a:pt x="4710816" y="1619901"/>
                </a:cubicBezTo>
                <a:cubicBezTo>
                  <a:pt x="4707343" y="1613824"/>
                  <a:pt x="4708212" y="1610351"/>
                  <a:pt x="4713421" y="1609483"/>
                </a:cubicBezTo>
                <a:cubicBezTo>
                  <a:pt x="4737729" y="1603406"/>
                  <a:pt x="4754224" y="1598197"/>
                  <a:pt x="4762906" y="1593856"/>
                </a:cubicBezTo>
                <a:cubicBezTo>
                  <a:pt x="4762906" y="1593856"/>
                  <a:pt x="4763340" y="1593422"/>
                  <a:pt x="4764208" y="1592554"/>
                </a:cubicBezTo>
                <a:cubicBezTo>
                  <a:pt x="4767681" y="1591252"/>
                  <a:pt x="4770719" y="1590601"/>
                  <a:pt x="4773324" y="1590601"/>
                </a:cubicBezTo>
                <a:close/>
                <a:moveTo>
                  <a:pt x="3916446" y="1588647"/>
                </a:moveTo>
                <a:cubicBezTo>
                  <a:pt x="3932941" y="1592120"/>
                  <a:pt x="3945529" y="1599933"/>
                  <a:pt x="3954211" y="1612088"/>
                </a:cubicBezTo>
                <a:cubicBezTo>
                  <a:pt x="3956815" y="1613824"/>
                  <a:pt x="3957249" y="1617731"/>
                  <a:pt x="3955513" y="1623808"/>
                </a:cubicBezTo>
                <a:cubicBezTo>
                  <a:pt x="3952909" y="1631621"/>
                  <a:pt x="3951606" y="1645512"/>
                  <a:pt x="3951606" y="1665480"/>
                </a:cubicBezTo>
                <a:cubicBezTo>
                  <a:pt x="3952475" y="1673293"/>
                  <a:pt x="3952909" y="1685013"/>
                  <a:pt x="3952909" y="1700640"/>
                </a:cubicBezTo>
                <a:cubicBezTo>
                  <a:pt x="3953777" y="1717135"/>
                  <a:pt x="3954211" y="1729290"/>
                  <a:pt x="3954211" y="1737103"/>
                </a:cubicBezTo>
                <a:cubicBezTo>
                  <a:pt x="3955947" y="1747521"/>
                  <a:pt x="3954645" y="1756203"/>
                  <a:pt x="3950304" y="1763148"/>
                </a:cubicBezTo>
                <a:cubicBezTo>
                  <a:pt x="3943359" y="1776171"/>
                  <a:pt x="3935545" y="1783116"/>
                  <a:pt x="3926864" y="1783984"/>
                </a:cubicBezTo>
                <a:cubicBezTo>
                  <a:pt x="3921655" y="1784852"/>
                  <a:pt x="3918182" y="1782682"/>
                  <a:pt x="3916446" y="1777473"/>
                </a:cubicBezTo>
                <a:cubicBezTo>
                  <a:pt x="3911237" y="1761846"/>
                  <a:pt x="3900819" y="1749692"/>
                  <a:pt x="3885192" y="1741010"/>
                </a:cubicBezTo>
                <a:cubicBezTo>
                  <a:pt x="3883456" y="1739274"/>
                  <a:pt x="3882587" y="1737971"/>
                  <a:pt x="3882587" y="1737103"/>
                </a:cubicBezTo>
                <a:cubicBezTo>
                  <a:pt x="3883456" y="1735367"/>
                  <a:pt x="3885192" y="1734933"/>
                  <a:pt x="3887796" y="1735801"/>
                </a:cubicBezTo>
                <a:cubicBezTo>
                  <a:pt x="3895610" y="1735801"/>
                  <a:pt x="3903423" y="1735801"/>
                  <a:pt x="3911237" y="1735801"/>
                </a:cubicBezTo>
                <a:cubicBezTo>
                  <a:pt x="3916446" y="1736669"/>
                  <a:pt x="3919050" y="1735367"/>
                  <a:pt x="3919050" y="1731894"/>
                </a:cubicBezTo>
                <a:cubicBezTo>
                  <a:pt x="3920786" y="1708454"/>
                  <a:pt x="3921221" y="1685013"/>
                  <a:pt x="3920353" y="1661573"/>
                </a:cubicBezTo>
                <a:cubicBezTo>
                  <a:pt x="3919484" y="1630319"/>
                  <a:pt x="3916012" y="1610351"/>
                  <a:pt x="3909935" y="1601670"/>
                </a:cubicBezTo>
                <a:cubicBezTo>
                  <a:pt x="3906462" y="1592988"/>
                  <a:pt x="3908632" y="1588647"/>
                  <a:pt x="3916446" y="1588647"/>
                </a:cubicBezTo>
                <a:close/>
                <a:moveTo>
                  <a:pt x="891404" y="1588647"/>
                </a:moveTo>
                <a:cubicBezTo>
                  <a:pt x="879250" y="1588647"/>
                  <a:pt x="865359" y="1589949"/>
                  <a:pt x="849733" y="1592554"/>
                </a:cubicBezTo>
                <a:cubicBezTo>
                  <a:pt x="849733" y="1603840"/>
                  <a:pt x="849298" y="1616863"/>
                  <a:pt x="848430" y="1631621"/>
                </a:cubicBezTo>
                <a:lnTo>
                  <a:pt x="862755" y="1631621"/>
                </a:lnTo>
                <a:cubicBezTo>
                  <a:pt x="872305" y="1629885"/>
                  <a:pt x="881421" y="1629017"/>
                  <a:pt x="890102" y="1629017"/>
                </a:cubicBezTo>
                <a:cubicBezTo>
                  <a:pt x="890970" y="1624676"/>
                  <a:pt x="892272" y="1618165"/>
                  <a:pt x="894009" y="1609483"/>
                </a:cubicBezTo>
                <a:cubicBezTo>
                  <a:pt x="894877" y="1600802"/>
                  <a:pt x="895745" y="1595593"/>
                  <a:pt x="896613" y="1593856"/>
                </a:cubicBezTo>
                <a:cubicBezTo>
                  <a:pt x="897481" y="1589515"/>
                  <a:pt x="895745" y="1587779"/>
                  <a:pt x="891404" y="1588647"/>
                </a:cubicBezTo>
                <a:close/>
                <a:moveTo>
                  <a:pt x="2720575" y="1587345"/>
                </a:moveTo>
                <a:cubicBezTo>
                  <a:pt x="2722311" y="1587345"/>
                  <a:pt x="2725350" y="1587779"/>
                  <a:pt x="2729690" y="1588647"/>
                </a:cubicBezTo>
                <a:cubicBezTo>
                  <a:pt x="2744449" y="1589515"/>
                  <a:pt x="2753999" y="1590818"/>
                  <a:pt x="2758340" y="1592554"/>
                </a:cubicBezTo>
                <a:cubicBezTo>
                  <a:pt x="2775703" y="1595158"/>
                  <a:pt x="2781346" y="1607747"/>
                  <a:pt x="2775269" y="1630319"/>
                </a:cubicBezTo>
                <a:cubicBezTo>
                  <a:pt x="2772664" y="1638133"/>
                  <a:pt x="2765719" y="1639869"/>
                  <a:pt x="2754433" y="1635528"/>
                </a:cubicBezTo>
                <a:cubicBezTo>
                  <a:pt x="2748356" y="1629451"/>
                  <a:pt x="2740108" y="1619901"/>
                  <a:pt x="2729690" y="1606879"/>
                </a:cubicBezTo>
                <a:cubicBezTo>
                  <a:pt x="2724481" y="1600802"/>
                  <a:pt x="2720575" y="1596027"/>
                  <a:pt x="2717970" y="1592554"/>
                </a:cubicBezTo>
                <a:cubicBezTo>
                  <a:pt x="2716234" y="1589081"/>
                  <a:pt x="2717102" y="1587345"/>
                  <a:pt x="2720575" y="1587345"/>
                </a:cubicBezTo>
                <a:close/>
                <a:moveTo>
                  <a:pt x="2932515" y="1578555"/>
                </a:moveTo>
                <a:cubicBezTo>
                  <a:pt x="2935336" y="1578772"/>
                  <a:pt x="2938050" y="1579532"/>
                  <a:pt x="2940654" y="1580834"/>
                </a:cubicBezTo>
                <a:cubicBezTo>
                  <a:pt x="2946731" y="1585174"/>
                  <a:pt x="2951072" y="1589949"/>
                  <a:pt x="2953677" y="1595158"/>
                </a:cubicBezTo>
                <a:cubicBezTo>
                  <a:pt x="2955413" y="1601236"/>
                  <a:pt x="2954111" y="1604708"/>
                  <a:pt x="2949770" y="1605576"/>
                </a:cubicBezTo>
                <a:cubicBezTo>
                  <a:pt x="2941088" y="1608181"/>
                  <a:pt x="2933709" y="1609483"/>
                  <a:pt x="2927632" y="1609483"/>
                </a:cubicBezTo>
                <a:cubicBezTo>
                  <a:pt x="2923291" y="1610351"/>
                  <a:pt x="2914609" y="1611220"/>
                  <a:pt x="2901587" y="1612088"/>
                </a:cubicBezTo>
                <a:cubicBezTo>
                  <a:pt x="2904191" y="1612088"/>
                  <a:pt x="2902021" y="1612522"/>
                  <a:pt x="2895076" y="1613390"/>
                </a:cubicBezTo>
                <a:cubicBezTo>
                  <a:pt x="2897680" y="1615126"/>
                  <a:pt x="2900719" y="1617731"/>
                  <a:pt x="2904191" y="1621203"/>
                </a:cubicBezTo>
                <a:cubicBezTo>
                  <a:pt x="2906796" y="1627280"/>
                  <a:pt x="2907230" y="1631621"/>
                  <a:pt x="2905494" y="1634226"/>
                </a:cubicBezTo>
                <a:cubicBezTo>
                  <a:pt x="2903757" y="1636830"/>
                  <a:pt x="2902889" y="1640737"/>
                  <a:pt x="2902889" y="1645946"/>
                </a:cubicBezTo>
                <a:cubicBezTo>
                  <a:pt x="2903757" y="1645946"/>
                  <a:pt x="2905494" y="1645512"/>
                  <a:pt x="2908098" y="1644644"/>
                </a:cubicBezTo>
                <a:cubicBezTo>
                  <a:pt x="2911571" y="1643776"/>
                  <a:pt x="2914609" y="1643342"/>
                  <a:pt x="2917214" y="1643342"/>
                </a:cubicBezTo>
                <a:cubicBezTo>
                  <a:pt x="2924159" y="1639869"/>
                  <a:pt x="2930236" y="1639869"/>
                  <a:pt x="2935445" y="1643342"/>
                </a:cubicBezTo>
                <a:cubicBezTo>
                  <a:pt x="2939786" y="1645078"/>
                  <a:pt x="2944127" y="1648551"/>
                  <a:pt x="2948468" y="1653760"/>
                </a:cubicBezTo>
                <a:cubicBezTo>
                  <a:pt x="2952808" y="1661573"/>
                  <a:pt x="2949770" y="1666782"/>
                  <a:pt x="2939352" y="1669386"/>
                </a:cubicBezTo>
                <a:cubicBezTo>
                  <a:pt x="2927198" y="1670255"/>
                  <a:pt x="2914609" y="1671557"/>
                  <a:pt x="2901587" y="1673293"/>
                </a:cubicBezTo>
                <a:cubicBezTo>
                  <a:pt x="2901587" y="1687184"/>
                  <a:pt x="2901587" y="1700206"/>
                  <a:pt x="2901587" y="1712361"/>
                </a:cubicBezTo>
                <a:cubicBezTo>
                  <a:pt x="2916345" y="1710624"/>
                  <a:pt x="2930236" y="1708454"/>
                  <a:pt x="2943259" y="1705849"/>
                </a:cubicBezTo>
                <a:cubicBezTo>
                  <a:pt x="2957149" y="1703245"/>
                  <a:pt x="2968001" y="1704113"/>
                  <a:pt x="2975815" y="1708454"/>
                </a:cubicBezTo>
                <a:cubicBezTo>
                  <a:pt x="2981892" y="1712795"/>
                  <a:pt x="2986233" y="1720174"/>
                  <a:pt x="2988837" y="1730592"/>
                </a:cubicBezTo>
                <a:cubicBezTo>
                  <a:pt x="2990574" y="1737537"/>
                  <a:pt x="2988403" y="1740576"/>
                  <a:pt x="2982326" y="1739708"/>
                </a:cubicBezTo>
                <a:cubicBezTo>
                  <a:pt x="2958886" y="1735367"/>
                  <a:pt x="2928066" y="1734499"/>
                  <a:pt x="2889867" y="1737103"/>
                </a:cubicBezTo>
                <a:cubicBezTo>
                  <a:pt x="2863822" y="1738840"/>
                  <a:pt x="2838645" y="1741878"/>
                  <a:pt x="2814336" y="1746219"/>
                </a:cubicBezTo>
                <a:cubicBezTo>
                  <a:pt x="2813468" y="1746219"/>
                  <a:pt x="2812600" y="1746219"/>
                  <a:pt x="2811732" y="1746219"/>
                </a:cubicBezTo>
                <a:cubicBezTo>
                  <a:pt x="2807391" y="1747955"/>
                  <a:pt x="2803484" y="1747521"/>
                  <a:pt x="2800012" y="1744917"/>
                </a:cubicBezTo>
                <a:cubicBezTo>
                  <a:pt x="2795671" y="1741444"/>
                  <a:pt x="2791330" y="1735801"/>
                  <a:pt x="2786989" y="1727988"/>
                </a:cubicBezTo>
                <a:cubicBezTo>
                  <a:pt x="2786121" y="1726251"/>
                  <a:pt x="2785687" y="1724515"/>
                  <a:pt x="2785687" y="1722779"/>
                </a:cubicBezTo>
                <a:cubicBezTo>
                  <a:pt x="2786555" y="1721910"/>
                  <a:pt x="2787857" y="1721476"/>
                  <a:pt x="2789594" y="1721476"/>
                </a:cubicBezTo>
                <a:cubicBezTo>
                  <a:pt x="2807825" y="1721476"/>
                  <a:pt x="2821716" y="1720608"/>
                  <a:pt x="2831265" y="1718872"/>
                </a:cubicBezTo>
                <a:cubicBezTo>
                  <a:pt x="2843420" y="1717135"/>
                  <a:pt x="2855140" y="1715833"/>
                  <a:pt x="2866426" y="1714965"/>
                </a:cubicBezTo>
                <a:lnTo>
                  <a:pt x="2866426" y="1677200"/>
                </a:lnTo>
                <a:cubicBezTo>
                  <a:pt x="2860349" y="1678068"/>
                  <a:pt x="2853838" y="1679370"/>
                  <a:pt x="2846892" y="1681107"/>
                </a:cubicBezTo>
                <a:cubicBezTo>
                  <a:pt x="2840815" y="1682843"/>
                  <a:pt x="2835606" y="1682409"/>
                  <a:pt x="2831265" y="1679804"/>
                </a:cubicBezTo>
                <a:cubicBezTo>
                  <a:pt x="2830397" y="1678936"/>
                  <a:pt x="2829095" y="1677634"/>
                  <a:pt x="2827359" y="1675898"/>
                </a:cubicBezTo>
                <a:cubicBezTo>
                  <a:pt x="2821282" y="1670689"/>
                  <a:pt x="2817809" y="1667216"/>
                  <a:pt x="2816941" y="1665480"/>
                </a:cubicBezTo>
                <a:cubicBezTo>
                  <a:pt x="2815205" y="1662875"/>
                  <a:pt x="2814770" y="1660705"/>
                  <a:pt x="2815639" y="1658969"/>
                </a:cubicBezTo>
                <a:cubicBezTo>
                  <a:pt x="2815639" y="1658100"/>
                  <a:pt x="2816941" y="1657666"/>
                  <a:pt x="2819545" y="1657666"/>
                </a:cubicBezTo>
                <a:cubicBezTo>
                  <a:pt x="2822150" y="1657666"/>
                  <a:pt x="2826491" y="1657232"/>
                  <a:pt x="2832568" y="1656364"/>
                </a:cubicBezTo>
                <a:cubicBezTo>
                  <a:pt x="2847326" y="1654628"/>
                  <a:pt x="2858613" y="1653325"/>
                  <a:pt x="2866426" y="1652457"/>
                </a:cubicBezTo>
                <a:lnTo>
                  <a:pt x="2866426" y="1645946"/>
                </a:lnTo>
                <a:cubicBezTo>
                  <a:pt x="2865558" y="1633792"/>
                  <a:pt x="2864690" y="1624676"/>
                  <a:pt x="2863822" y="1618599"/>
                </a:cubicBezTo>
                <a:cubicBezTo>
                  <a:pt x="2861217" y="1619467"/>
                  <a:pt x="2856876" y="1620335"/>
                  <a:pt x="2850799" y="1621203"/>
                </a:cubicBezTo>
                <a:cubicBezTo>
                  <a:pt x="2843854" y="1622940"/>
                  <a:pt x="2839079" y="1624242"/>
                  <a:pt x="2836474" y="1625110"/>
                </a:cubicBezTo>
                <a:cubicBezTo>
                  <a:pt x="2833002" y="1625110"/>
                  <a:pt x="2829095" y="1623808"/>
                  <a:pt x="2824754" y="1621203"/>
                </a:cubicBezTo>
                <a:cubicBezTo>
                  <a:pt x="2821282" y="1617731"/>
                  <a:pt x="2816941" y="1613390"/>
                  <a:pt x="2811732" y="1608181"/>
                </a:cubicBezTo>
                <a:cubicBezTo>
                  <a:pt x="2809996" y="1605576"/>
                  <a:pt x="2809127" y="1603840"/>
                  <a:pt x="2809127" y="1602972"/>
                </a:cubicBezTo>
                <a:cubicBezTo>
                  <a:pt x="2809996" y="1601236"/>
                  <a:pt x="2811732" y="1600367"/>
                  <a:pt x="2814336" y="1600367"/>
                </a:cubicBezTo>
                <a:cubicBezTo>
                  <a:pt x="2819545" y="1601236"/>
                  <a:pt x="2829529" y="1600367"/>
                  <a:pt x="2844288" y="1597763"/>
                </a:cubicBezTo>
                <a:cubicBezTo>
                  <a:pt x="2847761" y="1596895"/>
                  <a:pt x="2854272" y="1595593"/>
                  <a:pt x="2863822" y="1593856"/>
                </a:cubicBezTo>
                <a:cubicBezTo>
                  <a:pt x="2875976" y="1592120"/>
                  <a:pt x="2885092" y="1590383"/>
                  <a:pt x="2891169" y="1588647"/>
                </a:cubicBezTo>
                <a:cubicBezTo>
                  <a:pt x="2901587" y="1586911"/>
                  <a:pt x="2912439" y="1583872"/>
                  <a:pt x="2923725" y="1579532"/>
                </a:cubicBezTo>
                <a:cubicBezTo>
                  <a:pt x="2926763" y="1578663"/>
                  <a:pt x="2929694" y="1578338"/>
                  <a:pt x="2932515" y="1578555"/>
                </a:cubicBezTo>
                <a:close/>
                <a:moveTo>
                  <a:pt x="6153221" y="1570416"/>
                </a:moveTo>
                <a:cubicBezTo>
                  <a:pt x="6154089" y="1573020"/>
                  <a:pt x="6154524" y="1576493"/>
                  <a:pt x="6154524" y="1580834"/>
                </a:cubicBezTo>
                <a:cubicBezTo>
                  <a:pt x="6155392" y="1585174"/>
                  <a:pt x="6155826" y="1588647"/>
                  <a:pt x="6155826" y="1591252"/>
                </a:cubicBezTo>
                <a:cubicBezTo>
                  <a:pt x="6156694" y="1591252"/>
                  <a:pt x="6157996" y="1591252"/>
                  <a:pt x="6159733" y="1591252"/>
                </a:cubicBezTo>
                <a:cubicBezTo>
                  <a:pt x="6164942" y="1590383"/>
                  <a:pt x="6172755" y="1588647"/>
                  <a:pt x="6183173" y="1586043"/>
                </a:cubicBezTo>
                <a:cubicBezTo>
                  <a:pt x="6183173" y="1585174"/>
                  <a:pt x="6183173" y="1583872"/>
                  <a:pt x="6183173" y="1582136"/>
                </a:cubicBezTo>
                <a:cubicBezTo>
                  <a:pt x="6182304" y="1579532"/>
                  <a:pt x="6181871" y="1577361"/>
                  <a:pt x="6181871" y="1575625"/>
                </a:cubicBezTo>
                <a:cubicBezTo>
                  <a:pt x="6181002" y="1575625"/>
                  <a:pt x="6179700" y="1575625"/>
                  <a:pt x="6177964" y="1575625"/>
                </a:cubicBezTo>
                <a:cubicBezTo>
                  <a:pt x="6175359" y="1576493"/>
                  <a:pt x="6173189" y="1576927"/>
                  <a:pt x="6171453" y="1576927"/>
                </a:cubicBezTo>
                <a:cubicBezTo>
                  <a:pt x="6167112" y="1577795"/>
                  <a:pt x="6161035" y="1575625"/>
                  <a:pt x="6153221" y="1570416"/>
                </a:cubicBezTo>
                <a:close/>
                <a:moveTo>
                  <a:pt x="4935453" y="1568788"/>
                </a:moveTo>
                <a:cubicBezTo>
                  <a:pt x="4938058" y="1568571"/>
                  <a:pt x="4941313" y="1568679"/>
                  <a:pt x="4945220" y="1569114"/>
                </a:cubicBezTo>
                <a:cubicBezTo>
                  <a:pt x="4946957" y="1569114"/>
                  <a:pt x="4948259" y="1569114"/>
                  <a:pt x="4949127" y="1569114"/>
                </a:cubicBezTo>
                <a:cubicBezTo>
                  <a:pt x="4959545" y="1572586"/>
                  <a:pt x="4966925" y="1577361"/>
                  <a:pt x="4971265" y="1583438"/>
                </a:cubicBezTo>
                <a:cubicBezTo>
                  <a:pt x="4974738" y="1590383"/>
                  <a:pt x="4971699" y="1595593"/>
                  <a:pt x="4962149" y="1599065"/>
                </a:cubicBezTo>
                <a:cubicBezTo>
                  <a:pt x="4945654" y="1599065"/>
                  <a:pt x="4921346" y="1600802"/>
                  <a:pt x="4889223" y="1604274"/>
                </a:cubicBezTo>
                <a:cubicBezTo>
                  <a:pt x="4892696" y="1606879"/>
                  <a:pt x="4894867" y="1609483"/>
                  <a:pt x="4895735" y="1612088"/>
                </a:cubicBezTo>
                <a:cubicBezTo>
                  <a:pt x="4900076" y="1615560"/>
                  <a:pt x="4900076" y="1618599"/>
                  <a:pt x="4895735" y="1621203"/>
                </a:cubicBezTo>
                <a:cubicBezTo>
                  <a:pt x="4884449" y="1630753"/>
                  <a:pt x="4865349" y="1645078"/>
                  <a:pt x="4838436" y="1664177"/>
                </a:cubicBezTo>
                <a:cubicBezTo>
                  <a:pt x="4860140" y="1660705"/>
                  <a:pt x="4884449" y="1657232"/>
                  <a:pt x="4911362" y="1653760"/>
                </a:cubicBezTo>
                <a:cubicBezTo>
                  <a:pt x="4910494" y="1650287"/>
                  <a:pt x="4909191" y="1645946"/>
                  <a:pt x="4907455" y="1640737"/>
                </a:cubicBezTo>
                <a:cubicBezTo>
                  <a:pt x="4904850" y="1634660"/>
                  <a:pt x="4903114" y="1630319"/>
                  <a:pt x="4902246" y="1627715"/>
                </a:cubicBezTo>
                <a:cubicBezTo>
                  <a:pt x="4901378" y="1625978"/>
                  <a:pt x="4901378" y="1624676"/>
                  <a:pt x="4902246" y="1623808"/>
                </a:cubicBezTo>
                <a:cubicBezTo>
                  <a:pt x="4903114" y="1622940"/>
                  <a:pt x="4904850" y="1622940"/>
                  <a:pt x="4907455" y="1623808"/>
                </a:cubicBezTo>
                <a:cubicBezTo>
                  <a:pt x="4925686" y="1629017"/>
                  <a:pt x="4941313" y="1638133"/>
                  <a:pt x="4954336" y="1651155"/>
                </a:cubicBezTo>
                <a:cubicBezTo>
                  <a:pt x="4963018" y="1660705"/>
                  <a:pt x="4963451" y="1674161"/>
                  <a:pt x="4955638" y="1691525"/>
                </a:cubicBezTo>
                <a:cubicBezTo>
                  <a:pt x="4946957" y="1702811"/>
                  <a:pt x="4937841" y="1702377"/>
                  <a:pt x="4928291" y="1690222"/>
                </a:cubicBezTo>
                <a:cubicBezTo>
                  <a:pt x="4923950" y="1682409"/>
                  <a:pt x="4920477" y="1674595"/>
                  <a:pt x="4917873" y="1666782"/>
                </a:cubicBezTo>
                <a:cubicBezTo>
                  <a:pt x="4884014" y="1679804"/>
                  <a:pt x="4859706" y="1690656"/>
                  <a:pt x="4844947" y="1699338"/>
                </a:cubicBezTo>
                <a:cubicBezTo>
                  <a:pt x="4840607" y="1701943"/>
                  <a:pt x="4836266" y="1702377"/>
                  <a:pt x="4831925" y="1700640"/>
                </a:cubicBezTo>
                <a:cubicBezTo>
                  <a:pt x="4821507" y="1692827"/>
                  <a:pt x="4813259" y="1685447"/>
                  <a:pt x="4807182" y="1678502"/>
                </a:cubicBezTo>
                <a:cubicBezTo>
                  <a:pt x="4804577" y="1671557"/>
                  <a:pt x="4805446" y="1667650"/>
                  <a:pt x="4809786" y="1666782"/>
                </a:cubicBezTo>
                <a:cubicBezTo>
                  <a:pt x="4817600" y="1664177"/>
                  <a:pt x="4825848" y="1657232"/>
                  <a:pt x="4834529" y="1645946"/>
                </a:cubicBezTo>
                <a:cubicBezTo>
                  <a:pt x="4844947" y="1632924"/>
                  <a:pt x="4851458" y="1621203"/>
                  <a:pt x="4854063" y="1610785"/>
                </a:cubicBezTo>
                <a:cubicBezTo>
                  <a:pt x="4852327" y="1610785"/>
                  <a:pt x="4849288" y="1611654"/>
                  <a:pt x="4844947" y="1613390"/>
                </a:cubicBezTo>
                <a:cubicBezTo>
                  <a:pt x="4840607" y="1614258"/>
                  <a:pt x="4837134" y="1615126"/>
                  <a:pt x="4834529" y="1615994"/>
                </a:cubicBezTo>
                <a:cubicBezTo>
                  <a:pt x="4829320" y="1616863"/>
                  <a:pt x="4824545" y="1616429"/>
                  <a:pt x="4820204" y="1614692"/>
                </a:cubicBezTo>
                <a:cubicBezTo>
                  <a:pt x="4811523" y="1607747"/>
                  <a:pt x="4805880" y="1602538"/>
                  <a:pt x="4803275" y="1599065"/>
                </a:cubicBezTo>
                <a:cubicBezTo>
                  <a:pt x="4801539" y="1596461"/>
                  <a:pt x="4800671" y="1594724"/>
                  <a:pt x="4800671" y="1593856"/>
                </a:cubicBezTo>
                <a:cubicBezTo>
                  <a:pt x="4801539" y="1592988"/>
                  <a:pt x="4803275" y="1592120"/>
                  <a:pt x="4805880" y="1591252"/>
                </a:cubicBezTo>
                <a:cubicBezTo>
                  <a:pt x="4809353" y="1591252"/>
                  <a:pt x="4819336" y="1589949"/>
                  <a:pt x="4835831" y="1587345"/>
                </a:cubicBezTo>
                <a:cubicBezTo>
                  <a:pt x="4843645" y="1585609"/>
                  <a:pt x="4848854" y="1584740"/>
                  <a:pt x="4851458" y="1584740"/>
                </a:cubicBezTo>
                <a:cubicBezTo>
                  <a:pt x="4856667" y="1583872"/>
                  <a:pt x="4865783" y="1582570"/>
                  <a:pt x="4878805" y="1580834"/>
                </a:cubicBezTo>
                <a:cubicBezTo>
                  <a:pt x="4886619" y="1579965"/>
                  <a:pt x="4892696" y="1579097"/>
                  <a:pt x="4897037" y="1578229"/>
                </a:cubicBezTo>
                <a:cubicBezTo>
                  <a:pt x="4901378" y="1577361"/>
                  <a:pt x="4907455" y="1576059"/>
                  <a:pt x="4915268" y="1574323"/>
                </a:cubicBezTo>
                <a:cubicBezTo>
                  <a:pt x="4923082" y="1571718"/>
                  <a:pt x="4927857" y="1570416"/>
                  <a:pt x="4929593" y="1570416"/>
                </a:cubicBezTo>
                <a:cubicBezTo>
                  <a:pt x="4930895" y="1569548"/>
                  <a:pt x="4932849" y="1569005"/>
                  <a:pt x="4935453" y="1568788"/>
                </a:cubicBezTo>
                <a:close/>
                <a:moveTo>
                  <a:pt x="6244379" y="1565207"/>
                </a:moveTo>
                <a:cubicBezTo>
                  <a:pt x="6233961" y="1567811"/>
                  <a:pt x="6223108" y="1569982"/>
                  <a:pt x="6211822" y="1571718"/>
                </a:cubicBezTo>
                <a:cubicBezTo>
                  <a:pt x="6211822" y="1574323"/>
                  <a:pt x="6211822" y="1577361"/>
                  <a:pt x="6211822" y="1580834"/>
                </a:cubicBezTo>
                <a:cubicBezTo>
                  <a:pt x="6212690" y="1580834"/>
                  <a:pt x="6213993" y="1580400"/>
                  <a:pt x="6215729" y="1579532"/>
                </a:cubicBezTo>
                <a:cubicBezTo>
                  <a:pt x="6220070" y="1578663"/>
                  <a:pt x="6223976" y="1578229"/>
                  <a:pt x="6227449" y="1578229"/>
                </a:cubicBezTo>
                <a:cubicBezTo>
                  <a:pt x="6231790" y="1576493"/>
                  <a:pt x="6236565" y="1576493"/>
                  <a:pt x="6241774" y="1578229"/>
                </a:cubicBezTo>
                <a:cubicBezTo>
                  <a:pt x="6243510" y="1574757"/>
                  <a:pt x="6244812" y="1570416"/>
                  <a:pt x="6245680" y="1565207"/>
                </a:cubicBezTo>
                <a:close/>
                <a:moveTo>
                  <a:pt x="1197432" y="1563905"/>
                </a:moveTo>
                <a:cubicBezTo>
                  <a:pt x="1202641" y="1563905"/>
                  <a:pt x="1206548" y="1564773"/>
                  <a:pt x="1209153" y="1566509"/>
                </a:cubicBezTo>
                <a:cubicBezTo>
                  <a:pt x="1213493" y="1567377"/>
                  <a:pt x="1217400" y="1571718"/>
                  <a:pt x="1220872" y="1579532"/>
                </a:cubicBezTo>
                <a:cubicBezTo>
                  <a:pt x="1222609" y="1583872"/>
                  <a:pt x="1222175" y="1586477"/>
                  <a:pt x="1219571" y="1587345"/>
                </a:cubicBezTo>
                <a:cubicBezTo>
                  <a:pt x="1207416" y="1589949"/>
                  <a:pt x="1196564" y="1591252"/>
                  <a:pt x="1187014" y="1591252"/>
                </a:cubicBezTo>
                <a:cubicBezTo>
                  <a:pt x="1181805" y="1592120"/>
                  <a:pt x="1177030" y="1592554"/>
                  <a:pt x="1172689" y="1592554"/>
                </a:cubicBezTo>
                <a:cubicBezTo>
                  <a:pt x="1174426" y="1593422"/>
                  <a:pt x="1175728" y="1594724"/>
                  <a:pt x="1176596" y="1596461"/>
                </a:cubicBezTo>
                <a:cubicBezTo>
                  <a:pt x="1179201" y="1599065"/>
                  <a:pt x="1180069" y="1603406"/>
                  <a:pt x="1179201" y="1609483"/>
                </a:cubicBezTo>
                <a:cubicBezTo>
                  <a:pt x="1179201" y="1610351"/>
                  <a:pt x="1179201" y="1611220"/>
                  <a:pt x="1179201" y="1612088"/>
                </a:cubicBezTo>
                <a:cubicBezTo>
                  <a:pt x="1186146" y="1610351"/>
                  <a:pt x="1191355" y="1609049"/>
                  <a:pt x="1194828" y="1608181"/>
                </a:cubicBezTo>
                <a:cubicBezTo>
                  <a:pt x="1200036" y="1607313"/>
                  <a:pt x="1203944" y="1608181"/>
                  <a:pt x="1206548" y="1610785"/>
                </a:cubicBezTo>
                <a:cubicBezTo>
                  <a:pt x="1210021" y="1614258"/>
                  <a:pt x="1213493" y="1619467"/>
                  <a:pt x="1216966" y="1626412"/>
                </a:cubicBezTo>
                <a:cubicBezTo>
                  <a:pt x="1217834" y="1629017"/>
                  <a:pt x="1216966" y="1630753"/>
                  <a:pt x="1214361" y="1631621"/>
                </a:cubicBezTo>
                <a:cubicBezTo>
                  <a:pt x="1209153" y="1632489"/>
                  <a:pt x="1199602" y="1633358"/>
                  <a:pt x="1185712" y="1634226"/>
                </a:cubicBezTo>
                <a:cubicBezTo>
                  <a:pt x="1188316" y="1634226"/>
                  <a:pt x="1185712" y="1634660"/>
                  <a:pt x="1177898" y="1635528"/>
                </a:cubicBezTo>
                <a:cubicBezTo>
                  <a:pt x="1177898" y="1636396"/>
                  <a:pt x="1177898" y="1637698"/>
                  <a:pt x="1177898" y="1639435"/>
                </a:cubicBezTo>
                <a:cubicBezTo>
                  <a:pt x="1176162" y="1649853"/>
                  <a:pt x="1175294" y="1659837"/>
                  <a:pt x="1175294" y="1669386"/>
                </a:cubicBezTo>
                <a:cubicBezTo>
                  <a:pt x="1182240" y="1667650"/>
                  <a:pt x="1188316" y="1666782"/>
                  <a:pt x="1193525" y="1666782"/>
                </a:cubicBezTo>
                <a:cubicBezTo>
                  <a:pt x="1192658" y="1664177"/>
                  <a:pt x="1190053" y="1659402"/>
                  <a:pt x="1185712" y="1652457"/>
                </a:cubicBezTo>
                <a:cubicBezTo>
                  <a:pt x="1182240" y="1648116"/>
                  <a:pt x="1180069" y="1644644"/>
                  <a:pt x="1179201" y="1642039"/>
                </a:cubicBezTo>
                <a:cubicBezTo>
                  <a:pt x="1178333" y="1639435"/>
                  <a:pt x="1179201" y="1638567"/>
                  <a:pt x="1181805" y="1639435"/>
                </a:cubicBezTo>
                <a:cubicBezTo>
                  <a:pt x="1191355" y="1640303"/>
                  <a:pt x="1198734" y="1641605"/>
                  <a:pt x="1203944" y="1643342"/>
                </a:cubicBezTo>
                <a:cubicBezTo>
                  <a:pt x="1208285" y="1645078"/>
                  <a:pt x="1210889" y="1649419"/>
                  <a:pt x="1211757" y="1656364"/>
                </a:cubicBezTo>
                <a:cubicBezTo>
                  <a:pt x="1211757" y="1658969"/>
                  <a:pt x="1211322" y="1661573"/>
                  <a:pt x="1210454" y="1664177"/>
                </a:cubicBezTo>
                <a:cubicBezTo>
                  <a:pt x="1214796" y="1663309"/>
                  <a:pt x="1218268" y="1663743"/>
                  <a:pt x="1220872" y="1665480"/>
                </a:cubicBezTo>
                <a:cubicBezTo>
                  <a:pt x="1226949" y="1668952"/>
                  <a:pt x="1230856" y="1674595"/>
                  <a:pt x="1232593" y="1682409"/>
                </a:cubicBezTo>
                <a:cubicBezTo>
                  <a:pt x="1234329" y="1686750"/>
                  <a:pt x="1233027" y="1688920"/>
                  <a:pt x="1228686" y="1688920"/>
                </a:cubicBezTo>
                <a:cubicBezTo>
                  <a:pt x="1211322" y="1687184"/>
                  <a:pt x="1193960" y="1687618"/>
                  <a:pt x="1176596" y="1690222"/>
                </a:cubicBezTo>
                <a:cubicBezTo>
                  <a:pt x="1150552" y="1692827"/>
                  <a:pt x="1132754" y="1694997"/>
                  <a:pt x="1123204" y="1696734"/>
                </a:cubicBezTo>
                <a:cubicBezTo>
                  <a:pt x="1119731" y="1696734"/>
                  <a:pt x="1117127" y="1695865"/>
                  <a:pt x="1115390" y="1694129"/>
                </a:cubicBezTo>
                <a:cubicBezTo>
                  <a:pt x="1110182" y="1689788"/>
                  <a:pt x="1104973" y="1685013"/>
                  <a:pt x="1099763" y="1679804"/>
                </a:cubicBezTo>
                <a:cubicBezTo>
                  <a:pt x="1098895" y="1676332"/>
                  <a:pt x="1099330" y="1674595"/>
                  <a:pt x="1101066" y="1674595"/>
                </a:cubicBezTo>
                <a:cubicBezTo>
                  <a:pt x="1114088" y="1672859"/>
                  <a:pt x="1126677" y="1671557"/>
                  <a:pt x="1138831" y="1670689"/>
                </a:cubicBezTo>
                <a:cubicBezTo>
                  <a:pt x="1141435" y="1670689"/>
                  <a:pt x="1144040" y="1670689"/>
                  <a:pt x="1146644" y="1670689"/>
                </a:cubicBezTo>
                <a:cubicBezTo>
                  <a:pt x="1146644" y="1667216"/>
                  <a:pt x="1147079" y="1662007"/>
                  <a:pt x="1147947" y="1655062"/>
                </a:cubicBezTo>
                <a:cubicBezTo>
                  <a:pt x="1147947" y="1648116"/>
                  <a:pt x="1147947" y="1643342"/>
                  <a:pt x="1147947" y="1640737"/>
                </a:cubicBezTo>
                <a:cubicBezTo>
                  <a:pt x="1146211" y="1640737"/>
                  <a:pt x="1144040" y="1641171"/>
                  <a:pt x="1141435" y="1642039"/>
                </a:cubicBezTo>
                <a:cubicBezTo>
                  <a:pt x="1138831" y="1642039"/>
                  <a:pt x="1137095" y="1642039"/>
                  <a:pt x="1136226" y="1642039"/>
                </a:cubicBezTo>
                <a:cubicBezTo>
                  <a:pt x="1131017" y="1642907"/>
                  <a:pt x="1126677" y="1642039"/>
                  <a:pt x="1123204" y="1639435"/>
                </a:cubicBezTo>
                <a:cubicBezTo>
                  <a:pt x="1119731" y="1635962"/>
                  <a:pt x="1115825" y="1631621"/>
                  <a:pt x="1111484" y="1626412"/>
                </a:cubicBezTo>
                <a:cubicBezTo>
                  <a:pt x="1108879" y="1622940"/>
                  <a:pt x="1109314" y="1620769"/>
                  <a:pt x="1112786" y="1619901"/>
                </a:cubicBezTo>
                <a:cubicBezTo>
                  <a:pt x="1117127" y="1619901"/>
                  <a:pt x="1124506" y="1619467"/>
                  <a:pt x="1134924" y="1618599"/>
                </a:cubicBezTo>
                <a:cubicBezTo>
                  <a:pt x="1135793" y="1618599"/>
                  <a:pt x="1137530" y="1618599"/>
                  <a:pt x="1140133" y="1618599"/>
                </a:cubicBezTo>
                <a:cubicBezTo>
                  <a:pt x="1142737" y="1617731"/>
                  <a:pt x="1144908" y="1617297"/>
                  <a:pt x="1146644" y="1617297"/>
                </a:cubicBezTo>
                <a:cubicBezTo>
                  <a:pt x="1146644" y="1610351"/>
                  <a:pt x="1145777" y="1603406"/>
                  <a:pt x="1144040" y="1596461"/>
                </a:cubicBezTo>
                <a:cubicBezTo>
                  <a:pt x="1142304" y="1596461"/>
                  <a:pt x="1140567" y="1596895"/>
                  <a:pt x="1138831" y="1597763"/>
                </a:cubicBezTo>
                <a:cubicBezTo>
                  <a:pt x="1130150" y="1597763"/>
                  <a:pt x="1124506" y="1596895"/>
                  <a:pt x="1121902" y="1595158"/>
                </a:cubicBezTo>
                <a:cubicBezTo>
                  <a:pt x="1118429" y="1593422"/>
                  <a:pt x="1114523" y="1589949"/>
                  <a:pt x="1110182" y="1584740"/>
                </a:cubicBezTo>
                <a:cubicBezTo>
                  <a:pt x="1107577" y="1582136"/>
                  <a:pt x="1107577" y="1579965"/>
                  <a:pt x="1110182" y="1578229"/>
                </a:cubicBezTo>
                <a:cubicBezTo>
                  <a:pt x="1111050" y="1578229"/>
                  <a:pt x="1112352" y="1577795"/>
                  <a:pt x="1114088" y="1576927"/>
                </a:cubicBezTo>
                <a:cubicBezTo>
                  <a:pt x="1123639" y="1575191"/>
                  <a:pt x="1130150" y="1574323"/>
                  <a:pt x="1133622" y="1574323"/>
                </a:cubicBezTo>
                <a:cubicBezTo>
                  <a:pt x="1153590" y="1573454"/>
                  <a:pt x="1174860" y="1569982"/>
                  <a:pt x="1197432" y="1563905"/>
                </a:cubicBezTo>
                <a:close/>
                <a:moveTo>
                  <a:pt x="5564359" y="1562602"/>
                </a:moveTo>
                <a:cubicBezTo>
                  <a:pt x="5571196" y="1562602"/>
                  <a:pt x="5578521" y="1566509"/>
                  <a:pt x="5586335" y="1574323"/>
                </a:cubicBezTo>
                <a:cubicBezTo>
                  <a:pt x="5590675" y="1582136"/>
                  <a:pt x="5589373" y="1587779"/>
                  <a:pt x="5582428" y="1591252"/>
                </a:cubicBezTo>
                <a:cubicBezTo>
                  <a:pt x="5576351" y="1592988"/>
                  <a:pt x="5558119" y="1595593"/>
                  <a:pt x="5527733" y="1599065"/>
                </a:cubicBezTo>
                <a:cubicBezTo>
                  <a:pt x="5519052" y="1599933"/>
                  <a:pt x="5512975" y="1600367"/>
                  <a:pt x="5509502" y="1600367"/>
                </a:cubicBezTo>
                <a:cubicBezTo>
                  <a:pt x="5500820" y="1600367"/>
                  <a:pt x="5490837" y="1594724"/>
                  <a:pt x="5479550" y="1583438"/>
                </a:cubicBezTo>
                <a:cubicBezTo>
                  <a:pt x="5477814" y="1579965"/>
                  <a:pt x="5478682" y="1577795"/>
                  <a:pt x="5482155" y="1576927"/>
                </a:cubicBezTo>
                <a:cubicBezTo>
                  <a:pt x="5514277" y="1572586"/>
                  <a:pt x="5539454" y="1568245"/>
                  <a:pt x="5557685" y="1563905"/>
                </a:cubicBezTo>
                <a:cubicBezTo>
                  <a:pt x="5559856" y="1563036"/>
                  <a:pt x="5562080" y="1562602"/>
                  <a:pt x="5564359" y="1562602"/>
                </a:cubicBezTo>
                <a:close/>
                <a:moveTo>
                  <a:pt x="7335744" y="1557393"/>
                </a:moveTo>
                <a:cubicBezTo>
                  <a:pt x="7337697" y="1557393"/>
                  <a:pt x="7339542" y="1557827"/>
                  <a:pt x="7341278" y="1558696"/>
                </a:cubicBezTo>
                <a:cubicBezTo>
                  <a:pt x="7349092" y="1561300"/>
                  <a:pt x="7358208" y="1569548"/>
                  <a:pt x="7368626" y="1583438"/>
                </a:cubicBezTo>
                <a:cubicBezTo>
                  <a:pt x="7372966" y="1589515"/>
                  <a:pt x="7372966" y="1595593"/>
                  <a:pt x="7368626" y="1601670"/>
                </a:cubicBezTo>
                <a:cubicBezTo>
                  <a:pt x="7365153" y="1605142"/>
                  <a:pt x="7362548" y="1619033"/>
                  <a:pt x="7360812" y="1643342"/>
                </a:cubicBezTo>
                <a:cubicBezTo>
                  <a:pt x="7357340" y="1681541"/>
                  <a:pt x="7348224" y="1714965"/>
                  <a:pt x="7333464" y="1743615"/>
                </a:cubicBezTo>
                <a:cubicBezTo>
                  <a:pt x="7318706" y="1764450"/>
                  <a:pt x="7304816" y="1773132"/>
                  <a:pt x="7291793" y="1769659"/>
                </a:cubicBezTo>
                <a:cubicBezTo>
                  <a:pt x="7288320" y="1767923"/>
                  <a:pt x="7285716" y="1761846"/>
                  <a:pt x="7283980" y="1751428"/>
                </a:cubicBezTo>
                <a:cubicBezTo>
                  <a:pt x="7281375" y="1741878"/>
                  <a:pt x="7273562" y="1727988"/>
                  <a:pt x="7260539" y="1709756"/>
                </a:cubicBezTo>
                <a:cubicBezTo>
                  <a:pt x="7259671" y="1707152"/>
                  <a:pt x="7260539" y="1706283"/>
                  <a:pt x="7263144" y="1707152"/>
                </a:cubicBezTo>
                <a:cubicBezTo>
                  <a:pt x="7273562" y="1708020"/>
                  <a:pt x="7284414" y="1711492"/>
                  <a:pt x="7295700" y="1717570"/>
                </a:cubicBezTo>
                <a:cubicBezTo>
                  <a:pt x="7296568" y="1719306"/>
                  <a:pt x="7298304" y="1718872"/>
                  <a:pt x="7300908" y="1716267"/>
                </a:cubicBezTo>
                <a:cubicBezTo>
                  <a:pt x="7307854" y="1703245"/>
                  <a:pt x="7313498" y="1683277"/>
                  <a:pt x="7317838" y="1656364"/>
                </a:cubicBezTo>
                <a:cubicBezTo>
                  <a:pt x="7321311" y="1630319"/>
                  <a:pt x="7321744" y="1609483"/>
                  <a:pt x="7319140" y="1593856"/>
                </a:cubicBezTo>
                <a:cubicBezTo>
                  <a:pt x="7319140" y="1591252"/>
                  <a:pt x="7317838" y="1590383"/>
                  <a:pt x="7315233" y="1591252"/>
                </a:cubicBezTo>
                <a:cubicBezTo>
                  <a:pt x="7303080" y="1594724"/>
                  <a:pt x="7289622" y="1598631"/>
                  <a:pt x="7274864" y="1602972"/>
                </a:cubicBezTo>
                <a:cubicBezTo>
                  <a:pt x="7280072" y="1605576"/>
                  <a:pt x="7286150" y="1607747"/>
                  <a:pt x="7293095" y="1609483"/>
                </a:cubicBezTo>
                <a:cubicBezTo>
                  <a:pt x="7296568" y="1611220"/>
                  <a:pt x="7299606" y="1614692"/>
                  <a:pt x="7302211" y="1619901"/>
                </a:cubicBezTo>
                <a:cubicBezTo>
                  <a:pt x="7303948" y="1625110"/>
                  <a:pt x="7303513" y="1629017"/>
                  <a:pt x="7300908" y="1631621"/>
                </a:cubicBezTo>
                <a:cubicBezTo>
                  <a:pt x="7291359" y="1645512"/>
                  <a:pt x="7283546" y="1657666"/>
                  <a:pt x="7277468" y="1668084"/>
                </a:cubicBezTo>
                <a:cubicBezTo>
                  <a:pt x="7268786" y="1687184"/>
                  <a:pt x="7257934" y="1703245"/>
                  <a:pt x="7244912" y="1716267"/>
                </a:cubicBezTo>
                <a:cubicBezTo>
                  <a:pt x="7226680" y="1736235"/>
                  <a:pt x="7198466" y="1750994"/>
                  <a:pt x="7160266" y="1760544"/>
                </a:cubicBezTo>
                <a:cubicBezTo>
                  <a:pt x="7155926" y="1761412"/>
                  <a:pt x="7155492" y="1760544"/>
                  <a:pt x="7158964" y="1757939"/>
                </a:cubicBezTo>
                <a:cubicBezTo>
                  <a:pt x="7205844" y="1722344"/>
                  <a:pt x="7237098" y="1681975"/>
                  <a:pt x="7252726" y="1636830"/>
                </a:cubicBezTo>
                <a:cubicBezTo>
                  <a:pt x="7256198" y="1628149"/>
                  <a:pt x="7257934" y="1618599"/>
                  <a:pt x="7257934" y="1608181"/>
                </a:cubicBezTo>
                <a:cubicBezTo>
                  <a:pt x="7253594" y="1610785"/>
                  <a:pt x="7248818" y="1612522"/>
                  <a:pt x="7243610" y="1613390"/>
                </a:cubicBezTo>
                <a:cubicBezTo>
                  <a:pt x="7241005" y="1615126"/>
                  <a:pt x="7237967" y="1614692"/>
                  <a:pt x="7234494" y="1612088"/>
                </a:cubicBezTo>
                <a:cubicBezTo>
                  <a:pt x="7224944" y="1607747"/>
                  <a:pt x="7216697" y="1600802"/>
                  <a:pt x="7209752" y="1591252"/>
                </a:cubicBezTo>
                <a:cubicBezTo>
                  <a:pt x="7208016" y="1588647"/>
                  <a:pt x="7208884" y="1586911"/>
                  <a:pt x="7212356" y="1586043"/>
                </a:cubicBezTo>
                <a:cubicBezTo>
                  <a:pt x="7221906" y="1584306"/>
                  <a:pt x="7235796" y="1581268"/>
                  <a:pt x="7254028" y="1576927"/>
                </a:cubicBezTo>
                <a:cubicBezTo>
                  <a:pt x="7271391" y="1573454"/>
                  <a:pt x="7283112" y="1571284"/>
                  <a:pt x="7289188" y="1570416"/>
                </a:cubicBezTo>
                <a:cubicBezTo>
                  <a:pt x="7301343" y="1568679"/>
                  <a:pt x="7314800" y="1564773"/>
                  <a:pt x="7329558" y="1558696"/>
                </a:cubicBezTo>
                <a:cubicBezTo>
                  <a:pt x="7331729" y="1557827"/>
                  <a:pt x="7333790" y="1557393"/>
                  <a:pt x="7335744" y="1557393"/>
                </a:cubicBezTo>
                <a:close/>
                <a:moveTo>
                  <a:pt x="4215962" y="1550882"/>
                </a:moveTo>
                <a:cubicBezTo>
                  <a:pt x="4213358" y="1553487"/>
                  <a:pt x="4210754" y="1556959"/>
                  <a:pt x="4208149" y="1561300"/>
                </a:cubicBezTo>
                <a:cubicBezTo>
                  <a:pt x="4202940" y="1571718"/>
                  <a:pt x="4194693" y="1582136"/>
                  <a:pt x="4183406" y="1592554"/>
                </a:cubicBezTo>
                <a:cubicBezTo>
                  <a:pt x="4182538" y="1593422"/>
                  <a:pt x="4181670" y="1594290"/>
                  <a:pt x="4180802" y="1595158"/>
                </a:cubicBezTo>
                <a:cubicBezTo>
                  <a:pt x="4180802" y="1596027"/>
                  <a:pt x="4179500" y="1597329"/>
                  <a:pt x="4176895" y="1599065"/>
                </a:cubicBezTo>
                <a:cubicBezTo>
                  <a:pt x="4189049" y="1598197"/>
                  <a:pt x="4203808" y="1594724"/>
                  <a:pt x="4221171" y="1588647"/>
                </a:cubicBezTo>
                <a:cubicBezTo>
                  <a:pt x="4228985" y="1586911"/>
                  <a:pt x="4235496" y="1587345"/>
                  <a:pt x="4240705" y="1589949"/>
                </a:cubicBezTo>
                <a:cubicBezTo>
                  <a:pt x="4242441" y="1590818"/>
                  <a:pt x="4244178" y="1591686"/>
                  <a:pt x="4245914" y="1592554"/>
                </a:cubicBezTo>
                <a:cubicBezTo>
                  <a:pt x="4246782" y="1593422"/>
                  <a:pt x="4247650" y="1593856"/>
                  <a:pt x="4248519" y="1593856"/>
                </a:cubicBezTo>
                <a:cubicBezTo>
                  <a:pt x="4235496" y="1579097"/>
                  <a:pt x="4224644" y="1564773"/>
                  <a:pt x="4215962" y="1550882"/>
                </a:cubicBezTo>
                <a:close/>
                <a:moveTo>
                  <a:pt x="1224779" y="1549580"/>
                </a:moveTo>
                <a:cubicBezTo>
                  <a:pt x="1210889" y="1548712"/>
                  <a:pt x="1177898" y="1550882"/>
                  <a:pt x="1125809" y="1556091"/>
                </a:cubicBezTo>
                <a:cubicBezTo>
                  <a:pt x="1117995" y="1556959"/>
                  <a:pt x="1112786" y="1557393"/>
                  <a:pt x="1110182" y="1557393"/>
                </a:cubicBezTo>
                <a:cubicBezTo>
                  <a:pt x="1106709" y="1558261"/>
                  <a:pt x="1103237" y="1558696"/>
                  <a:pt x="1099763" y="1558696"/>
                </a:cubicBezTo>
                <a:cubicBezTo>
                  <a:pt x="1099763" y="1623808"/>
                  <a:pt x="1098461" y="1675898"/>
                  <a:pt x="1095857" y="1714965"/>
                </a:cubicBezTo>
                <a:cubicBezTo>
                  <a:pt x="1131452" y="1710624"/>
                  <a:pt x="1170519" y="1707152"/>
                  <a:pt x="1213059" y="1704547"/>
                </a:cubicBezTo>
                <a:cubicBezTo>
                  <a:pt x="1213927" y="1704547"/>
                  <a:pt x="1215229" y="1704547"/>
                  <a:pt x="1216966" y="1704547"/>
                </a:cubicBezTo>
                <a:cubicBezTo>
                  <a:pt x="1221307" y="1703679"/>
                  <a:pt x="1224779" y="1704547"/>
                  <a:pt x="1227383" y="1707152"/>
                </a:cubicBezTo>
                <a:cubicBezTo>
                  <a:pt x="1229988" y="1708020"/>
                  <a:pt x="1231725" y="1709756"/>
                  <a:pt x="1232593" y="1712361"/>
                </a:cubicBezTo>
                <a:cubicBezTo>
                  <a:pt x="1236065" y="1675898"/>
                  <a:pt x="1236065" y="1624242"/>
                  <a:pt x="1232593" y="1557393"/>
                </a:cubicBezTo>
                <a:cubicBezTo>
                  <a:pt x="1232593" y="1552184"/>
                  <a:pt x="1229988" y="1549580"/>
                  <a:pt x="1224779" y="1549580"/>
                </a:cubicBezTo>
                <a:close/>
                <a:moveTo>
                  <a:pt x="131786" y="1549580"/>
                </a:moveTo>
                <a:cubicBezTo>
                  <a:pt x="117895" y="1551316"/>
                  <a:pt x="108779" y="1552618"/>
                  <a:pt x="104438" y="1553487"/>
                </a:cubicBezTo>
                <a:cubicBezTo>
                  <a:pt x="99230" y="1553487"/>
                  <a:pt x="94455" y="1553487"/>
                  <a:pt x="90114" y="1553487"/>
                </a:cubicBezTo>
                <a:lnTo>
                  <a:pt x="90114" y="1602972"/>
                </a:lnTo>
                <a:cubicBezTo>
                  <a:pt x="90982" y="1602104"/>
                  <a:pt x="91850" y="1601670"/>
                  <a:pt x="92718" y="1601670"/>
                </a:cubicBezTo>
                <a:cubicBezTo>
                  <a:pt x="94455" y="1601670"/>
                  <a:pt x="97493" y="1601236"/>
                  <a:pt x="101834" y="1600367"/>
                </a:cubicBezTo>
                <a:cubicBezTo>
                  <a:pt x="116593" y="1596895"/>
                  <a:pt x="128313" y="1594724"/>
                  <a:pt x="136995" y="1593856"/>
                </a:cubicBezTo>
                <a:cubicBezTo>
                  <a:pt x="136126" y="1568679"/>
                  <a:pt x="134824" y="1554789"/>
                  <a:pt x="133088" y="1552184"/>
                </a:cubicBezTo>
                <a:cubicBezTo>
                  <a:pt x="133088" y="1551316"/>
                  <a:pt x="133088" y="1550882"/>
                  <a:pt x="133088" y="1550882"/>
                </a:cubicBezTo>
                <a:cubicBezTo>
                  <a:pt x="132220" y="1550014"/>
                  <a:pt x="131786" y="1549580"/>
                  <a:pt x="131786" y="1549580"/>
                </a:cubicBezTo>
                <a:close/>
                <a:moveTo>
                  <a:pt x="213827" y="1543069"/>
                </a:moveTo>
                <a:cubicBezTo>
                  <a:pt x="208618" y="1543069"/>
                  <a:pt x="197766" y="1543503"/>
                  <a:pt x="181271" y="1544371"/>
                </a:cubicBezTo>
                <a:cubicBezTo>
                  <a:pt x="168249" y="1546107"/>
                  <a:pt x="158699" y="1546975"/>
                  <a:pt x="152622" y="1546975"/>
                </a:cubicBezTo>
                <a:cubicBezTo>
                  <a:pt x="160435" y="1550448"/>
                  <a:pt x="167380" y="1554789"/>
                  <a:pt x="173457" y="1559998"/>
                </a:cubicBezTo>
                <a:cubicBezTo>
                  <a:pt x="176930" y="1562602"/>
                  <a:pt x="177364" y="1566943"/>
                  <a:pt x="174760" y="1573020"/>
                </a:cubicBezTo>
                <a:cubicBezTo>
                  <a:pt x="174760" y="1573888"/>
                  <a:pt x="174326" y="1574757"/>
                  <a:pt x="173457" y="1575625"/>
                </a:cubicBezTo>
                <a:cubicBezTo>
                  <a:pt x="171721" y="1580834"/>
                  <a:pt x="170853" y="1585174"/>
                  <a:pt x="170853" y="1588647"/>
                </a:cubicBezTo>
                <a:cubicBezTo>
                  <a:pt x="173457" y="1587779"/>
                  <a:pt x="176496" y="1586911"/>
                  <a:pt x="179969" y="1586043"/>
                </a:cubicBezTo>
                <a:cubicBezTo>
                  <a:pt x="185178" y="1585174"/>
                  <a:pt x="190387" y="1583872"/>
                  <a:pt x="195596" y="1582136"/>
                </a:cubicBezTo>
                <a:cubicBezTo>
                  <a:pt x="201673" y="1581268"/>
                  <a:pt x="206014" y="1581702"/>
                  <a:pt x="208618" y="1583438"/>
                </a:cubicBezTo>
                <a:cubicBezTo>
                  <a:pt x="212091" y="1586043"/>
                  <a:pt x="216432" y="1591252"/>
                  <a:pt x="221641" y="1599065"/>
                </a:cubicBezTo>
                <a:cubicBezTo>
                  <a:pt x="223377" y="1605142"/>
                  <a:pt x="222075" y="1608615"/>
                  <a:pt x="217734" y="1609483"/>
                </a:cubicBezTo>
                <a:cubicBezTo>
                  <a:pt x="215998" y="1609483"/>
                  <a:pt x="212525" y="1609917"/>
                  <a:pt x="207316" y="1610785"/>
                </a:cubicBezTo>
                <a:cubicBezTo>
                  <a:pt x="196030" y="1612522"/>
                  <a:pt x="186914" y="1613824"/>
                  <a:pt x="179969" y="1614692"/>
                </a:cubicBezTo>
                <a:cubicBezTo>
                  <a:pt x="179100" y="1614692"/>
                  <a:pt x="176930" y="1614692"/>
                  <a:pt x="173457" y="1614692"/>
                </a:cubicBezTo>
                <a:cubicBezTo>
                  <a:pt x="169985" y="1615560"/>
                  <a:pt x="167380" y="1615994"/>
                  <a:pt x="165644" y="1615994"/>
                </a:cubicBezTo>
                <a:cubicBezTo>
                  <a:pt x="165644" y="1618599"/>
                  <a:pt x="164776" y="1622940"/>
                  <a:pt x="163040" y="1629017"/>
                </a:cubicBezTo>
                <a:cubicBezTo>
                  <a:pt x="162171" y="1630753"/>
                  <a:pt x="161737" y="1631621"/>
                  <a:pt x="161737" y="1631621"/>
                </a:cubicBezTo>
                <a:cubicBezTo>
                  <a:pt x="173892" y="1634226"/>
                  <a:pt x="187348" y="1639001"/>
                  <a:pt x="202107" y="1645946"/>
                </a:cubicBezTo>
                <a:cubicBezTo>
                  <a:pt x="210789" y="1649419"/>
                  <a:pt x="215563" y="1655062"/>
                  <a:pt x="216432" y="1662875"/>
                </a:cubicBezTo>
                <a:cubicBezTo>
                  <a:pt x="216432" y="1672425"/>
                  <a:pt x="214261" y="1680673"/>
                  <a:pt x="209920" y="1687618"/>
                </a:cubicBezTo>
                <a:cubicBezTo>
                  <a:pt x="207316" y="1691959"/>
                  <a:pt x="202975" y="1692827"/>
                  <a:pt x="196898" y="1690222"/>
                </a:cubicBezTo>
                <a:cubicBezTo>
                  <a:pt x="186480" y="1682409"/>
                  <a:pt x="173023" y="1667216"/>
                  <a:pt x="156528" y="1644644"/>
                </a:cubicBezTo>
                <a:cubicBezTo>
                  <a:pt x="156528" y="1644644"/>
                  <a:pt x="156094" y="1645512"/>
                  <a:pt x="155226" y="1647248"/>
                </a:cubicBezTo>
                <a:cubicBezTo>
                  <a:pt x="144808" y="1666348"/>
                  <a:pt x="124840" y="1681541"/>
                  <a:pt x="95323" y="1692827"/>
                </a:cubicBezTo>
                <a:cubicBezTo>
                  <a:pt x="92718" y="1693695"/>
                  <a:pt x="90982" y="1693695"/>
                  <a:pt x="90114" y="1692827"/>
                </a:cubicBezTo>
                <a:cubicBezTo>
                  <a:pt x="90114" y="1697168"/>
                  <a:pt x="90114" y="1701509"/>
                  <a:pt x="90114" y="1705849"/>
                </a:cubicBezTo>
                <a:cubicBezTo>
                  <a:pt x="104004" y="1704981"/>
                  <a:pt x="124840" y="1703245"/>
                  <a:pt x="152622" y="1700640"/>
                </a:cubicBezTo>
                <a:cubicBezTo>
                  <a:pt x="177798" y="1698904"/>
                  <a:pt x="194293" y="1697602"/>
                  <a:pt x="202107" y="1696734"/>
                </a:cubicBezTo>
                <a:cubicBezTo>
                  <a:pt x="209052" y="1696734"/>
                  <a:pt x="214261" y="1697602"/>
                  <a:pt x="217734" y="1699338"/>
                </a:cubicBezTo>
                <a:cubicBezTo>
                  <a:pt x="220338" y="1701943"/>
                  <a:pt x="222943" y="1704547"/>
                  <a:pt x="225547" y="1707152"/>
                </a:cubicBezTo>
                <a:cubicBezTo>
                  <a:pt x="227284" y="1692393"/>
                  <a:pt x="226416" y="1652023"/>
                  <a:pt x="222943" y="1586043"/>
                </a:cubicBezTo>
                <a:cubicBezTo>
                  <a:pt x="222075" y="1571284"/>
                  <a:pt x="221641" y="1559564"/>
                  <a:pt x="221641" y="1550882"/>
                </a:cubicBezTo>
                <a:cubicBezTo>
                  <a:pt x="220772" y="1545673"/>
                  <a:pt x="218168" y="1543069"/>
                  <a:pt x="213827" y="1543069"/>
                </a:cubicBezTo>
                <a:close/>
                <a:moveTo>
                  <a:pt x="6179266" y="1539162"/>
                </a:moveTo>
                <a:cubicBezTo>
                  <a:pt x="6175793" y="1540030"/>
                  <a:pt x="6170584" y="1540898"/>
                  <a:pt x="6163639" y="1541766"/>
                </a:cubicBezTo>
                <a:cubicBezTo>
                  <a:pt x="6157562" y="1543503"/>
                  <a:pt x="6153221" y="1544371"/>
                  <a:pt x="6150617" y="1544371"/>
                </a:cubicBezTo>
                <a:cubicBezTo>
                  <a:pt x="6150617" y="1547843"/>
                  <a:pt x="6151050" y="1551750"/>
                  <a:pt x="6151919" y="1556091"/>
                </a:cubicBezTo>
                <a:cubicBezTo>
                  <a:pt x="6160600" y="1554355"/>
                  <a:pt x="6170150" y="1553052"/>
                  <a:pt x="6180568" y="1552184"/>
                </a:cubicBezTo>
                <a:cubicBezTo>
                  <a:pt x="6180568" y="1546975"/>
                  <a:pt x="6180134" y="1542634"/>
                  <a:pt x="6179266" y="1539162"/>
                </a:cubicBezTo>
                <a:close/>
                <a:moveTo>
                  <a:pt x="2089880" y="1536557"/>
                </a:moveTo>
                <a:cubicBezTo>
                  <a:pt x="2102903" y="1536557"/>
                  <a:pt x="2114189" y="1538294"/>
                  <a:pt x="2123739" y="1541766"/>
                </a:cubicBezTo>
                <a:cubicBezTo>
                  <a:pt x="2135025" y="1545239"/>
                  <a:pt x="2140234" y="1553052"/>
                  <a:pt x="2139366" y="1565207"/>
                </a:cubicBezTo>
                <a:cubicBezTo>
                  <a:pt x="2138498" y="1576493"/>
                  <a:pt x="2134156" y="1583004"/>
                  <a:pt x="2126343" y="1584740"/>
                </a:cubicBezTo>
                <a:cubicBezTo>
                  <a:pt x="2120266" y="1586477"/>
                  <a:pt x="2114189" y="1582570"/>
                  <a:pt x="2108112" y="1573020"/>
                </a:cubicBezTo>
                <a:cubicBezTo>
                  <a:pt x="2098562" y="1561734"/>
                  <a:pt x="2091182" y="1550882"/>
                  <a:pt x="2085973" y="1540464"/>
                </a:cubicBezTo>
                <a:cubicBezTo>
                  <a:pt x="2085105" y="1539596"/>
                  <a:pt x="2084671" y="1538728"/>
                  <a:pt x="2084671" y="1537860"/>
                </a:cubicBezTo>
                <a:cubicBezTo>
                  <a:pt x="2085539" y="1536991"/>
                  <a:pt x="2087275" y="1536557"/>
                  <a:pt x="2089880" y="1536557"/>
                </a:cubicBezTo>
                <a:close/>
                <a:moveTo>
                  <a:pt x="3443321" y="1535255"/>
                </a:moveTo>
                <a:cubicBezTo>
                  <a:pt x="3456344" y="1535255"/>
                  <a:pt x="3467196" y="1536557"/>
                  <a:pt x="3475877" y="1539162"/>
                </a:cubicBezTo>
                <a:cubicBezTo>
                  <a:pt x="3485427" y="1541766"/>
                  <a:pt x="3490202" y="1550882"/>
                  <a:pt x="3490202" y="1566509"/>
                </a:cubicBezTo>
                <a:cubicBezTo>
                  <a:pt x="3486729" y="1579532"/>
                  <a:pt x="3478916" y="1582136"/>
                  <a:pt x="3466762" y="1574323"/>
                </a:cubicBezTo>
                <a:cubicBezTo>
                  <a:pt x="3456344" y="1563036"/>
                  <a:pt x="3447228" y="1552184"/>
                  <a:pt x="3439414" y="1541766"/>
                </a:cubicBezTo>
                <a:cubicBezTo>
                  <a:pt x="3437678" y="1539162"/>
                  <a:pt x="3436810" y="1537425"/>
                  <a:pt x="3436810" y="1536557"/>
                </a:cubicBezTo>
                <a:cubicBezTo>
                  <a:pt x="3437678" y="1535689"/>
                  <a:pt x="3439848" y="1535255"/>
                  <a:pt x="3443321" y="1535255"/>
                </a:cubicBezTo>
                <a:close/>
                <a:moveTo>
                  <a:pt x="4081831" y="1531348"/>
                </a:moveTo>
                <a:cubicBezTo>
                  <a:pt x="4099194" y="1531348"/>
                  <a:pt x="4113519" y="1533953"/>
                  <a:pt x="4124805" y="1539162"/>
                </a:cubicBezTo>
                <a:cubicBezTo>
                  <a:pt x="4134355" y="1543503"/>
                  <a:pt x="4137828" y="1553921"/>
                  <a:pt x="4135223" y="1570416"/>
                </a:cubicBezTo>
                <a:cubicBezTo>
                  <a:pt x="4135223" y="1572152"/>
                  <a:pt x="4135223" y="1573454"/>
                  <a:pt x="4135223" y="1574323"/>
                </a:cubicBezTo>
                <a:cubicBezTo>
                  <a:pt x="4132619" y="1582136"/>
                  <a:pt x="4125674" y="1583004"/>
                  <a:pt x="4114387" y="1576927"/>
                </a:cubicBezTo>
                <a:cubicBezTo>
                  <a:pt x="4103101" y="1566509"/>
                  <a:pt x="4091815" y="1553052"/>
                  <a:pt x="4080529" y="1536557"/>
                </a:cubicBezTo>
                <a:cubicBezTo>
                  <a:pt x="4079661" y="1534821"/>
                  <a:pt x="4079227" y="1533519"/>
                  <a:pt x="4079227" y="1532651"/>
                </a:cubicBezTo>
                <a:cubicBezTo>
                  <a:pt x="4079227" y="1531782"/>
                  <a:pt x="4080095" y="1531348"/>
                  <a:pt x="4081831" y="1531348"/>
                </a:cubicBezTo>
                <a:close/>
                <a:moveTo>
                  <a:pt x="2419349" y="1531348"/>
                </a:moveTo>
                <a:cubicBezTo>
                  <a:pt x="2420216" y="1530480"/>
                  <a:pt x="2421953" y="1530480"/>
                  <a:pt x="2424557" y="1531348"/>
                </a:cubicBezTo>
                <a:cubicBezTo>
                  <a:pt x="2436711" y="1532217"/>
                  <a:pt x="2448432" y="1534821"/>
                  <a:pt x="2459716" y="1539162"/>
                </a:cubicBezTo>
                <a:cubicBezTo>
                  <a:pt x="2474475" y="1542634"/>
                  <a:pt x="2482722" y="1550882"/>
                  <a:pt x="2484459" y="1563905"/>
                </a:cubicBezTo>
                <a:cubicBezTo>
                  <a:pt x="2484459" y="1571718"/>
                  <a:pt x="2482722" y="1578229"/>
                  <a:pt x="2479250" y="1583438"/>
                </a:cubicBezTo>
                <a:cubicBezTo>
                  <a:pt x="2475777" y="1589515"/>
                  <a:pt x="2469700" y="1590818"/>
                  <a:pt x="2461018" y="1587345"/>
                </a:cubicBezTo>
                <a:cubicBezTo>
                  <a:pt x="2451470" y="1583872"/>
                  <a:pt x="2437580" y="1566943"/>
                  <a:pt x="2419349" y="1536557"/>
                </a:cubicBezTo>
                <a:cubicBezTo>
                  <a:pt x="2418480" y="1533953"/>
                  <a:pt x="2418480" y="1532217"/>
                  <a:pt x="2419349" y="1531348"/>
                </a:cubicBezTo>
                <a:close/>
                <a:moveTo>
                  <a:pt x="1925797" y="1531348"/>
                </a:moveTo>
                <a:cubicBezTo>
                  <a:pt x="1935347" y="1533085"/>
                  <a:pt x="1943160" y="1536123"/>
                  <a:pt x="1949238" y="1540464"/>
                </a:cubicBezTo>
                <a:cubicBezTo>
                  <a:pt x="1953578" y="1543937"/>
                  <a:pt x="1955749" y="1547843"/>
                  <a:pt x="1955749" y="1552184"/>
                </a:cubicBezTo>
                <a:cubicBezTo>
                  <a:pt x="1954880" y="1555657"/>
                  <a:pt x="1951842" y="1557827"/>
                  <a:pt x="1946633" y="1558696"/>
                </a:cubicBezTo>
                <a:cubicBezTo>
                  <a:pt x="1945765" y="1558696"/>
                  <a:pt x="1944029" y="1559130"/>
                  <a:pt x="1941424" y="1559998"/>
                </a:cubicBezTo>
                <a:cubicBezTo>
                  <a:pt x="1932742" y="1561734"/>
                  <a:pt x="1921891" y="1563470"/>
                  <a:pt x="1908868" y="1565207"/>
                </a:cubicBezTo>
                <a:cubicBezTo>
                  <a:pt x="1914077" y="1567811"/>
                  <a:pt x="1918852" y="1571718"/>
                  <a:pt x="1923193" y="1576927"/>
                </a:cubicBezTo>
                <a:cubicBezTo>
                  <a:pt x="1927534" y="1581268"/>
                  <a:pt x="1927099" y="1585609"/>
                  <a:pt x="1921891" y="1589949"/>
                </a:cubicBezTo>
                <a:cubicBezTo>
                  <a:pt x="1911472" y="1598631"/>
                  <a:pt x="1901055" y="1608181"/>
                  <a:pt x="1890637" y="1618599"/>
                </a:cubicBezTo>
                <a:cubicBezTo>
                  <a:pt x="1893241" y="1618599"/>
                  <a:pt x="1897147" y="1618165"/>
                  <a:pt x="1902357" y="1617297"/>
                </a:cubicBezTo>
                <a:cubicBezTo>
                  <a:pt x="1906698" y="1617297"/>
                  <a:pt x="1909736" y="1617297"/>
                  <a:pt x="1911472" y="1617297"/>
                </a:cubicBezTo>
                <a:cubicBezTo>
                  <a:pt x="1915813" y="1616429"/>
                  <a:pt x="1920588" y="1615560"/>
                  <a:pt x="1925797" y="1614692"/>
                </a:cubicBezTo>
                <a:cubicBezTo>
                  <a:pt x="1928401" y="1613824"/>
                  <a:pt x="1931006" y="1612956"/>
                  <a:pt x="1933611" y="1612088"/>
                </a:cubicBezTo>
                <a:cubicBezTo>
                  <a:pt x="1940556" y="1610351"/>
                  <a:pt x="1948369" y="1610785"/>
                  <a:pt x="1957051" y="1613390"/>
                </a:cubicBezTo>
                <a:cubicBezTo>
                  <a:pt x="1968337" y="1617731"/>
                  <a:pt x="1975283" y="1623808"/>
                  <a:pt x="1977887" y="1631621"/>
                </a:cubicBezTo>
                <a:cubicBezTo>
                  <a:pt x="1979623" y="1635962"/>
                  <a:pt x="1980057" y="1639001"/>
                  <a:pt x="1979189" y="1640737"/>
                </a:cubicBezTo>
                <a:cubicBezTo>
                  <a:pt x="1977453" y="1642473"/>
                  <a:pt x="1973981" y="1643342"/>
                  <a:pt x="1968771" y="1643342"/>
                </a:cubicBezTo>
                <a:cubicBezTo>
                  <a:pt x="1914945" y="1645078"/>
                  <a:pt x="1859817" y="1648116"/>
                  <a:pt x="1803387" y="1652457"/>
                </a:cubicBezTo>
                <a:cubicBezTo>
                  <a:pt x="1802518" y="1655062"/>
                  <a:pt x="1801650" y="1659837"/>
                  <a:pt x="1800781" y="1666782"/>
                </a:cubicBezTo>
                <a:cubicBezTo>
                  <a:pt x="1799913" y="1673727"/>
                  <a:pt x="1799045" y="1678936"/>
                  <a:pt x="1798177" y="1682409"/>
                </a:cubicBezTo>
                <a:cubicBezTo>
                  <a:pt x="1794705" y="1709322"/>
                  <a:pt x="1785589" y="1731894"/>
                  <a:pt x="1770830" y="1750126"/>
                </a:cubicBezTo>
                <a:cubicBezTo>
                  <a:pt x="1756071" y="1767489"/>
                  <a:pt x="1736971" y="1780511"/>
                  <a:pt x="1713531" y="1789193"/>
                </a:cubicBezTo>
                <a:cubicBezTo>
                  <a:pt x="1710927" y="1790929"/>
                  <a:pt x="1708757" y="1791363"/>
                  <a:pt x="1707020" y="1790495"/>
                </a:cubicBezTo>
                <a:cubicBezTo>
                  <a:pt x="1707020" y="1789627"/>
                  <a:pt x="1708322" y="1787891"/>
                  <a:pt x="1710927" y="1785286"/>
                </a:cubicBezTo>
                <a:cubicBezTo>
                  <a:pt x="1747389" y="1752296"/>
                  <a:pt x="1766055" y="1712361"/>
                  <a:pt x="1766923" y="1665480"/>
                </a:cubicBezTo>
                <a:cubicBezTo>
                  <a:pt x="1766923" y="1648116"/>
                  <a:pt x="1764752" y="1634660"/>
                  <a:pt x="1760411" y="1625110"/>
                </a:cubicBezTo>
                <a:cubicBezTo>
                  <a:pt x="1757807" y="1619901"/>
                  <a:pt x="1759544" y="1617297"/>
                  <a:pt x="1765621" y="1617297"/>
                </a:cubicBezTo>
                <a:cubicBezTo>
                  <a:pt x="1766489" y="1617297"/>
                  <a:pt x="1767357" y="1617297"/>
                  <a:pt x="1768226" y="1617297"/>
                </a:cubicBezTo>
                <a:cubicBezTo>
                  <a:pt x="1781247" y="1620769"/>
                  <a:pt x="1790797" y="1624676"/>
                  <a:pt x="1796875" y="1629017"/>
                </a:cubicBezTo>
                <a:cubicBezTo>
                  <a:pt x="1803820" y="1628149"/>
                  <a:pt x="1816843" y="1626846"/>
                  <a:pt x="1835942" y="1625110"/>
                </a:cubicBezTo>
                <a:cubicBezTo>
                  <a:pt x="1833337" y="1622506"/>
                  <a:pt x="1830733" y="1619467"/>
                  <a:pt x="1828128" y="1615994"/>
                </a:cubicBezTo>
                <a:cubicBezTo>
                  <a:pt x="1826393" y="1611654"/>
                  <a:pt x="1823788" y="1605576"/>
                  <a:pt x="1820315" y="1597763"/>
                </a:cubicBezTo>
                <a:cubicBezTo>
                  <a:pt x="1816843" y="1589949"/>
                  <a:pt x="1814238" y="1583872"/>
                  <a:pt x="1812501" y="1579532"/>
                </a:cubicBezTo>
                <a:cubicBezTo>
                  <a:pt x="1811634" y="1576927"/>
                  <a:pt x="1811634" y="1575625"/>
                  <a:pt x="1812501" y="1575625"/>
                </a:cubicBezTo>
                <a:cubicBezTo>
                  <a:pt x="1812501" y="1574757"/>
                  <a:pt x="1814238" y="1574757"/>
                  <a:pt x="1817711" y="1575625"/>
                </a:cubicBezTo>
                <a:cubicBezTo>
                  <a:pt x="1827261" y="1578229"/>
                  <a:pt x="1837244" y="1582136"/>
                  <a:pt x="1847662" y="1587345"/>
                </a:cubicBezTo>
                <a:cubicBezTo>
                  <a:pt x="1855476" y="1593422"/>
                  <a:pt x="1858515" y="1601236"/>
                  <a:pt x="1856778" y="1610785"/>
                </a:cubicBezTo>
                <a:cubicBezTo>
                  <a:pt x="1856778" y="1615994"/>
                  <a:pt x="1855042" y="1619901"/>
                  <a:pt x="1851569" y="1622506"/>
                </a:cubicBezTo>
                <a:cubicBezTo>
                  <a:pt x="1853305" y="1622506"/>
                  <a:pt x="1856344" y="1622071"/>
                  <a:pt x="1860685" y="1621203"/>
                </a:cubicBezTo>
                <a:cubicBezTo>
                  <a:pt x="1864157" y="1621203"/>
                  <a:pt x="1866762" y="1621203"/>
                  <a:pt x="1868498" y="1621203"/>
                </a:cubicBezTo>
                <a:cubicBezTo>
                  <a:pt x="1874575" y="1605576"/>
                  <a:pt x="1879351" y="1592120"/>
                  <a:pt x="1882823" y="1580834"/>
                </a:cubicBezTo>
                <a:cubicBezTo>
                  <a:pt x="1884560" y="1576493"/>
                  <a:pt x="1884560" y="1572586"/>
                  <a:pt x="1882823" y="1569114"/>
                </a:cubicBezTo>
                <a:cubicBezTo>
                  <a:pt x="1867195" y="1570850"/>
                  <a:pt x="1844190" y="1572586"/>
                  <a:pt x="1813804" y="1574323"/>
                </a:cubicBezTo>
                <a:cubicBezTo>
                  <a:pt x="1812068" y="1574323"/>
                  <a:pt x="1810765" y="1574323"/>
                  <a:pt x="1809897" y="1574323"/>
                </a:cubicBezTo>
                <a:cubicBezTo>
                  <a:pt x="1802083" y="1574323"/>
                  <a:pt x="1795572" y="1572152"/>
                  <a:pt x="1790363" y="1567811"/>
                </a:cubicBezTo>
                <a:cubicBezTo>
                  <a:pt x="1789496" y="1566943"/>
                  <a:pt x="1788627" y="1566075"/>
                  <a:pt x="1787759" y="1565207"/>
                </a:cubicBezTo>
                <a:cubicBezTo>
                  <a:pt x="1782550" y="1560866"/>
                  <a:pt x="1779511" y="1557393"/>
                  <a:pt x="1778643" y="1554789"/>
                </a:cubicBezTo>
                <a:cubicBezTo>
                  <a:pt x="1776907" y="1553921"/>
                  <a:pt x="1776039" y="1552618"/>
                  <a:pt x="1776039" y="1550882"/>
                </a:cubicBezTo>
                <a:cubicBezTo>
                  <a:pt x="1776907" y="1550014"/>
                  <a:pt x="1778209" y="1549580"/>
                  <a:pt x="1779945" y="1549580"/>
                </a:cubicBezTo>
                <a:cubicBezTo>
                  <a:pt x="1820749" y="1546107"/>
                  <a:pt x="1856778" y="1542200"/>
                  <a:pt x="1888032" y="1537860"/>
                </a:cubicBezTo>
                <a:cubicBezTo>
                  <a:pt x="1895845" y="1537860"/>
                  <a:pt x="1903659" y="1536123"/>
                  <a:pt x="1911472" y="1532651"/>
                </a:cubicBezTo>
                <a:cubicBezTo>
                  <a:pt x="1916681" y="1531782"/>
                  <a:pt x="1921457" y="1531348"/>
                  <a:pt x="1925797" y="1531348"/>
                </a:cubicBezTo>
                <a:close/>
                <a:moveTo>
                  <a:pt x="6244379" y="1528744"/>
                </a:moveTo>
                <a:cubicBezTo>
                  <a:pt x="6243510" y="1528744"/>
                  <a:pt x="6241774" y="1529178"/>
                  <a:pt x="6239170" y="1530046"/>
                </a:cubicBezTo>
                <a:cubicBezTo>
                  <a:pt x="6227015" y="1531782"/>
                  <a:pt x="6217031" y="1533085"/>
                  <a:pt x="6209217" y="1533953"/>
                </a:cubicBezTo>
                <a:cubicBezTo>
                  <a:pt x="6211822" y="1537425"/>
                  <a:pt x="6213558" y="1540898"/>
                  <a:pt x="6214426" y="1544371"/>
                </a:cubicBezTo>
                <a:cubicBezTo>
                  <a:pt x="6215295" y="1543503"/>
                  <a:pt x="6216597" y="1543069"/>
                  <a:pt x="6218334" y="1543069"/>
                </a:cubicBezTo>
                <a:cubicBezTo>
                  <a:pt x="6220070" y="1542200"/>
                  <a:pt x="6221372" y="1541766"/>
                  <a:pt x="6222240" y="1541766"/>
                </a:cubicBezTo>
                <a:cubicBezTo>
                  <a:pt x="6230922" y="1539162"/>
                  <a:pt x="6239170" y="1543069"/>
                  <a:pt x="6246983" y="1553487"/>
                </a:cubicBezTo>
                <a:cubicBezTo>
                  <a:pt x="6246983" y="1553487"/>
                  <a:pt x="6247417" y="1553921"/>
                  <a:pt x="6248285" y="1554789"/>
                </a:cubicBezTo>
                <a:cubicBezTo>
                  <a:pt x="6248285" y="1551316"/>
                  <a:pt x="6249153" y="1546107"/>
                  <a:pt x="6250889" y="1539162"/>
                </a:cubicBezTo>
                <a:cubicBezTo>
                  <a:pt x="6249153" y="1543503"/>
                  <a:pt x="6249153" y="1542634"/>
                  <a:pt x="6250889" y="1536557"/>
                </a:cubicBezTo>
                <a:cubicBezTo>
                  <a:pt x="6251758" y="1532217"/>
                  <a:pt x="6251758" y="1529612"/>
                  <a:pt x="6250889" y="1528744"/>
                </a:cubicBezTo>
                <a:cubicBezTo>
                  <a:pt x="6250021" y="1527876"/>
                  <a:pt x="6247851" y="1527876"/>
                  <a:pt x="6244379" y="1528744"/>
                </a:cubicBezTo>
                <a:close/>
                <a:moveTo>
                  <a:pt x="8597053" y="1527442"/>
                </a:moveTo>
                <a:cubicBezTo>
                  <a:pt x="8578821" y="1529178"/>
                  <a:pt x="8555381" y="1532651"/>
                  <a:pt x="8526731" y="1537860"/>
                </a:cubicBezTo>
                <a:lnTo>
                  <a:pt x="8528034" y="1545673"/>
                </a:lnTo>
                <a:lnTo>
                  <a:pt x="8529336" y="1548278"/>
                </a:lnTo>
                <a:cubicBezTo>
                  <a:pt x="8534545" y="1547409"/>
                  <a:pt x="8543227" y="1545673"/>
                  <a:pt x="8555381" y="1543069"/>
                </a:cubicBezTo>
                <a:cubicBezTo>
                  <a:pt x="8563194" y="1541332"/>
                  <a:pt x="8568838" y="1540030"/>
                  <a:pt x="8572310" y="1539162"/>
                </a:cubicBezTo>
                <a:cubicBezTo>
                  <a:pt x="8577519" y="1538294"/>
                  <a:pt x="8584030" y="1541332"/>
                  <a:pt x="8591844" y="1548278"/>
                </a:cubicBezTo>
                <a:cubicBezTo>
                  <a:pt x="8594448" y="1551750"/>
                  <a:pt x="8593580" y="1554355"/>
                  <a:pt x="8589239" y="1556091"/>
                </a:cubicBezTo>
                <a:cubicBezTo>
                  <a:pt x="8573612" y="1560432"/>
                  <a:pt x="8557117" y="1564339"/>
                  <a:pt x="8539754" y="1567811"/>
                </a:cubicBezTo>
                <a:cubicBezTo>
                  <a:pt x="8537149" y="1567811"/>
                  <a:pt x="8535413" y="1567811"/>
                  <a:pt x="8534545" y="1567811"/>
                </a:cubicBezTo>
                <a:cubicBezTo>
                  <a:pt x="8534545" y="1570416"/>
                  <a:pt x="8535413" y="1573888"/>
                  <a:pt x="8537149" y="1578229"/>
                </a:cubicBezTo>
                <a:cubicBezTo>
                  <a:pt x="8552776" y="1573020"/>
                  <a:pt x="8567535" y="1569114"/>
                  <a:pt x="8581426" y="1566509"/>
                </a:cubicBezTo>
                <a:cubicBezTo>
                  <a:pt x="8584899" y="1566509"/>
                  <a:pt x="8589239" y="1566943"/>
                  <a:pt x="8594448" y="1567811"/>
                </a:cubicBezTo>
                <a:cubicBezTo>
                  <a:pt x="8595317" y="1563470"/>
                  <a:pt x="8596619" y="1556091"/>
                  <a:pt x="8598355" y="1545673"/>
                </a:cubicBezTo>
                <a:cubicBezTo>
                  <a:pt x="8599223" y="1539596"/>
                  <a:pt x="8600091" y="1534821"/>
                  <a:pt x="8600959" y="1531348"/>
                </a:cubicBezTo>
                <a:cubicBezTo>
                  <a:pt x="8600959" y="1528744"/>
                  <a:pt x="8599657" y="1527442"/>
                  <a:pt x="8597053" y="1527442"/>
                </a:cubicBezTo>
                <a:close/>
                <a:moveTo>
                  <a:pt x="2757037" y="1527442"/>
                </a:moveTo>
                <a:cubicBezTo>
                  <a:pt x="2763983" y="1527442"/>
                  <a:pt x="2776137" y="1529612"/>
                  <a:pt x="2793500" y="1533953"/>
                </a:cubicBezTo>
                <a:cubicBezTo>
                  <a:pt x="2812600" y="1541766"/>
                  <a:pt x="2816941" y="1555657"/>
                  <a:pt x="2806523" y="1575625"/>
                </a:cubicBezTo>
                <a:cubicBezTo>
                  <a:pt x="2800446" y="1580834"/>
                  <a:pt x="2794369" y="1581268"/>
                  <a:pt x="2788291" y="1576927"/>
                </a:cubicBezTo>
                <a:cubicBezTo>
                  <a:pt x="2777873" y="1565641"/>
                  <a:pt x="2766587" y="1550448"/>
                  <a:pt x="2754433" y="1531348"/>
                </a:cubicBezTo>
                <a:cubicBezTo>
                  <a:pt x="2753565" y="1530480"/>
                  <a:pt x="2753131" y="1529612"/>
                  <a:pt x="2753131" y="1528744"/>
                </a:cubicBezTo>
                <a:cubicBezTo>
                  <a:pt x="2753999" y="1527876"/>
                  <a:pt x="2755301" y="1527442"/>
                  <a:pt x="2757037" y="1527442"/>
                </a:cubicBezTo>
                <a:close/>
                <a:moveTo>
                  <a:pt x="7441551" y="1524837"/>
                </a:moveTo>
                <a:cubicBezTo>
                  <a:pt x="7461519" y="1528310"/>
                  <a:pt x="7475844" y="1532217"/>
                  <a:pt x="7484525" y="1536557"/>
                </a:cubicBezTo>
                <a:cubicBezTo>
                  <a:pt x="7497548" y="1540898"/>
                  <a:pt x="7498850" y="1552184"/>
                  <a:pt x="7488432" y="1570416"/>
                </a:cubicBezTo>
                <a:cubicBezTo>
                  <a:pt x="7482355" y="1578229"/>
                  <a:pt x="7474976" y="1578663"/>
                  <a:pt x="7466294" y="1571718"/>
                </a:cubicBezTo>
                <a:cubicBezTo>
                  <a:pt x="7452404" y="1551750"/>
                  <a:pt x="7443288" y="1537425"/>
                  <a:pt x="7438946" y="1528744"/>
                </a:cubicBezTo>
                <a:cubicBezTo>
                  <a:pt x="7438078" y="1526139"/>
                  <a:pt x="7438946" y="1524837"/>
                  <a:pt x="7441551" y="1524837"/>
                </a:cubicBezTo>
                <a:close/>
                <a:moveTo>
                  <a:pt x="3156827" y="1524837"/>
                </a:moveTo>
                <a:cubicBezTo>
                  <a:pt x="3172454" y="1530914"/>
                  <a:pt x="3185476" y="1541766"/>
                  <a:pt x="3195894" y="1557393"/>
                </a:cubicBezTo>
                <a:cubicBezTo>
                  <a:pt x="3200235" y="1561734"/>
                  <a:pt x="3200235" y="1566509"/>
                  <a:pt x="3195894" y="1571718"/>
                </a:cubicBezTo>
                <a:cubicBezTo>
                  <a:pt x="3195026" y="1573454"/>
                  <a:pt x="3193290" y="1576059"/>
                  <a:pt x="3190685" y="1579532"/>
                </a:cubicBezTo>
                <a:cubicBezTo>
                  <a:pt x="3188949" y="1583872"/>
                  <a:pt x="3185042" y="1591252"/>
                  <a:pt x="3178965" y="1601670"/>
                </a:cubicBezTo>
                <a:cubicBezTo>
                  <a:pt x="3178097" y="1604274"/>
                  <a:pt x="3176795" y="1606445"/>
                  <a:pt x="3175058" y="1608181"/>
                </a:cubicBezTo>
                <a:cubicBezTo>
                  <a:pt x="3210653" y="1665480"/>
                  <a:pt x="3263611" y="1709756"/>
                  <a:pt x="3333932" y="1741010"/>
                </a:cubicBezTo>
                <a:cubicBezTo>
                  <a:pt x="3339141" y="1743615"/>
                  <a:pt x="3341746" y="1745785"/>
                  <a:pt x="3341746" y="1747521"/>
                </a:cubicBezTo>
                <a:cubicBezTo>
                  <a:pt x="3341746" y="1749257"/>
                  <a:pt x="3339141" y="1750560"/>
                  <a:pt x="3333932" y="1751428"/>
                </a:cubicBezTo>
                <a:cubicBezTo>
                  <a:pt x="3315701" y="1754901"/>
                  <a:pt x="3293563" y="1757505"/>
                  <a:pt x="3267518" y="1759241"/>
                </a:cubicBezTo>
                <a:cubicBezTo>
                  <a:pt x="3256232" y="1760978"/>
                  <a:pt x="3247116" y="1758373"/>
                  <a:pt x="3240171" y="1751428"/>
                </a:cubicBezTo>
                <a:cubicBezTo>
                  <a:pt x="3208917" y="1723647"/>
                  <a:pt x="3185042" y="1691091"/>
                  <a:pt x="3168547" y="1653760"/>
                </a:cubicBezTo>
                <a:cubicBezTo>
                  <a:pt x="3167679" y="1650287"/>
                  <a:pt x="3165074" y="1644210"/>
                  <a:pt x="3160734" y="1635528"/>
                </a:cubicBezTo>
                <a:cubicBezTo>
                  <a:pt x="3145107" y="1663309"/>
                  <a:pt x="3126875" y="1688486"/>
                  <a:pt x="3106039" y="1711058"/>
                </a:cubicBezTo>
                <a:cubicBezTo>
                  <a:pt x="3087808" y="1729290"/>
                  <a:pt x="3063065" y="1743180"/>
                  <a:pt x="3031811" y="1752730"/>
                </a:cubicBezTo>
                <a:cubicBezTo>
                  <a:pt x="3029207" y="1753598"/>
                  <a:pt x="3027471" y="1753598"/>
                  <a:pt x="3026602" y="1752730"/>
                </a:cubicBezTo>
                <a:cubicBezTo>
                  <a:pt x="3026602" y="1751862"/>
                  <a:pt x="3027905" y="1750560"/>
                  <a:pt x="3030509" y="1748823"/>
                </a:cubicBezTo>
                <a:cubicBezTo>
                  <a:pt x="3077390" y="1712361"/>
                  <a:pt x="3114287" y="1657232"/>
                  <a:pt x="3141200" y="1583438"/>
                </a:cubicBezTo>
                <a:cubicBezTo>
                  <a:pt x="3148145" y="1566943"/>
                  <a:pt x="3150316" y="1549580"/>
                  <a:pt x="3147711" y="1531348"/>
                </a:cubicBezTo>
                <a:cubicBezTo>
                  <a:pt x="3147711" y="1526139"/>
                  <a:pt x="3150750" y="1523969"/>
                  <a:pt x="3156827" y="1524837"/>
                </a:cubicBezTo>
                <a:close/>
                <a:moveTo>
                  <a:pt x="4748581" y="1518326"/>
                </a:moveTo>
                <a:cubicBezTo>
                  <a:pt x="4761604" y="1520062"/>
                  <a:pt x="4775928" y="1523101"/>
                  <a:pt x="4791555" y="1527442"/>
                </a:cubicBezTo>
                <a:cubicBezTo>
                  <a:pt x="4808050" y="1535255"/>
                  <a:pt x="4812391" y="1548712"/>
                  <a:pt x="4804577" y="1567811"/>
                </a:cubicBezTo>
                <a:cubicBezTo>
                  <a:pt x="4800237" y="1579097"/>
                  <a:pt x="4793292" y="1581268"/>
                  <a:pt x="4783742" y="1574323"/>
                </a:cubicBezTo>
                <a:cubicBezTo>
                  <a:pt x="4768115" y="1554355"/>
                  <a:pt x="4755526" y="1536991"/>
                  <a:pt x="4745977" y="1522233"/>
                </a:cubicBezTo>
                <a:cubicBezTo>
                  <a:pt x="4745108" y="1521364"/>
                  <a:pt x="4744674" y="1520496"/>
                  <a:pt x="4744674" y="1519628"/>
                </a:cubicBezTo>
                <a:cubicBezTo>
                  <a:pt x="4745543" y="1518760"/>
                  <a:pt x="4746845" y="1518326"/>
                  <a:pt x="4748581" y="1518326"/>
                </a:cubicBezTo>
                <a:close/>
                <a:moveTo>
                  <a:pt x="3788826" y="1518326"/>
                </a:moveTo>
                <a:cubicBezTo>
                  <a:pt x="3807057" y="1520930"/>
                  <a:pt x="3820514" y="1523101"/>
                  <a:pt x="3829195" y="1524837"/>
                </a:cubicBezTo>
                <a:cubicBezTo>
                  <a:pt x="3846558" y="1529178"/>
                  <a:pt x="3851767" y="1542200"/>
                  <a:pt x="3844822" y="1563905"/>
                </a:cubicBezTo>
                <a:cubicBezTo>
                  <a:pt x="3839613" y="1573454"/>
                  <a:pt x="3830498" y="1572586"/>
                  <a:pt x="3817475" y="1561300"/>
                </a:cubicBezTo>
                <a:cubicBezTo>
                  <a:pt x="3809662" y="1553487"/>
                  <a:pt x="3798810" y="1540898"/>
                  <a:pt x="3784919" y="1523535"/>
                </a:cubicBezTo>
                <a:cubicBezTo>
                  <a:pt x="3783183" y="1520930"/>
                  <a:pt x="3782748" y="1519628"/>
                  <a:pt x="3783617" y="1519628"/>
                </a:cubicBezTo>
                <a:cubicBezTo>
                  <a:pt x="3783617" y="1518760"/>
                  <a:pt x="3785353" y="1518326"/>
                  <a:pt x="3788826" y="1518326"/>
                </a:cubicBezTo>
                <a:close/>
                <a:moveTo>
                  <a:pt x="2848195" y="1518326"/>
                </a:moveTo>
                <a:cubicBezTo>
                  <a:pt x="2866426" y="1519194"/>
                  <a:pt x="2881619" y="1521364"/>
                  <a:pt x="2893773" y="1524837"/>
                </a:cubicBezTo>
                <a:cubicBezTo>
                  <a:pt x="2907664" y="1532651"/>
                  <a:pt x="2910703" y="1545673"/>
                  <a:pt x="2902889" y="1563905"/>
                </a:cubicBezTo>
                <a:cubicBezTo>
                  <a:pt x="2897680" y="1569982"/>
                  <a:pt x="2891169" y="1570416"/>
                  <a:pt x="2883355" y="1565207"/>
                </a:cubicBezTo>
                <a:cubicBezTo>
                  <a:pt x="2872069" y="1558261"/>
                  <a:pt x="2859481" y="1544371"/>
                  <a:pt x="2845590" y="1523535"/>
                </a:cubicBezTo>
                <a:cubicBezTo>
                  <a:pt x="2843854" y="1521799"/>
                  <a:pt x="2843420" y="1520496"/>
                  <a:pt x="2844288" y="1519628"/>
                </a:cubicBezTo>
                <a:cubicBezTo>
                  <a:pt x="2844288" y="1518760"/>
                  <a:pt x="2845590" y="1518326"/>
                  <a:pt x="2848195" y="1518326"/>
                </a:cubicBezTo>
                <a:close/>
                <a:moveTo>
                  <a:pt x="1240732" y="1516698"/>
                </a:moveTo>
                <a:cubicBezTo>
                  <a:pt x="1242685" y="1516915"/>
                  <a:pt x="1245181" y="1517458"/>
                  <a:pt x="1248220" y="1518326"/>
                </a:cubicBezTo>
                <a:cubicBezTo>
                  <a:pt x="1262110" y="1526139"/>
                  <a:pt x="1271226" y="1533085"/>
                  <a:pt x="1275567" y="1539162"/>
                </a:cubicBezTo>
                <a:cubicBezTo>
                  <a:pt x="1279908" y="1544371"/>
                  <a:pt x="1280342" y="1549580"/>
                  <a:pt x="1276870" y="1554789"/>
                </a:cubicBezTo>
                <a:cubicBezTo>
                  <a:pt x="1273397" y="1566075"/>
                  <a:pt x="1271226" y="1585609"/>
                  <a:pt x="1270357" y="1613390"/>
                </a:cubicBezTo>
                <a:cubicBezTo>
                  <a:pt x="1270357" y="1678502"/>
                  <a:pt x="1270792" y="1716267"/>
                  <a:pt x="1271660" y="1726685"/>
                </a:cubicBezTo>
                <a:cubicBezTo>
                  <a:pt x="1270792" y="1738840"/>
                  <a:pt x="1266451" y="1750994"/>
                  <a:pt x="1258637" y="1763148"/>
                </a:cubicBezTo>
                <a:cubicBezTo>
                  <a:pt x="1254297" y="1767489"/>
                  <a:pt x="1249088" y="1767923"/>
                  <a:pt x="1243010" y="1764450"/>
                </a:cubicBezTo>
                <a:cubicBezTo>
                  <a:pt x="1237802" y="1758373"/>
                  <a:pt x="1233895" y="1751428"/>
                  <a:pt x="1231291" y="1743615"/>
                </a:cubicBezTo>
                <a:cubicBezTo>
                  <a:pt x="1231291" y="1742746"/>
                  <a:pt x="1231291" y="1741444"/>
                  <a:pt x="1231291" y="1739708"/>
                </a:cubicBezTo>
                <a:cubicBezTo>
                  <a:pt x="1230423" y="1737103"/>
                  <a:pt x="1229988" y="1734933"/>
                  <a:pt x="1229988" y="1733197"/>
                </a:cubicBezTo>
                <a:cubicBezTo>
                  <a:pt x="1194394" y="1730592"/>
                  <a:pt x="1156194" y="1732328"/>
                  <a:pt x="1115390" y="1738406"/>
                </a:cubicBezTo>
                <a:cubicBezTo>
                  <a:pt x="1110182" y="1738406"/>
                  <a:pt x="1106275" y="1737537"/>
                  <a:pt x="1103670" y="1735801"/>
                </a:cubicBezTo>
                <a:cubicBezTo>
                  <a:pt x="1103670" y="1735801"/>
                  <a:pt x="1102802" y="1735367"/>
                  <a:pt x="1101066" y="1734499"/>
                </a:cubicBezTo>
                <a:cubicBezTo>
                  <a:pt x="1098461" y="1732762"/>
                  <a:pt x="1096725" y="1731460"/>
                  <a:pt x="1095857" y="1730592"/>
                </a:cubicBezTo>
                <a:cubicBezTo>
                  <a:pt x="1094989" y="1743615"/>
                  <a:pt x="1092385" y="1751428"/>
                  <a:pt x="1088043" y="1754032"/>
                </a:cubicBezTo>
                <a:cubicBezTo>
                  <a:pt x="1084571" y="1757505"/>
                  <a:pt x="1080230" y="1757939"/>
                  <a:pt x="1075021" y="1755335"/>
                </a:cubicBezTo>
                <a:cubicBezTo>
                  <a:pt x="1075021" y="1755335"/>
                  <a:pt x="1074587" y="1754901"/>
                  <a:pt x="1073719" y="1754032"/>
                </a:cubicBezTo>
                <a:cubicBezTo>
                  <a:pt x="1067641" y="1751428"/>
                  <a:pt x="1063735" y="1747521"/>
                  <a:pt x="1061999" y="1742312"/>
                </a:cubicBezTo>
                <a:cubicBezTo>
                  <a:pt x="1058527" y="1731026"/>
                  <a:pt x="1057658" y="1721476"/>
                  <a:pt x="1059394" y="1713663"/>
                </a:cubicBezTo>
                <a:cubicBezTo>
                  <a:pt x="1063735" y="1695431"/>
                  <a:pt x="1066340" y="1651155"/>
                  <a:pt x="1067208" y="1580834"/>
                </a:cubicBezTo>
                <a:cubicBezTo>
                  <a:pt x="1067208" y="1561734"/>
                  <a:pt x="1063735" y="1546975"/>
                  <a:pt x="1056790" y="1536557"/>
                </a:cubicBezTo>
                <a:cubicBezTo>
                  <a:pt x="1055053" y="1531348"/>
                  <a:pt x="1057658" y="1528310"/>
                  <a:pt x="1064603" y="1527442"/>
                </a:cubicBezTo>
                <a:cubicBezTo>
                  <a:pt x="1072416" y="1529178"/>
                  <a:pt x="1080230" y="1531348"/>
                  <a:pt x="1088043" y="1533953"/>
                </a:cubicBezTo>
                <a:cubicBezTo>
                  <a:pt x="1105406" y="1532217"/>
                  <a:pt x="1132754" y="1529612"/>
                  <a:pt x="1170085" y="1526139"/>
                </a:cubicBezTo>
                <a:cubicBezTo>
                  <a:pt x="1179635" y="1524403"/>
                  <a:pt x="1186580" y="1523535"/>
                  <a:pt x="1190921" y="1523535"/>
                </a:cubicBezTo>
                <a:cubicBezTo>
                  <a:pt x="1203944" y="1522667"/>
                  <a:pt x="1219136" y="1520496"/>
                  <a:pt x="1236500" y="1517024"/>
                </a:cubicBezTo>
                <a:cubicBezTo>
                  <a:pt x="1237368" y="1516590"/>
                  <a:pt x="1238778" y="1516481"/>
                  <a:pt x="1240732" y="1516698"/>
                </a:cubicBezTo>
                <a:close/>
                <a:moveTo>
                  <a:pt x="4912013" y="1516047"/>
                </a:moveTo>
                <a:cubicBezTo>
                  <a:pt x="4914617" y="1515830"/>
                  <a:pt x="4917439" y="1516156"/>
                  <a:pt x="4920477" y="1517024"/>
                </a:cubicBezTo>
                <a:cubicBezTo>
                  <a:pt x="4930895" y="1522233"/>
                  <a:pt x="4936973" y="1526573"/>
                  <a:pt x="4938709" y="1530046"/>
                </a:cubicBezTo>
                <a:cubicBezTo>
                  <a:pt x="4943050" y="1536991"/>
                  <a:pt x="4942182" y="1541766"/>
                  <a:pt x="4936104" y="1544371"/>
                </a:cubicBezTo>
                <a:cubicBezTo>
                  <a:pt x="4923082" y="1549580"/>
                  <a:pt x="4898773" y="1554355"/>
                  <a:pt x="4863179" y="1558696"/>
                </a:cubicBezTo>
                <a:cubicBezTo>
                  <a:pt x="4850156" y="1558696"/>
                  <a:pt x="4839738" y="1553052"/>
                  <a:pt x="4831925" y="1541766"/>
                </a:cubicBezTo>
                <a:cubicBezTo>
                  <a:pt x="4830189" y="1537425"/>
                  <a:pt x="4831057" y="1534821"/>
                  <a:pt x="4834529" y="1533953"/>
                </a:cubicBezTo>
                <a:cubicBezTo>
                  <a:pt x="4841475" y="1534821"/>
                  <a:pt x="4857102" y="1532217"/>
                  <a:pt x="4881410" y="1526139"/>
                </a:cubicBezTo>
                <a:cubicBezTo>
                  <a:pt x="4883146" y="1525271"/>
                  <a:pt x="4885751" y="1524403"/>
                  <a:pt x="4889223" y="1523535"/>
                </a:cubicBezTo>
                <a:cubicBezTo>
                  <a:pt x="4897037" y="1520930"/>
                  <a:pt x="4902246" y="1519194"/>
                  <a:pt x="4904850" y="1518326"/>
                </a:cubicBezTo>
                <a:cubicBezTo>
                  <a:pt x="4907021" y="1517024"/>
                  <a:pt x="4909408" y="1516264"/>
                  <a:pt x="4912013" y="1516047"/>
                </a:cubicBezTo>
                <a:close/>
                <a:moveTo>
                  <a:pt x="6521757" y="1515721"/>
                </a:moveTo>
                <a:cubicBezTo>
                  <a:pt x="6544329" y="1519194"/>
                  <a:pt x="6561258" y="1528310"/>
                  <a:pt x="6572545" y="1543069"/>
                </a:cubicBezTo>
                <a:cubicBezTo>
                  <a:pt x="6575148" y="1545673"/>
                  <a:pt x="6575583" y="1549580"/>
                  <a:pt x="6573847" y="1554789"/>
                </a:cubicBezTo>
                <a:cubicBezTo>
                  <a:pt x="6568638" y="1563470"/>
                  <a:pt x="6566033" y="1576059"/>
                  <a:pt x="6566033" y="1592554"/>
                </a:cubicBezTo>
                <a:cubicBezTo>
                  <a:pt x="6565165" y="1599499"/>
                  <a:pt x="6564730" y="1606879"/>
                  <a:pt x="6564730" y="1614692"/>
                </a:cubicBezTo>
                <a:cubicBezTo>
                  <a:pt x="6565599" y="1614692"/>
                  <a:pt x="6566467" y="1614692"/>
                  <a:pt x="6567336" y="1614692"/>
                </a:cubicBezTo>
                <a:cubicBezTo>
                  <a:pt x="6576885" y="1612956"/>
                  <a:pt x="6583830" y="1611220"/>
                  <a:pt x="6588171" y="1609483"/>
                </a:cubicBezTo>
                <a:cubicBezTo>
                  <a:pt x="6596853" y="1607747"/>
                  <a:pt x="6603798" y="1605142"/>
                  <a:pt x="6609007" y="1601670"/>
                </a:cubicBezTo>
                <a:cubicBezTo>
                  <a:pt x="6622029" y="1598197"/>
                  <a:pt x="6635486" y="1604274"/>
                  <a:pt x="6649376" y="1619901"/>
                </a:cubicBezTo>
                <a:cubicBezTo>
                  <a:pt x="6652850" y="1625978"/>
                  <a:pt x="6651981" y="1630753"/>
                  <a:pt x="6646772" y="1634226"/>
                </a:cubicBezTo>
                <a:cubicBezTo>
                  <a:pt x="6620727" y="1641171"/>
                  <a:pt x="6593380" y="1645512"/>
                  <a:pt x="6564730" y="1647248"/>
                </a:cubicBezTo>
                <a:lnTo>
                  <a:pt x="6564730" y="1725383"/>
                </a:lnTo>
                <a:cubicBezTo>
                  <a:pt x="6583830" y="1723647"/>
                  <a:pt x="6599891" y="1722344"/>
                  <a:pt x="6612914" y="1721476"/>
                </a:cubicBezTo>
                <a:cubicBezTo>
                  <a:pt x="6627673" y="1721476"/>
                  <a:pt x="6641129" y="1719740"/>
                  <a:pt x="6653283" y="1716267"/>
                </a:cubicBezTo>
                <a:cubicBezTo>
                  <a:pt x="6661096" y="1713663"/>
                  <a:pt x="6668042" y="1714531"/>
                  <a:pt x="6674119" y="1718872"/>
                </a:cubicBezTo>
                <a:cubicBezTo>
                  <a:pt x="6683669" y="1724949"/>
                  <a:pt x="6691916" y="1734499"/>
                  <a:pt x="6698862" y="1747521"/>
                </a:cubicBezTo>
                <a:cubicBezTo>
                  <a:pt x="6701466" y="1757939"/>
                  <a:pt x="6697126" y="1762280"/>
                  <a:pt x="6685839" y="1760544"/>
                </a:cubicBezTo>
                <a:cubicBezTo>
                  <a:pt x="6649376" y="1754466"/>
                  <a:pt x="6607271" y="1752730"/>
                  <a:pt x="6559522" y="1755335"/>
                </a:cubicBezTo>
                <a:cubicBezTo>
                  <a:pt x="6508300" y="1757939"/>
                  <a:pt x="6468365" y="1761846"/>
                  <a:pt x="6439715" y="1767055"/>
                </a:cubicBezTo>
                <a:cubicBezTo>
                  <a:pt x="6439715" y="1767055"/>
                  <a:pt x="6439281" y="1767055"/>
                  <a:pt x="6438413" y="1767055"/>
                </a:cubicBezTo>
                <a:cubicBezTo>
                  <a:pt x="6433204" y="1768791"/>
                  <a:pt x="6429297" y="1768791"/>
                  <a:pt x="6426692" y="1767055"/>
                </a:cubicBezTo>
                <a:cubicBezTo>
                  <a:pt x="6417143" y="1760110"/>
                  <a:pt x="6408462" y="1752296"/>
                  <a:pt x="6400647" y="1743615"/>
                </a:cubicBezTo>
                <a:cubicBezTo>
                  <a:pt x="6398044" y="1739274"/>
                  <a:pt x="6399779" y="1736669"/>
                  <a:pt x="6405856" y="1735801"/>
                </a:cubicBezTo>
                <a:cubicBezTo>
                  <a:pt x="6420615" y="1735801"/>
                  <a:pt x="6436242" y="1734933"/>
                  <a:pt x="6452738" y="1733197"/>
                </a:cubicBezTo>
                <a:cubicBezTo>
                  <a:pt x="6451869" y="1733197"/>
                  <a:pt x="6453172" y="1733197"/>
                  <a:pt x="6456644" y="1733197"/>
                </a:cubicBezTo>
                <a:cubicBezTo>
                  <a:pt x="6460117" y="1733197"/>
                  <a:pt x="6465326" y="1732762"/>
                  <a:pt x="6472271" y="1731894"/>
                </a:cubicBezTo>
                <a:cubicBezTo>
                  <a:pt x="6494843" y="1730158"/>
                  <a:pt x="6513075" y="1728856"/>
                  <a:pt x="6526966" y="1727988"/>
                </a:cubicBezTo>
                <a:cubicBezTo>
                  <a:pt x="6527834" y="1713229"/>
                  <a:pt x="6527400" y="1678936"/>
                  <a:pt x="6525664" y="1625110"/>
                </a:cubicBezTo>
                <a:cubicBezTo>
                  <a:pt x="6524795" y="1611220"/>
                  <a:pt x="6524361" y="1601236"/>
                  <a:pt x="6524361" y="1595158"/>
                </a:cubicBezTo>
                <a:cubicBezTo>
                  <a:pt x="6522625" y="1563036"/>
                  <a:pt x="6518284" y="1542200"/>
                  <a:pt x="6511339" y="1532651"/>
                </a:cubicBezTo>
                <a:cubicBezTo>
                  <a:pt x="6511339" y="1532651"/>
                  <a:pt x="6510905" y="1532217"/>
                  <a:pt x="6510037" y="1531348"/>
                </a:cubicBezTo>
                <a:cubicBezTo>
                  <a:pt x="6507432" y="1527008"/>
                  <a:pt x="6506564" y="1523535"/>
                  <a:pt x="6507432" y="1520930"/>
                </a:cubicBezTo>
                <a:cubicBezTo>
                  <a:pt x="6509168" y="1516590"/>
                  <a:pt x="6513943" y="1514853"/>
                  <a:pt x="6521757" y="1515721"/>
                </a:cubicBezTo>
                <a:close/>
                <a:moveTo>
                  <a:pt x="5904082" y="1514419"/>
                </a:moveTo>
                <a:cubicBezTo>
                  <a:pt x="5906687" y="1513985"/>
                  <a:pt x="5909726" y="1514419"/>
                  <a:pt x="5913198" y="1515721"/>
                </a:cubicBezTo>
                <a:cubicBezTo>
                  <a:pt x="5926221" y="1519194"/>
                  <a:pt x="5938809" y="1525271"/>
                  <a:pt x="5950964" y="1533953"/>
                </a:cubicBezTo>
                <a:cubicBezTo>
                  <a:pt x="5957909" y="1538294"/>
                  <a:pt x="5958777" y="1544371"/>
                  <a:pt x="5953568" y="1552184"/>
                </a:cubicBezTo>
                <a:cubicBezTo>
                  <a:pt x="5948359" y="1559998"/>
                  <a:pt x="5945755" y="1568679"/>
                  <a:pt x="5945755" y="1578229"/>
                </a:cubicBezTo>
                <a:cubicBezTo>
                  <a:pt x="5944886" y="1586911"/>
                  <a:pt x="5943584" y="1597329"/>
                  <a:pt x="5941848" y="1609483"/>
                </a:cubicBezTo>
                <a:cubicBezTo>
                  <a:pt x="5942716" y="1609483"/>
                  <a:pt x="5944018" y="1609049"/>
                  <a:pt x="5945755" y="1608181"/>
                </a:cubicBezTo>
                <a:cubicBezTo>
                  <a:pt x="5947491" y="1608181"/>
                  <a:pt x="5948793" y="1608181"/>
                  <a:pt x="5949661" y="1608181"/>
                </a:cubicBezTo>
                <a:cubicBezTo>
                  <a:pt x="5958343" y="1608181"/>
                  <a:pt x="5968761" y="1606445"/>
                  <a:pt x="5980915" y="1602972"/>
                </a:cubicBezTo>
                <a:cubicBezTo>
                  <a:pt x="5987860" y="1600367"/>
                  <a:pt x="5993504" y="1600367"/>
                  <a:pt x="5997845" y="1602972"/>
                </a:cubicBezTo>
                <a:cubicBezTo>
                  <a:pt x="6010867" y="1609917"/>
                  <a:pt x="6019114" y="1618599"/>
                  <a:pt x="6022587" y="1629017"/>
                </a:cubicBezTo>
                <a:cubicBezTo>
                  <a:pt x="6023455" y="1631621"/>
                  <a:pt x="6023455" y="1633792"/>
                  <a:pt x="6022587" y="1635528"/>
                </a:cubicBezTo>
                <a:cubicBezTo>
                  <a:pt x="6020851" y="1637264"/>
                  <a:pt x="6018246" y="1637698"/>
                  <a:pt x="6014773" y="1636830"/>
                </a:cubicBezTo>
                <a:cubicBezTo>
                  <a:pt x="6003487" y="1635962"/>
                  <a:pt x="5978311" y="1636396"/>
                  <a:pt x="5939243" y="1638133"/>
                </a:cubicBezTo>
                <a:cubicBezTo>
                  <a:pt x="5939243" y="1641605"/>
                  <a:pt x="5938809" y="1647248"/>
                  <a:pt x="5937941" y="1655062"/>
                </a:cubicBezTo>
                <a:cubicBezTo>
                  <a:pt x="5937941" y="1662007"/>
                  <a:pt x="5937507" y="1667216"/>
                  <a:pt x="5936639" y="1670689"/>
                </a:cubicBezTo>
                <a:cubicBezTo>
                  <a:pt x="5942716" y="1676766"/>
                  <a:pt x="5947491" y="1683277"/>
                  <a:pt x="5950964" y="1690222"/>
                </a:cubicBezTo>
                <a:cubicBezTo>
                  <a:pt x="5951832" y="1694563"/>
                  <a:pt x="5950095" y="1696300"/>
                  <a:pt x="5945755" y="1695431"/>
                </a:cubicBezTo>
                <a:cubicBezTo>
                  <a:pt x="5931864" y="1693695"/>
                  <a:pt x="5917973" y="1694129"/>
                  <a:pt x="5904082" y="1696734"/>
                </a:cubicBezTo>
                <a:cubicBezTo>
                  <a:pt x="5891929" y="1697602"/>
                  <a:pt x="5882379" y="1699772"/>
                  <a:pt x="5875434" y="1703245"/>
                </a:cubicBezTo>
                <a:cubicBezTo>
                  <a:pt x="5869356" y="1704981"/>
                  <a:pt x="5865016" y="1704113"/>
                  <a:pt x="5862411" y="1700640"/>
                </a:cubicBezTo>
                <a:cubicBezTo>
                  <a:pt x="5855466" y="1692827"/>
                  <a:pt x="5850257" y="1686316"/>
                  <a:pt x="5846784" y="1681107"/>
                </a:cubicBezTo>
                <a:cubicBezTo>
                  <a:pt x="5845048" y="1679370"/>
                  <a:pt x="5845048" y="1676332"/>
                  <a:pt x="5846784" y="1671991"/>
                </a:cubicBezTo>
                <a:cubicBezTo>
                  <a:pt x="5851125" y="1665914"/>
                  <a:pt x="5853295" y="1660271"/>
                  <a:pt x="5853295" y="1655062"/>
                </a:cubicBezTo>
                <a:lnTo>
                  <a:pt x="5853295" y="1645946"/>
                </a:lnTo>
                <a:cubicBezTo>
                  <a:pt x="5845481" y="1646814"/>
                  <a:pt x="5837668" y="1648116"/>
                  <a:pt x="5829854" y="1649853"/>
                </a:cubicBezTo>
                <a:cubicBezTo>
                  <a:pt x="5829854" y="1653760"/>
                  <a:pt x="5829854" y="1656364"/>
                  <a:pt x="5829854" y="1657666"/>
                </a:cubicBezTo>
                <a:cubicBezTo>
                  <a:pt x="5828118" y="1694129"/>
                  <a:pt x="5826382" y="1719306"/>
                  <a:pt x="5824645" y="1733197"/>
                </a:cubicBezTo>
                <a:cubicBezTo>
                  <a:pt x="5826382" y="1733197"/>
                  <a:pt x="5830289" y="1732762"/>
                  <a:pt x="5836366" y="1731894"/>
                </a:cubicBezTo>
                <a:cubicBezTo>
                  <a:pt x="5874565" y="1727553"/>
                  <a:pt x="5902780" y="1724515"/>
                  <a:pt x="5921012" y="1722779"/>
                </a:cubicBezTo>
                <a:cubicBezTo>
                  <a:pt x="5931430" y="1722779"/>
                  <a:pt x="5939677" y="1721910"/>
                  <a:pt x="5945755" y="1720174"/>
                </a:cubicBezTo>
                <a:cubicBezTo>
                  <a:pt x="5950095" y="1718438"/>
                  <a:pt x="5954870" y="1718872"/>
                  <a:pt x="5960079" y="1721476"/>
                </a:cubicBezTo>
                <a:cubicBezTo>
                  <a:pt x="5973102" y="1729290"/>
                  <a:pt x="5982218" y="1738840"/>
                  <a:pt x="5987427" y="1750126"/>
                </a:cubicBezTo>
                <a:cubicBezTo>
                  <a:pt x="5989163" y="1756203"/>
                  <a:pt x="5986992" y="1759241"/>
                  <a:pt x="5980915" y="1759241"/>
                </a:cubicBezTo>
                <a:cubicBezTo>
                  <a:pt x="5972233" y="1760978"/>
                  <a:pt x="5963986" y="1760544"/>
                  <a:pt x="5956173" y="1757939"/>
                </a:cubicBezTo>
                <a:cubicBezTo>
                  <a:pt x="5932732" y="1754466"/>
                  <a:pt x="5909291" y="1753598"/>
                  <a:pt x="5885851" y="1755335"/>
                </a:cubicBezTo>
                <a:cubicBezTo>
                  <a:pt x="5855466" y="1757071"/>
                  <a:pt x="5833327" y="1760978"/>
                  <a:pt x="5819436" y="1767055"/>
                </a:cubicBezTo>
                <a:cubicBezTo>
                  <a:pt x="5814227" y="1770528"/>
                  <a:pt x="5809887" y="1770962"/>
                  <a:pt x="5806414" y="1768357"/>
                </a:cubicBezTo>
                <a:cubicBezTo>
                  <a:pt x="5801205" y="1764884"/>
                  <a:pt x="5793826" y="1757939"/>
                  <a:pt x="5784276" y="1747521"/>
                </a:cubicBezTo>
                <a:cubicBezTo>
                  <a:pt x="5780803" y="1742312"/>
                  <a:pt x="5780369" y="1737971"/>
                  <a:pt x="5782974" y="1734499"/>
                </a:cubicBezTo>
                <a:cubicBezTo>
                  <a:pt x="5784710" y="1732762"/>
                  <a:pt x="5787315" y="1726685"/>
                  <a:pt x="5790787" y="1716267"/>
                </a:cubicBezTo>
                <a:cubicBezTo>
                  <a:pt x="5792524" y="1696300"/>
                  <a:pt x="5793826" y="1675898"/>
                  <a:pt x="5794694" y="1655062"/>
                </a:cubicBezTo>
                <a:cubicBezTo>
                  <a:pt x="5792090" y="1655930"/>
                  <a:pt x="5787749" y="1656798"/>
                  <a:pt x="5781672" y="1657666"/>
                </a:cubicBezTo>
                <a:cubicBezTo>
                  <a:pt x="5778199" y="1657666"/>
                  <a:pt x="5772556" y="1658969"/>
                  <a:pt x="5764742" y="1661573"/>
                </a:cubicBezTo>
                <a:cubicBezTo>
                  <a:pt x="5757797" y="1663309"/>
                  <a:pt x="5751720" y="1662875"/>
                  <a:pt x="5746511" y="1660271"/>
                </a:cubicBezTo>
                <a:cubicBezTo>
                  <a:pt x="5745643" y="1659402"/>
                  <a:pt x="5743472" y="1657666"/>
                  <a:pt x="5740000" y="1655062"/>
                </a:cubicBezTo>
                <a:cubicBezTo>
                  <a:pt x="5733054" y="1648116"/>
                  <a:pt x="5728713" y="1643342"/>
                  <a:pt x="5726977" y="1640737"/>
                </a:cubicBezTo>
                <a:cubicBezTo>
                  <a:pt x="5724373" y="1638133"/>
                  <a:pt x="5723504" y="1635962"/>
                  <a:pt x="5724373" y="1634226"/>
                </a:cubicBezTo>
                <a:cubicBezTo>
                  <a:pt x="5725241" y="1632489"/>
                  <a:pt x="5727411" y="1631621"/>
                  <a:pt x="5730884" y="1631621"/>
                </a:cubicBezTo>
                <a:cubicBezTo>
                  <a:pt x="5740434" y="1631621"/>
                  <a:pt x="5750418" y="1630753"/>
                  <a:pt x="5760836" y="1629017"/>
                </a:cubicBezTo>
                <a:cubicBezTo>
                  <a:pt x="5764308" y="1628149"/>
                  <a:pt x="5769951" y="1627280"/>
                  <a:pt x="5777765" y="1626412"/>
                </a:cubicBezTo>
                <a:cubicBezTo>
                  <a:pt x="5784710" y="1625544"/>
                  <a:pt x="5789919" y="1625110"/>
                  <a:pt x="5793392" y="1625110"/>
                </a:cubicBezTo>
                <a:cubicBezTo>
                  <a:pt x="5793392" y="1622506"/>
                  <a:pt x="5793392" y="1619901"/>
                  <a:pt x="5793392" y="1617297"/>
                </a:cubicBezTo>
                <a:cubicBezTo>
                  <a:pt x="5791656" y="1597329"/>
                  <a:pt x="5788183" y="1583438"/>
                  <a:pt x="5782974" y="1575625"/>
                </a:cubicBezTo>
                <a:cubicBezTo>
                  <a:pt x="5780369" y="1568679"/>
                  <a:pt x="5782974" y="1565207"/>
                  <a:pt x="5790787" y="1565207"/>
                </a:cubicBezTo>
                <a:cubicBezTo>
                  <a:pt x="5813359" y="1572152"/>
                  <a:pt x="5827684" y="1580834"/>
                  <a:pt x="5833762" y="1591252"/>
                </a:cubicBezTo>
                <a:cubicBezTo>
                  <a:pt x="5837234" y="1596461"/>
                  <a:pt x="5837668" y="1602104"/>
                  <a:pt x="5835063" y="1608181"/>
                </a:cubicBezTo>
                <a:cubicBezTo>
                  <a:pt x="5833327" y="1611654"/>
                  <a:pt x="5832459" y="1615560"/>
                  <a:pt x="5832459" y="1619901"/>
                </a:cubicBezTo>
                <a:cubicBezTo>
                  <a:pt x="5839404" y="1619901"/>
                  <a:pt x="5845916" y="1619033"/>
                  <a:pt x="5851993" y="1617297"/>
                </a:cubicBezTo>
                <a:cubicBezTo>
                  <a:pt x="5851993" y="1604274"/>
                  <a:pt x="5851559" y="1591686"/>
                  <a:pt x="5850690" y="1579532"/>
                </a:cubicBezTo>
                <a:cubicBezTo>
                  <a:pt x="5850690" y="1565641"/>
                  <a:pt x="5847652" y="1553052"/>
                  <a:pt x="5841575" y="1541766"/>
                </a:cubicBezTo>
                <a:cubicBezTo>
                  <a:pt x="5839839" y="1539162"/>
                  <a:pt x="5839404" y="1536991"/>
                  <a:pt x="5840272" y="1535255"/>
                </a:cubicBezTo>
                <a:cubicBezTo>
                  <a:pt x="5841141" y="1533519"/>
                  <a:pt x="5843311" y="1532651"/>
                  <a:pt x="5846784" y="1532651"/>
                </a:cubicBezTo>
                <a:cubicBezTo>
                  <a:pt x="5864147" y="1534387"/>
                  <a:pt x="5877604" y="1540030"/>
                  <a:pt x="5887153" y="1549580"/>
                </a:cubicBezTo>
                <a:cubicBezTo>
                  <a:pt x="5890626" y="1553052"/>
                  <a:pt x="5891494" y="1557827"/>
                  <a:pt x="5889758" y="1563905"/>
                </a:cubicBezTo>
                <a:cubicBezTo>
                  <a:pt x="5886285" y="1570850"/>
                  <a:pt x="5884115" y="1579532"/>
                  <a:pt x="5883246" y="1589949"/>
                </a:cubicBezTo>
                <a:cubicBezTo>
                  <a:pt x="5883246" y="1597763"/>
                  <a:pt x="5883246" y="1606011"/>
                  <a:pt x="5883246" y="1614692"/>
                </a:cubicBezTo>
                <a:cubicBezTo>
                  <a:pt x="5885851" y="1613824"/>
                  <a:pt x="5889758" y="1613390"/>
                  <a:pt x="5894967" y="1613390"/>
                </a:cubicBezTo>
                <a:cubicBezTo>
                  <a:pt x="5900176" y="1612522"/>
                  <a:pt x="5904082" y="1612088"/>
                  <a:pt x="5906687" y="1612088"/>
                </a:cubicBezTo>
                <a:cubicBezTo>
                  <a:pt x="5907555" y="1597329"/>
                  <a:pt x="5907989" y="1583004"/>
                  <a:pt x="5907989" y="1569114"/>
                </a:cubicBezTo>
                <a:cubicBezTo>
                  <a:pt x="5908858" y="1550014"/>
                  <a:pt x="5906687" y="1537425"/>
                  <a:pt x="5901478" y="1531348"/>
                </a:cubicBezTo>
                <a:cubicBezTo>
                  <a:pt x="5898005" y="1525271"/>
                  <a:pt x="5896703" y="1520930"/>
                  <a:pt x="5897571" y="1518326"/>
                </a:cubicBezTo>
                <a:cubicBezTo>
                  <a:pt x="5899308" y="1516156"/>
                  <a:pt x="5901478" y="1514853"/>
                  <a:pt x="5904082" y="1514419"/>
                </a:cubicBezTo>
                <a:close/>
                <a:moveTo>
                  <a:pt x="225873" y="1511489"/>
                </a:moveTo>
                <a:cubicBezTo>
                  <a:pt x="227826" y="1511706"/>
                  <a:pt x="230322" y="1512249"/>
                  <a:pt x="233361" y="1513117"/>
                </a:cubicBezTo>
                <a:cubicBezTo>
                  <a:pt x="248119" y="1520062"/>
                  <a:pt x="258103" y="1527442"/>
                  <a:pt x="263312" y="1535255"/>
                </a:cubicBezTo>
                <a:cubicBezTo>
                  <a:pt x="268521" y="1541332"/>
                  <a:pt x="268956" y="1547409"/>
                  <a:pt x="264615" y="1553487"/>
                </a:cubicBezTo>
                <a:cubicBezTo>
                  <a:pt x="261142" y="1569982"/>
                  <a:pt x="259840" y="1586043"/>
                  <a:pt x="260708" y="1601670"/>
                </a:cubicBezTo>
                <a:cubicBezTo>
                  <a:pt x="262444" y="1638133"/>
                  <a:pt x="263746" y="1678936"/>
                  <a:pt x="264615" y="1724081"/>
                </a:cubicBezTo>
                <a:cubicBezTo>
                  <a:pt x="264615" y="1743180"/>
                  <a:pt x="258972" y="1757939"/>
                  <a:pt x="247686" y="1768357"/>
                </a:cubicBezTo>
                <a:cubicBezTo>
                  <a:pt x="242477" y="1771830"/>
                  <a:pt x="237702" y="1771830"/>
                  <a:pt x="233361" y="1768357"/>
                </a:cubicBezTo>
                <a:cubicBezTo>
                  <a:pt x="227284" y="1764884"/>
                  <a:pt x="222943" y="1758373"/>
                  <a:pt x="220338" y="1748823"/>
                </a:cubicBezTo>
                <a:cubicBezTo>
                  <a:pt x="219470" y="1743615"/>
                  <a:pt x="219470" y="1738406"/>
                  <a:pt x="220338" y="1733197"/>
                </a:cubicBezTo>
                <a:lnTo>
                  <a:pt x="221641" y="1729290"/>
                </a:lnTo>
                <a:cubicBezTo>
                  <a:pt x="195596" y="1724949"/>
                  <a:pt x="157396" y="1724949"/>
                  <a:pt x="107043" y="1729290"/>
                </a:cubicBezTo>
                <a:cubicBezTo>
                  <a:pt x="103570" y="1729290"/>
                  <a:pt x="99663" y="1727988"/>
                  <a:pt x="95323" y="1725383"/>
                </a:cubicBezTo>
                <a:cubicBezTo>
                  <a:pt x="95323" y="1724515"/>
                  <a:pt x="94455" y="1723647"/>
                  <a:pt x="92718" y="1722779"/>
                </a:cubicBezTo>
                <a:cubicBezTo>
                  <a:pt x="91850" y="1721910"/>
                  <a:pt x="90982" y="1721476"/>
                  <a:pt x="90114" y="1721476"/>
                </a:cubicBezTo>
                <a:cubicBezTo>
                  <a:pt x="88377" y="1734499"/>
                  <a:pt x="84037" y="1744917"/>
                  <a:pt x="77091" y="1752730"/>
                </a:cubicBezTo>
                <a:cubicBezTo>
                  <a:pt x="74487" y="1755335"/>
                  <a:pt x="71448" y="1755335"/>
                  <a:pt x="67975" y="1752730"/>
                </a:cubicBezTo>
                <a:cubicBezTo>
                  <a:pt x="61898" y="1749257"/>
                  <a:pt x="56689" y="1742746"/>
                  <a:pt x="52349" y="1733197"/>
                </a:cubicBezTo>
                <a:cubicBezTo>
                  <a:pt x="50612" y="1729724"/>
                  <a:pt x="49744" y="1723647"/>
                  <a:pt x="49744" y="1714965"/>
                </a:cubicBezTo>
                <a:cubicBezTo>
                  <a:pt x="55821" y="1668952"/>
                  <a:pt x="58426" y="1626846"/>
                  <a:pt x="57558" y="1588647"/>
                </a:cubicBezTo>
                <a:cubicBezTo>
                  <a:pt x="57558" y="1563470"/>
                  <a:pt x="54953" y="1546107"/>
                  <a:pt x="49744" y="1536557"/>
                </a:cubicBezTo>
                <a:cubicBezTo>
                  <a:pt x="48008" y="1529612"/>
                  <a:pt x="50178" y="1525271"/>
                  <a:pt x="56255" y="1523535"/>
                </a:cubicBezTo>
                <a:cubicBezTo>
                  <a:pt x="60596" y="1524403"/>
                  <a:pt x="66239" y="1526139"/>
                  <a:pt x="73185" y="1528744"/>
                </a:cubicBezTo>
                <a:cubicBezTo>
                  <a:pt x="75789" y="1529612"/>
                  <a:pt x="77526" y="1530480"/>
                  <a:pt x="78393" y="1531348"/>
                </a:cubicBezTo>
                <a:cubicBezTo>
                  <a:pt x="86207" y="1530480"/>
                  <a:pt x="97059" y="1528744"/>
                  <a:pt x="110950" y="1526139"/>
                </a:cubicBezTo>
                <a:cubicBezTo>
                  <a:pt x="144808" y="1520930"/>
                  <a:pt x="167815" y="1518326"/>
                  <a:pt x="179969" y="1518326"/>
                </a:cubicBezTo>
                <a:cubicBezTo>
                  <a:pt x="181705" y="1518326"/>
                  <a:pt x="185612" y="1517892"/>
                  <a:pt x="191689" y="1517024"/>
                </a:cubicBezTo>
                <a:cubicBezTo>
                  <a:pt x="209920" y="1514419"/>
                  <a:pt x="219904" y="1512683"/>
                  <a:pt x="221641" y="1511815"/>
                </a:cubicBezTo>
                <a:cubicBezTo>
                  <a:pt x="222509" y="1511381"/>
                  <a:pt x="223920" y="1511272"/>
                  <a:pt x="225873" y="1511489"/>
                </a:cubicBezTo>
                <a:close/>
                <a:moveTo>
                  <a:pt x="7132919" y="1510512"/>
                </a:moveTo>
                <a:cubicBezTo>
                  <a:pt x="7142469" y="1509644"/>
                  <a:pt x="7156359" y="1515721"/>
                  <a:pt x="7174590" y="1528744"/>
                </a:cubicBezTo>
                <a:cubicBezTo>
                  <a:pt x="7177195" y="1530480"/>
                  <a:pt x="7178064" y="1536557"/>
                  <a:pt x="7177195" y="1546975"/>
                </a:cubicBezTo>
                <a:cubicBezTo>
                  <a:pt x="7176327" y="1550448"/>
                  <a:pt x="7175893" y="1556525"/>
                  <a:pt x="7175893" y="1565207"/>
                </a:cubicBezTo>
                <a:cubicBezTo>
                  <a:pt x="7175025" y="1573888"/>
                  <a:pt x="7174590" y="1580400"/>
                  <a:pt x="7174590" y="1584740"/>
                </a:cubicBezTo>
                <a:cubicBezTo>
                  <a:pt x="7174590" y="1590818"/>
                  <a:pt x="7174590" y="1596895"/>
                  <a:pt x="7174590" y="1602972"/>
                </a:cubicBezTo>
                <a:cubicBezTo>
                  <a:pt x="7175459" y="1602972"/>
                  <a:pt x="7177195" y="1602538"/>
                  <a:pt x="7179800" y="1601670"/>
                </a:cubicBezTo>
                <a:cubicBezTo>
                  <a:pt x="7185008" y="1600802"/>
                  <a:pt x="7188482" y="1599933"/>
                  <a:pt x="7190218" y="1599065"/>
                </a:cubicBezTo>
                <a:cubicBezTo>
                  <a:pt x="7197163" y="1596461"/>
                  <a:pt x="7203674" y="1596895"/>
                  <a:pt x="7209752" y="1600367"/>
                </a:cubicBezTo>
                <a:cubicBezTo>
                  <a:pt x="7213224" y="1603840"/>
                  <a:pt x="7216262" y="1607313"/>
                  <a:pt x="7218867" y="1610785"/>
                </a:cubicBezTo>
                <a:cubicBezTo>
                  <a:pt x="7221472" y="1614258"/>
                  <a:pt x="7221038" y="1616863"/>
                  <a:pt x="7217565" y="1618599"/>
                </a:cubicBezTo>
                <a:cubicBezTo>
                  <a:pt x="7212356" y="1621203"/>
                  <a:pt x="7198031" y="1625978"/>
                  <a:pt x="7174590" y="1632924"/>
                </a:cubicBezTo>
                <a:cubicBezTo>
                  <a:pt x="7176327" y="1632924"/>
                  <a:pt x="7175459" y="1633358"/>
                  <a:pt x="7171986" y="1634226"/>
                </a:cubicBezTo>
                <a:cubicBezTo>
                  <a:pt x="7170250" y="1656798"/>
                  <a:pt x="7168948" y="1671991"/>
                  <a:pt x="7168080" y="1679804"/>
                </a:cubicBezTo>
                <a:cubicBezTo>
                  <a:pt x="7183706" y="1671991"/>
                  <a:pt x="7199334" y="1662875"/>
                  <a:pt x="7214960" y="1652457"/>
                </a:cubicBezTo>
                <a:cubicBezTo>
                  <a:pt x="7220170" y="1648985"/>
                  <a:pt x="7223208" y="1647682"/>
                  <a:pt x="7224076" y="1648551"/>
                </a:cubicBezTo>
                <a:cubicBezTo>
                  <a:pt x="7224944" y="1650287"/>
                  <a:pt x="7223642" y="1653325"/>
                  <a:pt x="7220170" y="1657666"/>
                </a:cubicBezTo>
                <a:cubicBezTo>
                  <a:pt x="7204542" y="1676766"/>
                  <a:pt x="7185443" y="1698470"/>
                  <a:pt x="7162870" y="1722779"/>
                </a:cubicBezTo>
                <a:cubicBezTo>
                  <a:pt x="7153321" y="1733197"/>
                  <a:pt x="7147678" y="1741878"/>
                  <a:pt x="7145942" y="1748823"/>
                </a:cubicBezTo>
                <a:cubicBezTo>
                  <a:pt x="7141601" y="1753164"/>
                  <a:pt x="7137260" y="1754466"/>
                  <a:pt x="7132919" y="1752730"/>
                </a:cubicBezTo>
                <a:cubicBezTo>
                  <a:pt x="7123370" y="1748389"/>
                  <a:pt x="7115556" y="1737971"/>
                  <a:pt x="7109478" y="1721476"/>
                </a:cubicBezTo>
                <a:cubicBezTo>
                  <a:pt x="7108610" y="1717135"/>
                  <a:pt x="7109478" y="1714097"/>
                  <a:pt x="7112083" y="1712361"/>
                </a:cubicBezTo>
                <a:cubicBezTo>
                  <a:pt x="7120765" y="1706283"/>
                  <a:pt x="7127276" y="1700206"/>
                  <a:pt x="7131616" y="1694129"/>
                </a:cubicBezTo>
                <a:cubicBezTo>
                  <a:pt x="7134221" y="1679370"/>
                  <a:pt x="7136826" y="1662441"/>
                  <a:pt x="7139430" y="1643342"/>
                </a:cubicBezTo>
                <a:cubicBezTo>
                  <a:pt x="7134221" y="1644210"/>
                  <a:pt x="7126842" y="1646380"/>
                  <a:pt x="7117292" y="1649853"/>
                </a:cubicBezTo>
                <a:cubicBezTo>
                  <a:pt x="7112952" y="1650721"/>
                  <a:pt x="7109912" y="1651589"/>
                  <a:pt x="7108176" y="1652457"/>
                </a:cubicBezTo>
                <a:cubicBezTo>
                  <a:pt x="7102967" y="1653325"/>
                  <a:pt x="7098192" y="1653325"/>
                  <a:pt x="7093852" y="1652457"/>
                </a:cubicBezTo>
                <a:cubicBezTo>
                  <a:pt x="7083434" y="1648985"/>
                  <a:pt x="7076054" y="1643776"/>
                  <a:pt x="7071713" y="1636830"/>
                </a:cubicBezTo>
                <a:cubicBezTo>
                  <a:pt x="7069108" y="1630753"/>
                  <a:pt x="7070411" y="1627715"/>
                  <a:pt x="7075620" y="1627715"/>
                </a:cubicBezTo>
                <a:cubicBezTo>
                  <a:pt x="7089511" y="1625978"/>
                  <a:pt x="7109478" y="1621637"/>
                  <a:pt x="7135524" y="1614692"/>
                </a:cubicBezTo>
                <a:cubicBezTo>
                  <a:pt x="7135524" y="1614692"/>
                  <a:pt x="7135958" y="1614692"/>
                  <a:pt x="7136826" y="1614692"/>
                </a:cubicBezTo>
                <a:cubicBezTo>
                  <a:pt x="7138562" y="1613824"/>
                  <a:pt x="7139864" y="1613390"/>
                  <a:pt x="7140732" y="1613390"/>
                </a:cubicBezTo>
                <a:cubicBezTo>
                  <a:pt x="7140732" y="1598631"/>
                  <a:pt x="7140298" y="1584740"/>
                  <a:pt x="7139430" y="1571718"/>
                </a:cubicBezTo>
                <a:cubicBezTo>
                  <a:pt x="7138562" y="1551750"/>
                  <a:pt x="7134221" y="1534821"/>
                  <a:pt x="7126408" y="1520930"/>
                </a:cubicBezTo>
                <a:cubicBezTo>
                  <a:pt x="7124672" y="1514853"/>
                  <a:pt x="7126842" y="1511381"/>
                  <a:pt x="7132919" y="1510512"/>
                </a:cubicBezTo>
                <a:close/>
                <a:moveTo>
                  <a:pt x="8222899" y="1507908"/>
                </a:moveTo>
                <a:cubicBezTo>
                  <a:pt x="8241130" y="1511381"/>
                  <a:pt x="8256323" y="1519628"/>
                  <a:pt x="8268478" y="1532651"/>
                </a:cubicBezTo>
                <a:cubicBezTo>
                  <a:pt x="8270214" y="1535255"/>
                  <a:pt x="8270648" y="1538728"/>
                  <a:pt x="8269780" y="1543069"/>
                </a:cubicBezTo>
                <a:cubicBezTo>
                  <a:pt x="8267175" y="1547409"/>
                  <a:pt x="8264570" y="1558261"/>
                  <a:pt x="8261966" y="1575625"/>
                </a:cubicBezTo>
                <a:cubicBezTo>
                  <a:pt x="8261966" y="1576493"/>
                  <a:pt x="8261966" y="1577795"/>
                  <a:pt x="8261966" y="1579532"/>
                </a:cubicBezTo>
                <a:cubicBezTo>
                  <a:pt x="8261098" y="1581268"/>
                  <a:pt x="8260664" y="1582570"/>
                  <a:pt x="8260664" y="1583438"/>
                </a:cubicBezTo>
                <a:cubicBezTo>
                  <a:pt x="8262400" y="1583438"/>
                  <a:pt x="8263702" y="1583438"/>
                  <a:pt x="8264570" y="1583438"/>
                </a:cubicBezTo>
                <a:cubicBezTo>
                  <a:pt x="8266307" y="1582570"/>
                  <a:pt x="8269346" y="1581702"/>
                  <a:pt x="8273686" y="1580834"/>
                </a:cubicBezTo>
                <a:cubicBezTo>
                  <a:pt x="8285841" y="1578229"/>
                  <a:pt x="8294088" y="1576059"/>
                  <a:pt x="8298429" y="1574323"/>
                </a:cubicBezTo>
                <a:cubicBezTo>
                  <a:pt x="8304506" y="1572586"/>
                  <a:pt x="8311886" y="1573454"/>
                  <a:pt x="8320567" y="1576927"/>
                </a:cubicBezTo>
                <a:cubicBezTo>
                  <a:pt x="8331853" y="1581268"/>
                  <a:pt x="8340969" y="1589949"/>
                  <a:pt x="8347914" y="1602972"/>
                </a:cubicBezTo>
                <a:cubicBezTo>
                  <a:pt x="8351387" y="1609049"/>
                  <a:pt x="8351387" y="1613390"/>
                  <a:pt x="8347914" y="1615994"/>
                </a:cubicBezTo>
                <a:cubicBezTo>
                  <a:pt x="8344442" y="1618599"/>
                  <a:pt x="8340535" y="1631621"/>
                  <a:pt x="8336194" y="1655062"/>
                </a:cubicBezTo>
                <a:cubicBezTo>
                  <a:pt x="8332722" y="1674161"/>
                  <a:pt x="8326210" y="1700206"/>
                  <a:pt x="8316660" y="1733197"/>
                </a:cubicBezTo>
                <a:cubicBezTo>
                  <a:pt x="8307110" y="1760978"/>
                  <a:pt x="8291050" y="1774868"/>
                  <a:pt x="8268478" y="1774868"/>
                </a:cubicBezTo>
                <a:cubicBezTo>
                  <a:pt x="8265873" y="1774868"/>
                  <a:pt x="8263702" y="1772698"/>
                  <a:pt x="8261966" y="1768357"/>
                </a:cubicBezTo>
                <a:cubicBezTo>
                  <a:pt x="8261966" y="1768357"/>
                  <a:pt x="8261532" y="1767489"/>
                  <a:pt x="8260664" y="1765753"/>
                </a:cubicBezTo>
                <a:cubicBezTo>
                  <a:pt x="8256323" y="1752730"/>
                  <a:pt x="8245471" y="1737103"/>
                  <a:pt x="8228108" y="1718872"/>
                </a:cubicBezTo>
                <a:cubicBezTo>
                  <a:pt x="8225504" y="1714531"/>
                  <a:pt x="8224201" y="1711926"/>
                  <a:pt x="8224201" y="1711058"/>
                </a:cubicBezTo>
                <a:cubicBezTo>
                  <a:pt x="8225069" y="1710190"/>
                  <a:pt x="8227674" y="1710624"/>
                  <a:pt x="8232014" y="1712361"/>
                </a:cubicBezTo>
                <a:cubicBezTo>
                  <a:pt x="8245037" y="1714965"/>
                  <a:pt x="8256323" y="1718004"/>
                  <a:pt x="8265873" y="1721476"/>
                </a:cubicBezTo>
                <a:cubicBezTo>
                  <a:pt x="8270214" y="1721476"/>
                  <a:pt x="8273252" y="1720174"/>
                  <a:pt x="8274988" y="1717570"/>
                </a:cubicBezTo>
                <a:cubicBezTo>
                  <a:pt x="8287143" y="1684579"/>
                  <a:pt x="8294088" y="1649853"/>
                  <a:pt x="8295825" y="1613390"/>
                </a:cubicBezTo>
                <a:cubicBezTo>
                  <a:pt x="8295825" y="1608181"/>
                  <a:pt x="8293220" y="1606445"/>
                  <a:pt x="8288011" y="1608181"/>
                </a:cubicBezTo>
                <a:cubicBezTo>
                  <a:pt x="8282802" y="1609049"/>
                  <a:pt x="8273686" y="1610785"/>
                  <a:pt x="8260664" y="1613390"/>
                </a:cubicBezTo>
                <a:cubicBezTo>
                  <a:pt x="8257192" y="1614258"/>
                  <a:pt x="8254587" y="1614692"/>
                  <a:pt x="8252850" y="1614692"/>
                </a:cubicBezTo>
                <a:cubicBezTo>
                  <a:pt x="8245037" y="1638133"/>
                  <a:pt x="8234619" y="1660705"/>
                  <a:pt x="8221596" y="1682409"/>
                </a:cubicBezTo>
                <a:cubicBezTo>
                  <a:pt x="8197288" y="1719740"/>
                  <a:pt x="8159956" y="1746653"/>
                  <a:pt x="8109604" y="1763148"/>
                </a:cubicBezTo>
                <a:cubicBezTo>
                  <a:pt x="8104394" y="1764884"/>
                  <a:pt x="8101356" y="1765319"/>
                  <a:pt x="8100488" y="1764450"/>
                </a:cubicBezTo>
                <a:cubicBezTo>
                  <a:pt x="8100488" y="1763582"/>
                  <a:pt x="8103092" y="1760978"/>
                  <a:pt x="8108301" y="1756637"/>
                </a:cubicBezTo>
                <a:cubicBezTo>
                  <a:pt x="8157786" y="1714965"/>
                  <a:pt x="8190342" y="1670689"/>
                  <a:pt x="8205970" y="1623808"/>
                </a:cubicBezTo>
                <a:cubicBezTo>
                  <a:pt x="8201628" y="1624676"/>
                  <a:pt x="8195552" y="1626412"/>
                  <a:pt x="8187738" y="1629017"/>
                </a:cubicBezTo>
                <a:cubicBezTo>
                  <a:pt x="8178188" y="1630753"/>
                  <a:pt x="8171243" y="1632489"/>
                  <a:pt x="8166902" y="1634226"/>
                </a:cubicBezTo>
                <a:cubicBezTo>
                  <a:pt x="8162561" y="1635962"/>
                  <a:pt x="8158220" y="1635094"/>
                  <a:pt x="8153880" y="1631621"/>
                </a:cubicBezTo>
                <a:cubicBezTo>
                  <a:pt x="8146066" y="1623808"/>
                  <a:pt x="8139555" y="1616863"/>
                  <a:pt x="8134346" y="1610785"/>
                </a:cubicBezTo>
                <a:cubicBezTo>
                  <a:pt x="8131742" y="1607313"/>
                  <a:pt x="8132176" y="1604708"/>
                  <a:pt x="8135648" y="1602972"/>
                </a:cubicBezTo>
                <a:cubicBezTo>
                  <a:pt x="8143462" y="1602104"/>
                  <a:pt x="8165166" y="1599065"/>
                  <a:pt x="8200760" y="1593856"/>
                </a:cubicBezTo>
                <a:cubicBezTo>
                  <a:pt x="8207706" y="1592988"/>
                  <a:pt x="8212915" y="1592120"/>
                  <a:pt x="8216388" y="1591252"/>
                </a:cubicBezTo>
                <a:cubicBezTo>
                  <a:pt x="8217256" y="1588647"/>
                  <a:pt x="8217690" y="1585174"/>
                  <a:pt x="8217690" y="1580834"/>
                </a:cubicBezTo>
                <a:cubicBezTo>
                  <a:pt x="8218558" y="1576493"/>
                  <a:pt x="8218992" y="1573020"/>
                  <a:pt x="8218992" y="1570416"/>
                </a:cubicBezTo>
                <a:cubicBezTo>
                  <a:pt x="8221596" y="1546107"/>
                  <a:pt x="8220728" y="1530046"/>
                  <a:pt x="8216388" y="1522233"/>
                </a:cubicBezTo>
                <a:cubicBezTo>
                  <a:pt x="8212046" y="1512683"/>
                  <a:pt x="8214218" y="1507908"/>
                  <a:pt x="8222899" y="1507908"/>
                </a:cubicBezTo>
                <a:close/>
                <a:moveTo>
                  <a:pt x="5603915" y="1507908"/>
                </a:moveTo>
                <a:cubicBezTo>
                  <a:pt x="5606953" y="1507908"/>
                  <a:pt x="5609775" y="1508342"/>
                  <a:pt x="5612380" y="1509210"/>
                </a:cubicBezTo>
                <a:cubicBezTo>
                  <a:pt x="5626270" y="1514419"/>
                  <a:pt x="5636254" y="1522233"/>
                  <a:pt x="5642331" y="1532651"/>
                </a:cubicBezTo>
                <a:cubicBezTo>
                  <a:pt x="5645804" y="1536123"/>
                  <a:pt x="5646238" y="1540030"/>
                  <a:pt x="5643633" y="1544371"/>
                </a:cubicBezTo>
                <a:cubicBezTo>
                  <a:pt x="5640161" y="1554789"/>
                  <a:pt x="5638858" y="1569548"/>
                  <a:pt x="5639726" y="1588647"/>
                </a:cubicBezTo>
                <a:cubicBezTo>
                  <a:pt x="5639726" y="1635528"/>
                  <a:pt x="5640595" y="1671991"/>
                  <a:pt x="5642331" y="1698036"/>
                </a:cubicBezTo>
                <a:cubicBezTo>
                  <a:pt x="5644067" y="1716267"/>
                  <a:pt x="5642765" y="1731460"/>
                  <a:pt x="5638424" y="1743615"/>
                </a:cubicBezTo>
                <a:cubicBezTo>
                  <a:pt x="5631479" y="1757505"/>
                  <a:pt x="5624100" y="1764884"/>
                  <a:pt x="5616286" y="1765753"/>
                </a:cubicBezTo>
                <a:cubicBezTo>
                  <a:pt x="5608473" y="1764884"/>
                  <a:pt x="5601962" y="1759675"/>
                  <a:pt x="5596753" y="1750126"/>
                </a:cubicBezTo>
                <a:cubicBezTo>
                  <a:pt x="5588939" y="1734499"/>
                  <a:pt x="5577653" y="1722344"/>
                  <a:pt x="5562894" y="1713663"/>
                </a:cubicBezTo>
                <a:cubicBezTo>
                  <a:pt x="5561158" y="1712795"/>
                  <a:pt x="5560290" y="1711926"/>
                  <a:pt x="5560290" y="1711058"/>
                </a:cubicBezTo>
                <a:cubicBezTo>
                  <a:pt x="5561158" y="1710190"/>
                  <a:pt x="5562894" y="1709756"/>
                  <a:pt x="5565499" y="1709756"/>
                </a:cubicBezTo>
                <a:cubicBezTo>
                  <a:pt x="5573312" y="1709756"/>
                  <a:pt x="5583296" y="1710624"/>
                  <a:pt x="5595450" y="1712361"/>
                </a:cubicBezTo>
                <a:cubicBezTo>
                  <a:pt x="5599791" y="1713229"/>
                  <a:pt x="5601962" y="1711492"/>
                  <a:pt x="5601962" y="1707152"/>
                </a:cubicBezTo>
                <a:cubicBezTo>
                  <a:pt x="5604566" y="1654194"/>
                  <a:pt x="5604132" y="1602972"/>
                  <a:pt x="5600659" y="1553487"/>
                </a:cubicBezTo>
                <a:cubicBezTo>
                  <a:pt x="5599791" y="1544805"/>
                  <a:pt x="5595016" y="1540030"/>
                  <a:pt x="5586335" y="1539162"/>
                </a:cubicBezTo>
                <a:cubicBezTo>
                  <a:pt x="5547267" y="1542634"/>
                  <a:pt x="5508634" y="1547843"/>
                  <a:pt x="5470434" y="1554789"/>
                </a:cubicBezTo>
                <a:cubicBezTo>
                  <a:pt x="5469567" y="1563470"/>
                  <a:pt x="5469132" y="1576059"/>
                  <a:pt x="5469132" y="1592554"/>
                </a:cubicBezTo>
                <a:cubicBezTo>
                  <a:pt x="5469132" y="1637698"/>
                  <a:pt x="5467831" y="1683277"/>
                  <a:pt x="5465225" y="1729290"/>
                </a:cubicBezTo>
                <a:cubicBezTo>
                  <a:pt x="5463490" y="1742312"/>
                  <a:pt x="5459149" y="1749692"/>
                  <a:pt x="5452204" y="1751428"/>
                </a:cubicBezTo>
                <a:cubicBezTo>
                  <a:pt x="5442654" y="1750560"/>
                  <a:pt x="5434840" y="1742746"/>
                  <a:pt x="5428763" y="1727988"/>
                </a:cubicBezTo>
                <a:cubicBezTo>
                  <a:pt x="5427895" y="1724515"/>
                  <a:pt x="5427895" y="1721042"/>
                  <a:pt x="5428763" y="1717570"/>
                </a:cubicBezTo>
                <a:cubicBezTo>
                  <a:pt x="5433972" y="1694997"/>
                  <a:pt x="5437010" y="1676332"/>
                  <a:pt x="5437878" y="1661573"/>
                </a:cubicBezTo>
                <a:cubicBezTo>
                  <a:pt x="5438747" y="1646814"/>
                  <a:pt x="5438747" y="1619467"/>
                  <a:pt x="5437878" y="1579532"/>
                </a:cubicBezTo>
                <a:cubicBezTo>
                  <a:pt x="5437878" y="1564773"/>
                  <a:pt x="5435274" y="1550882"/>
                  <a:pt x="5430065" y="1537860"/>
                </a:cubicBezTo>
                <a:cubicBezTo>
                  <a:pt x="5428329" y="1533519"/>
                  <a:pt x="5429631" y="1530914"/>
                  <a:pt x="5433972" y="1530046"/>
                </a:cubicBezTo>
                <a:cubicBezTo>
                  <a:pt x="5435708" y="1530046"/>
                  <a:pt x="5440483" y="1530914"/>
                  <a:pt x="5448296" y="1532651"/>
                </a:cubicBezTo>
                <a:cubicBezTo>
                  <a:pt x="5451769" y="1533519"/>
                  <a:pt x="5453940" y="1533953"/>
                  <a:pt x="5454808" y="1533953"/>
                </a:cubicBezTo>
                <a:cubicBezTo>
                  <a:pt x="5487798" y="1527876"/>
                  <a:pt x="5517315" y="1523101"/>
                  <a:pt x="5543360" y="1519628"/>
                </a:cubicBezTo>
                <a:cubicBezTo>
                  <a:pt x="5560724" y="1517892"/>
                  <a:pt x="5577653" y="1514419"/>
                  <a:pt x="5594148" y="1509210"/>
                </a:cubicBezTo>
                <a:cubicBezTo>
                  <a:pt x="5597621" y="1508342"/>
                  <a:pt x="5600877" y="1507908"/>
                  <a:pt x="5603915" y="1507908"/>
                </a:cubicBezTo>
                <a:close/>
                <a:moveTo>
                  <a:pt x="1511273" y="1507908"/>
                </a:moveTo>
                <a:cubicBezTo>
                  <a:pt x="1530373" y="1509644"/>
                  <a:pt x="1546434" y="1519194"/>
                  <a:pt x="1559456" y="1536557"/>
                </a:cubicBezTo>
                <a:cubicBezTo>
                  <a:pt x="1565534" y="1542634"/>
                  <a:pt x="1565968" y="1549580"/>
                  <a:pt x="1560759" y="1557393"/>
                </a:cubicBezTo>
                <a:cubicBezTo>
                  <a:pt x="1558154" y="1562602"/>
                  <a:pt x="1555984" y="1572152"/>
                  <a:pt x="1554247" y="1586043"/>
                </a:cubicBezTo>
                <a:lnTo>
                  <a:pt x="1567270" y="1582136"/>
                </a:lnTo>
                <a:cubicBezTo>
                  <a:pt x="1575084" y="1579532"/>
                  <a:pt x="1582463" y="1579965"/>
                  <a:pt x="1589409" y="1583438"/>
                </a:cubicBezTo>
                <a:cubicBezTo>
                  <a:pt x="1597221" y="1589515"/>
                  <a:pt x="1601997" y="1595593"/>
                  <a:pt x="1603733" y="1601670"/>
                </a:cubicBezTo>
                <a:cubicBezTo>
                  <a:pt x="1604602" y="1607747"/>
                  <a:pt x="1601997" y="1611220"/>
                  <a:pt x="1595919" y="1612088"/>
                </a:cubicBezTo>
                <a:cubicBezTo>
                  <a:pt x="1590711" y="1612088"/>
                  <a:pt x="1582897" y="1612522"/>
                  <a:pt x="1572479" y="1613390"/>
                </a:cubicBezTo>
                <a:cubicBezTo>
                  <a:pt x="1562929" y="1613390"/>
                  <a:pt x="1555550" y="1613824"/>
                  <a:pt x="1550341" y="1614692"/>
                </a:cubicBezTo>
                <a:cubicBezTo>
                  <a:pt x="1548605" y="1627715"/>
                  <a:pt x="1547736" y="1641605"/>
                  <a:pt x="1547736" y="1656364"/>
                </a:cubicBezTo>
                <a:cubicBezTo>
                  <a:pt x="1549473" y="1656364"/>
                  <a:pt x="1551642" y="1656364"/>
                  <a:pt x="1554247" y="1656364"/>
                </a:cubicBezTo>
                <a:cubicBezTo>
                  <a:pt x="1555116" y="1656364"/>
                  <a:pt x="1555984" y="1656364"/>
                  <a:pt x="1556852" y="1656364"/>
                </a:cubicBezTo>
                <a:cubicBezTo>
                  <a:pt x="1578556" y="1654628"/>
                  <a:pt x="1593749" y="1652891"/>
                  <a:pt x="1602430" y="1651155"/>
                </a:cubicBezTo>
                <a:cubicBezTo>
                  <a:pt x="1606771" y="1651155"/>
                  <a:pt x="1610678" y="1651155"/>
                  <a:pt x="1614151" y="1651155"/>
                </a:cubicBezTo>
                <a:cubicBezTo>
                  <a:pt x="1629778" y="1656364"/>
                  <a:pt x="1639761" y="1664611"/>
                  <a:pt x="1644102" y="1675898"/>
                </a:cubicBezTo>
                <a:cubicBezTo>
                  <a:pt x="1646707" y="1683711"/>
                  <a:pt x="1644102" y="1687184"/>
                  <a:pt x="1636289" y="1686316"/>
                </a:cubicBezTo>
                <a:cubicBezTo>
                  <a:pt x="1593749" y="1683711"/>
                  <a:pt x="1548170" y="1683277"/>
                  <a:pt x="1499553" y="1685013"/>
                </a:cubicBezTo>
                <a:lnTo>
                  <a:pt x="1451874" y="1688641"/>
                </a:lnTo>
                <a:lnTo>
                  <a:pt x="1457881" y="1690222"/>
                </a:lnTo>
                <a:cubicBezTo>
                  <a:pt x="1473508" y="1692827"/>
                  <a:pt x="1484361" y="1698036"/>
                  <a:pt x="1490437" y="1705849"/>
                </a:cubicBezTo>
                <a:cubicBezTo>
                  <a:pt x="1493042" y="1710190"/>
                  <a:pt x="1492608" y="1713229"/>
                  <a:pt x="1489136" y="1714965"/>
                </a:cubicBezTo>
                <a:cubicBezTo>
                  <a:pt x="1487399" y="1715833"/>
                  <a:pt x="1484795" y="1717570"/>
                  <a:pt x="1481322" y="1720174"/>
                </a:cubicBezTo>
                <a:cubicBezTo>
                  <a:pt x="1476981" y="1722779"/>
                  <a:pt x="1473942" y="1724949"/>
                  <a:pt x="1472206" y="1726685"/>
                </a:cubicBezTo>
                <a:cubicBezTo>
                  <a:pt x="1440084" y="1749257"/>
                  <a:pt x="1410133" y="1765319"/>
                  <a:pt x="1382351" y="1774868"/>
                </a:cubicBezTo>
                <a:cubicBezTo>
                  <a:pt x="1377142" y="1775737"/>
                  <a:pt x="1374103" y="1775737"/>
                  <a:pt x="1373235" y="1774868"/>
                </a:cubicBezTo>
                <a:cubicBezTo>
                  <a:pt x="1373235" y="1774000"/>
                  <a:pt x="1375406" y="1771830"/>
                  <a:pt x="1379746" y="1768357"/>
                </a:cubicBezTo>
                <a:cubicBezTo>
                  <a:pt x="1400582" y="1752730"/>
                  <a:pt x="1419683" y="1733631"/>
                  <a:pt x="1437045" y="1711058"/>
                </a:cubicBezTo>
                <a:cubicBezTo>
                  <a:pt x="1437913" y="1710190"/>
                  <a:pt x="1439216" y="1708454"/>
                  <a:pt x="1440952" y="1705849"/>
                </a:cubicBezTo>
                <a:cubicBezTo>
                  <a:pt x="1445293" y="1698904"/>
                  <a:pt x="1447897" y="1694129"/>
                  <a:pt x="1448766" y="1691525"/>
                </a:cubicBezTo>
                <a:lnTo>
                  <a:pt x="1451630" y="1688660"/>
                </a:lnTo>
                <a:lnTo>
                  <a:pt x="1439650" y="1689571"/>
                </a:lnTo>
                <a:cubicBezTo>
                  <a:pt x="1421852" y="1691742"/>
                  <a:pt x="1406225" y="1694563"/>
                  <a:pt x="1392769" y="1698036"/>
                </a:cubicBezTo>
                <a:cubicBezTo>
                  <a:pt x="1389296" y="1698036"/>
                  <a:pt x="1385389" y="1697602"/>
                  <a:pt x="1381049" y="1696734"/>
                </a:cubicBezTo>
                <a:cubicBezTo>
                  <a:pt x="1373235" y="1692393"/>
                  <a:pt x="1366290" y="1685882"/>
                  <a:pt x="1360213" y="1677200"/>
                </a:cubicBezTo>
                <a:cubicBezTo>
                  <a:pt x="1358476" y="1675464"/>
                  <a:pt x="1358042" y="1673727"/>
                  <a:pt x="1358910" y="1671991"/>
                </a:cubicBezTo>
                <a:cubicBezTo>
                  <a:pt x="1358910" y="1671123"/>
                  <a:pt x="1360647" y="1670689"/>
                  <a:pt x="1364119" y="1670689"/>
                </a:cubicBezTo>
                <a:cubicBezTo>
                  <a:pt x="1370197" y="1669820"/>
                  <a:pt x="1378879" y="1668952"/>
                  <a:pt x="1390165" y="1668084"/>
                </a:cubicBezTo>
                <a:cubicBezTo>
                  <a:pt x="1402319" y="1667216"/>
                  <a:pt x="1411001" y="1666782"/>
                  <a:pt x="1416209" y="1666782"/>
                </a:cubicBezTo>
                <a:cubicBezTo>
                  <a:pt x="1420550" y="1665914"/>
                  <a:pt x="1426627" y="1665046"/>
                  <a:pt x="1434441" y="1664177"/>
                </a:cubicBezTo>
                <a:cubicBezTo>
                  <a:pt x="1443123" y="1663309"/>
                  <a:pt x="1449200" y="1662875"/>
                  <a:pt x="1452673" y="1662875"/>
                </a:cubicBezTo>
                <a:cubicBezTo>
                  <a:pt x="1452673" y="1659402"/>
                  <a:pt x="1452673" y="1653325"/>
                  <a:pt x="1452673" y="1644644"/>
                </a:cubicBezTo>
                <a:cubicBezTo>
                  <a:pt x="1451804" y="1635962"/>
                  <a:pt x="1451370" y="1629451"/>
                  <a:pt x="1451370" y="1625110"/>
                </a:cubicBezTo>
                <a:cubicBezTo>
                  <a:pt x="1448766" y="1625110"/>
                  <a:pt x="1445726" y="1625544"/>
                  <a:pt x="1442254" y="1626412"/>
                </a:cubicBezTo>
                <a:cubicBezTo>
                  <a:pt x="1438782" y="1626412"/>
                  <a:pt x="1436177" y="1626412"/>
                  <a:pt x="1434441" y="1626412"/>
                </a:cubicBezTo>
                <a:cubicBezTo>
                  <a:pt x="1424023" y="1628149"/>
                  <a:pt x="1412736" y="1622071"/>
                  <a:pt x="1400582" y="1608181"/>
                </a:cubicBezTo>
                <a:cubicBezTo>
                  <a:pt x="1397978" y="1605576"/>
                  <a:pt x="1398847" y="1603406"/>
                  <a:pt x="1403187" y="1601670"/>
                </a:cubicBezTo>
                <a:cubicBezTo>
                  <a:pt x="1418814" y="1599933"/>
                  <a:pt x="1434007" y="1598631"/>
                  <a:pt x="1448766" y="1597763"/>
                </a:cubicBezTo>
                <a:cubicBezTo>
                  <a:pt x="1448766" y="1588213"/>
                  <a:pt x="1447897" y="1579097"/>
                  <a:pt x="1446161" y="1570416"/>
                </a:cubicBezTo>
                <a:cubicBezTo>
                  <a:pt x="1446161" y="1560866"/>
                  <a:pt x="1443557" y="1550882"/>
                  <a:pt x="1438348" y="1540464"/>
                </a:cubicBezTo>
                <a:cubicBezTo>
                  <a:pt x="1436611" y="1536991"/>
                  <a:pt x="1436611" y="1534387"/>
                  <a:pt x="1438348" y="1532651"/>
                </a:cubicBezTo>
                <a:cubicBezTo>
                  <a:pt x="1439216" y="1530914"/>
                  <a:pt x="1441821" y="1530480"/>
                  <a:pt x="1446161" y="1531348"/>
                </a:cubicBezTo>
                <a:cubicBezTo>
                  <a:pt x="1464392" y="1533953"/>
                  <a:pt x="1478283" y="1540898"/>
                  <a:pt x="1487833" y="1552184"/>
                </a:cubicBezTo>
                <a:cubicBezTo>
                  <a:pt x="1491306" y="1557393"/>
                  <a:pt x="1492608" y="1561734"/>
                  <a:pt x="1491740" y="1565207"/>
                </a:cubicBezTo>
                <a:cubicBezTo>
                  <a:pt x="1490003" y="1569548"/>
                  <a:pt x="1488267" y="1577795"/>
                  <a:pt x="1486531" y="1589949"/>
                </a:cubicBezTo>
                <a:cubicBezTo>
                  <a:pt x="1486531" y="1590818"/>
                  <a:pt x="1486531" y="1591686"/>
                  <a:pt x="1486531" y="1592554"/>
                </a:cubicBezTo>
                <a:cubicBezTo>
                  <a:pt x="1486531" y="1592554"/>
                  <a:pt x="1486531" y="1592988"/>
                  <a:pt x="1486531" y="1593856"/>
                </a:cubicBezTo>
                <a:cubicBezTo>
                  <a:pt x="1496080" y="1592120"/>
                  <a:pt x="1505196" y="1590818"/>
                  <a:pt x="1513878" y="1589949"/>
                </a:cubicBezTo>
                <a:cubicBezTo>
                  <a:pt x="1513878" y="1583004"/>
                  <a:pt x="1513878" y="1576493"/>
                  <a:pt x="1513878" y="1570416"/>
                </a:cubicBezTo>
                <a:cubicBezTo>
                  <a:pt x="1514746" y="1542634"/>
                  <a:pt x="1512576" y="1525705"/>
                  <a:pt x="1507366" y="1519628"/>
                </a:cubicBezTo>
                <a:cubicBezTo>
                  <a:pt x="1503893" y="1512683"/>
                  <a:pt x="1505196" y="1508776"/>
                  <a:pt x="1511273" y="1507908"/>
                </a:cubicBezTo>
                <a:close/>
                <a:moveTo>
                  <a:pt x="2532642" y="1506606"/>
                </a:moveTo>
                <a:cubicBezTo>
                  <a:pt x="2555214" y="1512683"/>
                  <a:pt x="2569105" y="1521364"/>
                  <a:pt x="2574314" y="1532651"/>
                </a:cubicBezTo>
                <a:cubicBezTo>
                  <a:pt x="2576050" y="1538728"/>
                  <a:pt x="2575182" y="1543503"/>
                  <a:pt x="2571709" y="1546975"/>
                </a:cubicBezTo>
                <a:cubicBezTo>
                  <a:pt x="2565632" y="1553052"/>
                  <a:pt x="2549571" y="1566943"/>
                  <a:pt x="2523526" y="1588647"/>
                </a:cubicBezTo>
                <a:cubicBezTo>
                  <a:pt x="2523526" y="1588647"/>
                  <a:pt x="2524394" y="1588647"/>
                  <a:pt x="2526131" y="1588647"/>
                </a:cubicBezTo>
                <a:cubicBezTo>
                  <a:pt x="2533076" y="1587779"/>
                  <a:pt x="2540021" y="1586043"/>
                  <a:pt x="2546967" y="1583438"/>
                </a:cubicBezTo>
                <a:cubicBezTo>
                  <a:pt x="2552176" y="1580834"/>
                  <a:pt x="2557385" y="1580834"/>
                  <a:pt x="2562594" y="1583438"/>
                </a:cubicBezTo>
                <a:cubicBezTo>
                  <a:pt x="2569539" y="1586043"/>
                  <a:pt x="2575616" y="1591686"/>
                  <a:pt x="2580825" y="1600367"/>
                </a:cubicBezTo>
                <a:cubicBezTo>
                  <a:pt x="2583429" y="1606445"/>
                  <a:pt x="2580391" y="1610785"/>
                  <a:pt x="2571709" y="1613390"/>
                </a:cubicBezTo>
                <a:cubicBezTo>
                  <a:pt x="2569973" y="1613390"/>
                  <a:pt x="2566934" y="1613824"/>
                  <a:pt x="2562594" y="1614692"/>
                </a:cubicBezTo>
                <a:cubicBezTo>
                  <a:pt x="2544362" y="1617297"/>
                  <a:pt x="2528735" y="1619467"/>
                  <a:pt x="2515713" y="1621203"/>
                </a:cubicBezTo>
                <a:cubicBezTo>
                  <a:pt x="2518317" y="1624676"/>
                  <a:pt x="2518751" y="1628583"/>
                  <a:pt x="2517015" y="1632924"/>
                </a:cubicBezTo>
                <a:cubicBezTo>
                  <a:pt x="2516147" y="1635528"/>
                  <a:pt x="2514844" y="1639869"/>
                  <a:pt x="2513108" y="1645946"/>
                </a:cubicBezTo>
                <a:cubicBezTo>
                  <a:pt x="2514844" y="1645946"/>
                  <a:pt x="2517015" y="1645946"/>
                  <a:pt x="2519619" y="1645946"/>
                </a:cubicBezTo>
                <a:cubicBezTo>
                  <a:pt x="2523092" y="1645078"/>
                  <a:pt x="2526131" y="1644644"/>
                  <a:pt x="2528735" y="1644644"/>
                </a:cubicBezTo>
                <a:cubicBezTo>
                  <a:pt x="2543494" y="1642907"/>
                  <a:pt x="2558687" y="1640737"/>
                  <a:pt x="2574314" y="1638133"/>
                </a:cubicBezTo>
                <a:cubicBezTo>
                  <a:pt x="2581259" y="1636396"/>
                  <a:pt x="2587336" y="1636830"/>
                  <a:pt x="2592545" y="1639435"/>
                </a:cubicBezTo>
                <a:cubicBezTo>
                  <a:pt x="2605568" y="1644644"/>
                  <a:pt x="2614683" y="1652023"/>
                  <a:pt x="2619892" y="1661573"/>
                </a:cubicBezTo>
                <a:cubicBezTo>
                  <a:pt x="2620760" y="1668518"/>
                  <a:pt x="2619024" y="1671991"/>
                  <a:pt x="2614683" y="1671991"/>
                </a:cubicBezTo>
                <a:cubicBezTo>
                  <a:pt x="2611211" y="1672859"/>
                  <a:pt x="2604265" y="1673293"/>
                  <a:pt x="2593847" y="1673293"/>
                </a:cubicBezTo>
                <a:cubicBezTo>
                  <a:pt x="2570407" y="1671557"/>
                  <a:pt x="2545230" y="1671991"/>
                  <a:pt x="2518317" y="1674595"/>
                </a:cubicBezTo>
                <a:cubicBezTo>
                  <a:pt x="2537417" y="1698036"/>
                  <a:pt x="2555648" y="1716267"/>
                  <a:pt x="2573011" y="1729290"/>
                </a:cubicBezTo>
                <a:cubicBezTo>
                  <a:pt x="2592111" y="1743180"/>
                  <a:pt x="2615986" y="1755769"/>
                  <a:pt x="2644635" y="1767055"/>
                </a:cubicBezTo>
                <a:cubicBezTo>
                  <a:pt x="2649844" y="1768791"/>
                  <a:pt x="2652882" y="1770528"/>
                  <a:pt x="2653751" y="1772264"/>
                </a:cubicBezTo>
                <a:cubicBezTo>
                  <a:pt x="2653751" y="1773132"/>
                  <a:pt x="2651146" y="1774000"/>
                  <a:pt x="2645937" y="1774868"/>
                </a:cubicBezTo>
                <a:cubicBezTo>
                  <a:pt x="2618156" y="1774868"/>
                  <a:pt x="2589941" y="1774868"/>
                  <a:pt x="2561291" y="1774868"/>
                </a:cubicBezTo>
                <a:cubicBezTo>
                  <a:pt x="2556082" y="1774868"/>
                  <a:pt x="2551307" y="1772698"/>
                  <a:pt x="2546967" y="1768357"/>
                </a:cubicBezTo>
                <a:cubicBezTo>
                  <a:pt x="2537417" y="1758807"/>
                  <a:pt x="2526999" y="1744483"/>
                  <a:pt x="2515713" y="1725383"/>
                </a:cubicBezTo>
                <a:lnTo>
                  <a:pt x="2498783" y="1690222"/>
                </a:lnTo>
                <a:cubicBezTo>
                  <a:pt x="2490102" y="1708454"/>
                  <a:pt x="2478816" y="1724081"/>
                  <a:pt x="2464925" y="1737103"/>
                </a:cubicBezTo>
                <a:cubicBezTo>
                  <a:pt x="2442354" y="1755335"/>
                  <a:pt x="2413271" y="1767055"/>
                  <a:pt x="2377677" y="1772264"/>
                </a:cubicBezTo>
                <a:cubicBezTo>
                  <a:pt x="2371599" y="1774000"/>
                  <a:pt x="2368126" y="1774000"/>
                  <a:pt x="2367258" y="1772264"/>
                </a:cubicBezTo>
                <a:cubicBezTo>
                  <a:pt x="2367258" y="1770528"/>
                  <a:pt x="2370297" y="1768357"/>
                  <a:pt x="2376375" y="1765753"/>
                </a:cubicBezTo>
                <a:cubicBezTo>
                  <a:pt x="2418046" y="1743180"/>
                  <a:pt x="2447130" y="1714097"/>
                  <a:pt x="2463623" y="1678502"/>
                </a:cubicBezTo>
                <a:cubicBezTo>
                  <a:pt x="2441052" y="1679370"/>
                  <a:pt x="2421953" y="1681107"/>
                  <a:pt x="2406326" y="1683711"/>
                </a:cubicBezTo>
                <a:cubicBezTo>
                  <a:pt x="2402853" y="1685447"/>
                  <a:pt x="2399380" y="1685013"/>
                  <a:pt x="2395908" y="1682409"/>
                </a:cubicBezTo>
                <a:cubicBezTo>
                  <a:pt x="2388095" y="1677200"/>
                  <a:pt x="2382017" y="1671123"/>
                  <a:pt x="2377677" y="1664177"/>
                </a:cubicBezTo>
                <a:cubicBezTo>
                  <a:pt x="2375940" y="1662441"/>
                  <a:pt x="2375506" y="1660705"/>
                  <a:pt x="2376375" y="1658969"/>
                </a:cubicBezTo>
                <a:cubicBezTo>
                  <a:pt x="2377242" y="1657232"/>
                  <a:pt x="2378979" y="1656364"/>
                  <a:pt x="2381582" y="1656364"/>
                </a:cubicBezTo>
                <a:cubicBezTo>
                  <a:pt x="2391133" y="1656364"/>
                  <a:pt x="2406326" y="1655496"/>
                  <a:pt x="2427162" y="1653760"/>
                </a:cubicBezTo>
                <a:cubicBezTo>
                  <a:pt x="2441052" y="1652023"/>
                  <a:pt x="2455811" y="1650721"/>
                  <a:pt x="2471436" y="1649853"/>
                </a:cubicBezTo>
                <a:cubicBezTo>
                  <a:pt x="2472304" y="1641171"/>
                  <a:pt x="2472739" y="1632924"/>
                  <a:pt x="2472739" y="1625110"/>
                </a:cubicBezTo>
                <a:cubicBezTo>
                  <a:pt x="2462321" y="1625978"/>
                  <a:pt x="2452772" y="1626412"/>
                  <a:pt x="2444091" y="1626412"/>
                </a:cubicBezTo>
                <a:cubicBezTo>
                  <a:pt x="2433673" y="1625544"/>
                  <a:pt x="2424557" y="1619467"/>
                  <a:pt x="2416744" y="1608181"/>
                </a:cubicBezTo>
                <a:cubicBezTo>
                  <a:pt x="2414139" y="1603840"/>
                  <a:pt x="2415007" y="1601236"/>
                  <a:pt x="2419349" y="1600367"/>
                </a:cubicBezTo>
                <a:cubicBezTo>
                  <a:pt x="2447130" y="1598631"/>
                  <a:pt x="2474909" y="1596027"/>
                  <a:pt x="2502690" y="1592554"/>
                </a:cubicBezTo>
                <a:cubicBezTo>
                  <a:pt x="2518317" y="1563036"/>
                  <a:pt x="2526565" y="1536557"/>
                  <a:pt x="2527433" y="1513117"/>
                </a:cubicBezTo>
                <a:cubicBezTo>
                  <a:pt x="2526565" y="1509644"/>
                  <a:pt x="2528301" y="1507474"/>
                  <a:pt x="2532642" y="1506606"/>
                </a:cubicBezTo>
                <a:close/>
                <a:moveTo>
                  <a:pt x="8606494" y="1502699"/>
                </a:moveTo>
                <a:cubicBezTo>
                  <a:pt x="8608882" y="1502699"/>
                  <a:pt x="8610943" y="1503133"/>
                  <a:pt x="8612680" y="1504001"/>
                </a:cubicBezTo>
                <a:cubicBezTo>
                  <a:pt x="8619625" y="1505737"/>
                  <a:pt x="8630043" y="1513117"/>
                  <a:pt x="8643934" y="1526139"/>
                </a:cubicBezTo>
                <a:cubicBezTo>
                  <a:pt x="8646538" y="1530480"/>
                  <a:pt x="8645236" y="1535255"/>
                  <a:pt x="8640027" y="1540464"/>
                </a:cubicBezTo>
                <a:cubicBezTo>
                  <a:pt x="8636554" y="1546541"/>
                  <a:pt x="8632648" y="1555657"/>
                  <a:pt x="8628307" y="1567811"/>
                </a:cubicBezTo>
                <a:cubicBezTo>
                  <a:pt x="8624834" y="1576493"/>
                  <a:pt x="8621362" y="1583004"/>
                  <a:pt x="8617889" y="1587345"/>
                </a:cubicBezTo>
                <a:cubicBezTo>
                  <a:pt x="8617021" y="1588213"/>
                  <a:pt x="8616586" y="1589081"/>
                  <a:pt x="8616586" y="1589949"/>
                </a:cubicBezTo>
                <a:lnTo>
                  <a:pt x="8615284" y="1592554"/>
                </a:lnTo>
                <a:cubicBezTo>
                  <a:pt x="8623098" y="1590818"/>
                  <a:pt x="8634818" y="1588647"/>
                  <a:pt x="8650445" y="1586043"/>
                </a:cubicBezTo>
                <a:cubicBezTo>
                  <a:pt x="8658258" y="1585174"/>
                  <a:pt x="8663902" y="1584306"/>
                  <a:pt x="8667374" y="1583438"/>
                </a:cubicBezTo>
                <a:cubicBezTo>
                  <a:pt x="8672583" y="1581702"/>
                  <a:pt x="8678226" y="1581268"/>
                  <a:pt x="8684303" y="1582136"/>
                </a:cubicBezTo>
                <a:cubicBezTo>
                  <a:pt x="8693853" y="1585609"/>
                  <a:pt x="8701232" y="1591686"/>
                  <a:pt x="8706441" y="1600367"/>
                </a:cubicBezTo>
                <a:cubicBezTo>
                  <a:pt x="8709046" y="1604708"/>
                  <a:pt x="8709914" y="1608181"/>
                  <a:pt x="8709046" y="1610785"/>
                </a:cubicBezTo>
                <a:cubicBezTo>
                  <a:pt x="8707310" y="1614258"/>
                  <a:pt x="8704271" y="1615560"/>
                  <a:pt x="8699930" y="1614692"/>
                </a:cubicBezTo>
                <a:cubicBezTo>
                  <a:pt x="8666072" y="1612088"/>
                  <a:pt x="8623966" y="1613390"/>
                  <a:pt x="8573612" y="1618599"/>
                </a:cubicBezTo>
                <a:cubicBezTo>
                  <a:pt x="8531940" y="1623808"/>
                  <a:pt x="8496346" y="1629451"/>
                  <a:pt x="8466828" y="1635528"/>
                </a:cubicBezTo>
                <a:cubicBezTo>
                  <a:pt x="8459883" y="1638133"/>
                  <a:pt x="8454240" y="1638567"/>
                  <a:pt x="8449899" y="1636830"/>
                </a:cubicBezTo>
                <a:cubicBezTo>
                  <a:pt x="8442085" y="1631621"/>
                  <a:pt x="8435140" y="1625110"/>
                  <a:pt x="8429063" y="1617297"/>
                </a:cubicBezTo>
                <a:cubicBezTo>
                  <a:pt x="8428195" y="1613824"/>
                  <a:pt x="8429497" y="1612088"/>
                  <a:pt x="8432970" y="1612088"/>
                </a:cubicBezTo>
                <a:cubicBezTo>
                  <a:pt x="8469433" y="1609483"/>
                  <a:pt x="8513709" y="1604708"/>
                  <a:pt x="8565799" y="1597763"/>
                </a:cubicBezTo>
                <a:cubicBezTo>
                  <a:pt x="8569272" y="1597763"/>
                  <a:pt x="8576217" y="1596895"/>
                  <a:pt x="8586635" y="1595158"/>
                </a:cubicBezTo>
                <a:cubicBezTo>
                  <a:pt x="8594448" y="1594290"/>
                  <a:pt x="8600091" y="1593856"/>
                  <a:pt x="8603564" y="1593856"/>
                </a:cubicBezTo>
                <a:cubicBezTo>
                  <a:pt x="8603564" y="1593856"/>
                  <a:pt x="8603130" y="1593422"/>
                  <a:pt x="8602262" y="1592554"/>
                </a:cubicBezTo>
                <a:cubicBezTo>
                  <a:pt x="8602262" y="1592554"/>
                  <a:pt x="8601828" y="1592554"/>
                  <a:pt x="8600959" y="1592554"/>
                </a:cubicBezTo>
                <a:cubicBezTo>
                  <a:pt x="8597487" y="1589949"/>
                  <a:pt x="8594882" y="1587345"/>
                  <a:pt x="8593146" y="1584740"/>
                </a:cubicBezTo>
                <a:cubicBezTo>
                  <a:pt x="8587937" y="1585609"/>
                  <a:pt x="8579256" y="1586911"/>
                  <a:pt x="8567101" y="1588647"/>
                </a:cubicBezTo>
                <a:cubicBezTo>
                  <a:pt x="8553211" y="1590383"/>
                  <a:pt x="8543227" y="1591686"/>
                  <a:pt x="8537149" y="1592554"/>
                </a:cubicBezTo>
                <a:cubicBezTo>
                  <a:pt x="8537149" y="1595158"/>
                  <a:pt x="8536716" y="1596461"/>
                  <a:pt x="8535847" y="1596461"/>
                </a:cubicBezTo>
                <a:cubicBezTo>
                  <a:pt x="8525429" y="1606879"/>
                  <a:pt x="8516748" y="1600802"/>
                  <a:pt x="8509802" y="1578229"/>
                </a:cubicBezTo>
                <a:cubicBezTo>
                  <a:pt x="8504593" y="1560866"/>
                  <a:pt x="8497214" y="1543503"/>
                  <a:pt x="8487664" y="1526139"/>
                </a:cubicBezTo>
                <a:cubicBezTo>
                  <a:pt x="8484192" y="1521799"/>
                  <a:pt x="8484626" y="1518760"/>
                  <a:pt x="8488966" y="1517024"/>
                </a:cubicBezTo>
                <a:cubicBezTo>
                  <a:pt x="8499384" y="1516155"/>
                  <a:pt x="8508066" y="1517458"/>
                  <a:pt x="8515011" y="1520930"/>
                </a:cubicBezTo>
                <a:cubicBezTo>
                  <a:pt x="8533243" y="1518326"/>
                  <a:pt x="8553211" y="1514853"/>
                  <a:pt x="8574914" y="1510512"/>
                </a:cubicBezTo>
                <a:cubicBezTo>
                  <a:pt x="8582728" y="1508776"/>
                  <a:pt x="8590541" y="1506606"/>
                  <a:pt x="8598355" y="1504001"/>
                </a:cubicBezTo>
                <a:cubicBezTo>
                  <a:pt x="8601394" y="1503133"/>
                  <a:pt x="8604107" y="1502699"/>
                  <a:pt x="8606494" y="1502699"/>
                </a:cubicBezTo>
                <a:close/>
                <a:moveTo>
                  <a:pt x="3496713" y="1501397"/>
                </a:moveTo>
                <a:cubicBezTo>
                  <a:pt x="3513208" y="1504001"/>
                  <a:pt x="3524928" y="1508776"/>
                  <a:pt x="3531874" y="1515721"/>
                </a:cubicBezTo>
                <a:cubicBezTo>
                  <a:pt x="3534478" y="1519194"/>
                  <a:pt x="3535346" y="1524403"/>
                  <a:pt x="3534478" y="1531348"/>
                </a:cubicBezTo>
                <a:cubicBezTo>
                  <a:pt x="3531874" y="1549580"/>
                  <a:pt x="3530572" y="1560866"/>
                  <a:pt x="3530572" y="1565207"/>
                </a:cubicBezTo>
                <a:lnTo>
                  <a:pt x="3530572" y="1566509"/>
                </a:lnTo>
                <a:cubicBezTo>
                  <a:pt x="3544462" y="1550014"/>
                  <a:pt x="3552710" y="1535689"/>
                  <a:pt x="3555314" y="1523535"/>
                </a:cubicBezTo>
                <a:cubicBezTo>
                  <a:pt x="3556182" y="1517458"/>
                  <a:pt x="3560089" y="1515287"/>
                  <a:pt x="3567035" y="1517024"/>
                </a:cubicBezTo>
                <a:cubicBezTo>
                  <a:pt x="3579189" y="1521364"/>
                  <a:pt x="3587870" y="1527008"/>
                  <a:pt x="3593079" y="1533953"/>
                </a:cubicBezTo>
                <a:cubicBezTo>
                  <a:pt x="3597420" y="1539162"/>
                  <a:pt x="3596552" y="1543069"/>
                  <a:pt x="3590475" y="1545673"/>
                </a:cubicBezTo>
                <a:cubicBezTo>
                  <a:pt x="3587870" y="1547409"/>
                  <a:pt x="3580925" y="1551316"/>
                  <a:pt x="3569639" y="1557393"/>
                </a:cubicBezTo>
                <a:cubicBezTo>
                  <a:pt x="3551408" y="1566943"/>
                  <a:pt x="3538385" y="1573888"/>
                  <a:pt x="3530572" y="1578229"/>
                </a:cubicBezTo>
                <a:cubicBezTo>
                  <a:pt x="3541858" y="1575625"/>
                  <a:pt x="3553578" y="1573020"/>
                  <a:pt x="3565732" y="1570416"/>
                </a:cubicBezTo>
                <a:cubicBezTo>
                  <a:pt x="3574414" y="1567811"/>
                  <a:pt x="3582227" y="1567811"/>
                  <a:pt x="3589173" y="1570416"/>
                </a:cubicBezTo>
                <a:cubicBezTo>
                  <a:pt x="3595250" y="1573020"/>
                  <a:pt x="3600025" y="1577361"/>
                  <a:pt x="3603497" y="1583438"/>
                </a:cubicBezTo>
                <a:cubicBezTo>
                  <a:pt x="3607838" y="1590383"/>
                  <a:pt x="3606102" y="1594724"/>
                  <a:pt x="3598288" y="1596461"/>
                </a:cubicBezTo>
                <a:cubicBezTo>
                  <a:pt x="3592211" y="1596461"/>
                  <a:pt x="3580925" y="1596895"/>
                  <a:pt x="3564430" y="1597763"/>
                </a:cubicBezTo>
                <a:cubicBezTo>
                  <a:pt x="3549671" y="1599499"/>
                  <a:pt x="3538385" y="1600367"/>
                  <a:pt x="3530572" y="1600367"/>
                </a:cubicBezTo>
                <a:lnTo>
                  <a:pt x="3530572" y="1608181"/>
                </a:lnTo>
                <a:cubicBezTo>
                  <a:pt x="3544462" y="1608181"/>
                  <a:pt x="3558353" y="1609483"/>
                  <a:pt x="3572244" y="1612088"/>
                </a:cubicBezTo>
                <a:cubicBezTo>
                  <a:pt x="3586134" y="1616429"/>
                  <a:pt x="3593513" y="1626412"/>
                  <a:pt x="3594382" y="1642039"/>
                </a:cubicBezTo>
                <a:cubicBezTo>
                  <a:pt x="3592645" y="1656798"/>
                  <a:pt x="3584832" y="1660271"/>
                  <a:pt x="3570941" y="1652457"/>
                </a:cubicBezTo>
                <a:cubicBezTo>
                  <a:pt x="3554446" y="1641171"/>
                  <a:pt x="3540555" y="1630319"/>
                  <a:pt x="3529269" y="1619901"/>
                </a:cubicBezTo>
                <a:cubicBezTo>
                  <a:pt x="3530137" y="1641605"/>
                  <a:pt x="3528835" y="1652457"/>
                  <a:pt x="3525363" y="1652457"/>
                </a:cubicBezTo>
                <a:cubicBezTo>
                  <a:pt x="3524494" y="1654194"/>
                  <a:pt x="3523192" y="1655062"/>
                  <a:pt x="3521456" y="1655062"/>
                </a:cubicBezTo>
                <a:cubicBezTo>
                  <a:pt x="3523192" y="1656798"/>
                  <a:pt x="3524928" y="1658534"/>
                  <a:pt x="3526665" y="1660271"/>
                </a:cubicBezTo>
                <a:cubicBezTo>
                  <a:pt x="3529269" y="1663743"/>
                  <a:pt x="3530137" y="1667216"/>
                  <a:pt x="3529269" y="1670689"/>
                </a:cubicBezTo>
                <a:cubicBezTo>
                  <a:pt x="3532742" y="1669820"/>
                  <a:pt x="3535781" y="1669386"/>
                  <a:pt x="3538385" y="1669386"/>
                </a:cubicBezTo>
                <a:cubicBezTo>
                  <a:pt x="3571375" y="1665914"/>
                  <a:pt x="3593513" y="1662007"/>
                  <a:pt x="3604800" y="1657666"/>
                </a:cubicBezTo>
                <a:cubicBezTo>
                  <a:pt x="3609140" y="1655930"/>
                  <a:pt x="3613047" y="1655930"/>
                  <a:pt x="3616520" y="1657666"/>
                </a:cubicBezTo>
                <a:cubicBezTo>
                  <a:pt x="3617388" y="1658534"/>
                  <a:pt x="3618256" y="1658969"/>
                  <a:pt x="3619124" y="1658969"/>
                </a:cubicBezTo>
                <a:cubicBezTo>
                  <a:pt x="3629542" y="1663309"/>
                  <a:pt x="3637790" y="1668952"/>
                  <a:pt x="3643867" y="1675898"/>
                </a:cubicBezTo>
                <a:cubicBezTo>
                  <a:pt x="3647340" y="1679370"/>
                  <a:pt x="3648208" y="1682843"/>
                  <a:pt x="3646472" y="1686316"/>
                </a:cubicBezTo>
                <a:cubicBezTo>
                  <a:pt x="3645603" y="1688920"/>
                  <a:pt x="3642565" y="1690222"/>
                  <a:pt x="3637356" y="1690222"/>
                </a:cubicBezTo>
                <a:cubicBezTo>
                  <a:pt x="3618256" y="1688486"/>
                  <a:pt x="3581793" y="1689788"/>
                  <a:pt x="3527967" y="1694129"/>
                </a:cubicBezTo>
                <a:cubicBezTo>
                  <a:pt x="3558353" y="1725383"/>
                  <a:pt x="3598722" y="1749692"/>
                  <a:pt x="3649076" y="1767055"/>
                </a:cubicBezTo>
                <a:cubicBezTo>
                  <a:pt x="3651681" y="1767923"/>
                  <a:pt x="3653417" y="1769225"/>
                  <a:pt x="3654285" y="1770962"/>
                </a:cubicBezTo>
                <a:cubicBezTo>
                  <a:pt x="3654285" y="1772698"/>
                  <a:pt x="3652983" y="1773566"/>
                  <a:pt x="3650378" y="1773566"/>
                </a:cubicBezTo>
                <a:cubicBezTo>
                  <a:pt x="3636488" y="1776171"/>
                  <a:pt x="3615218" y="1778341"/>
                  <a:pt x="3586568" y="1780077"/>
                </a:cubicBezTo>
                <a:cubicBezTo>
                  <a:pt x="3583095" y="1780077"/>
                  <a:pt x="3580491" y="1780077"/>
                  <a:pt x="3578755" y="1780077"/>
                </a:cubicBezTo>
                <a:cubicBezTo>
                  <a:pt x="3570073" y="1780077"/>
                  <a:pt x="3564430" y="1778775"/>
                  <a:pt x="3561826" y="1776171"/>
                </a:cubicBezTo>
                <a:cubicBezTo>
                  <a:pt x="3544462" y="1761412"/>
                  <a:pt x="3531006" y="1744048"/>
                  <a:pt x="3521456" y="1724081"/>
                </a:cubicBezTo>
                <a:cubicBezTo>
                  <a:pt x="3520588" y="1722344"/>
                  <a:pt x="3518851" y="1718872"/>
                  <a:pt x="3516247" y="1713663"/>
                </a:cubicBezTo>
                <a:cubicBezTo>
                  <a:pt x="3515379" y="1711058"/>
                  <a:pt x="3514510" y="1709322"/>
                  <a:pt x="3513642" y="1708454"/>
                </a:cubicBezTo>
                <a:cubicBezTo>
                  <a:pt x="3505829" y="1724949"/>
                  <a:pt x="3491504" y="1740142"/>
                  <a:pt x="3470668" y="1754032"/>
                </a:cubicBezTo>
                <a:cubicBezTo>
                  <a:pt x="3458514" y="1763582"/>
                  <a:pt x="3434205" y="1771396"/>
                  <a:pt x="3397743" y="1777473"/>
                </a:cubicBezTo>
                <a:cubicBezTo>
                  <a:pt x="3395138" y="1778341"/>
                  <a:pt x="3393836" y="1777907"/>
                  <a:pt x="3393836" y="1776171"/>
                </a:cubicBezTo>
                <a:cubicBezTo>
                  <a:pt x="3393836" y="1774434"/>
                  <a:pt x="3395138" y="1773132"/>
                  <a:pt x="3397743" y="1772264"/>
                </a:cubicBezTo>
                <a:cubicBezTo>
                  <a:pt x="3436810" y="1755769"/>
                  <a:pt x="3464157" y="1731026"/>
                  <a:pt x="3479784" y="1698036"/>
                </a:cubicBezTo>
                <a:cubicBezTo>
                  <a:pt x="3453739" y="1700640"/>
                  <a:pt x="3432903" y="1704113"/>
                  <a:pt x="3417276" y="1708454"/>
                </a:cubicBezTo>
                <a:cubicBezTo>
                  <a:pt x="3412067" y="1709322"/>
                  <a:pt x="3408161" y="1708888"/>
                  <a:pt x="3405556" y="1707152"/>
                </a:cubicBezTo>
                <a:cubicBezTo>
                  <a:pt x="3404688" y="1707152"/>
                  <a:pt x="3403820" y="1706283"/>
                  <a:pt x="3402952" y="1704547"/>
                </a:cubicBezTo>
                <a:cubicBezTo>
                  <a:pt x="3394270" y="1699338"/>
                  <a:pt x="3388627" y="1694997"/>
                  <a:pt x="3386022" y="1691525"/>
                </a:cubicBezTo>
                <a:cubicBezTo>
                  <a:pt x="3385154" y="1686316"/>
                  <a:pt x="3386456" y="1683277"/>
                  <a:pt x="3389929" y="1682409"/>
                </a:cubicBezTo>
                <a:cubicBezTo>
                  <a:pt x="3397743" y="1682409"/>
                  <a:pt x="3410765" y="1681541"/>
                  <a:pt x="3428996" y="1679804"/>
                </a:cubicBezTo>
                <a:cubicBezTo>
                  <a:pt x="3435942" y="1678936"/>
                  <a:pt x="3441151" y="1678502"/>
                  <a:pt x="3444623" y="1678502"/>
                </a:cubicBezTo>
                <a:cubicBezTo>
                  <a:pt x="3462855" y="1676766"/>
                  <a:pt x="3477180" y="1675029"/>
                  <a:pt x="3487598" y="1673293"/>
                </a:cubicBezTo>
                <a:cubicBezTo>
                  <a:pt x="3488466" y="1665480"/>
                  <a:pt x="3487163" y="1657666"/>
                  <a:pt x="3483691" y="1649853"/>
                </a:cubicBezTo>
                <a:cubicBezTo>
                  <a:pt x="3481954" y="1647248"/>
                  <a:pt x="3481954" y="1644644"/>
                  <a:pt x="3483691" y="1642039"/>
                </a:cubicBezTo>
                <a:cubicBezTo>
                  <a:pt x="3485427" y="1640303"/>
                  <a:pt x="3488466" y="1639869"/>
                  <a:pt x="3492807" y="1640737"/>
                </a:cubicBezTo>
                <a:cubicBezTo>
                  <a:pt x="3493674" y="1640737"/>
                  <a:pt x="3495411" y="1641171"/>
                  <a:pt x="3498015" y="1642039"/>
                </a:cubicBezTo>
                <a:cubicBezTo>
                  <a:pt x="3499752" y="1642039"/>
                  <a:pt x="3501054" y="1642473"/>
                  <a:pt x="3501922" y="1643342"/>
                </a:cubicBezTo>
                <a:lnTo>
                  <a:pt x="3500620" y="1640737"/>
                </a:lnTo>
                <a:cubicBezTo>
                  <a:pt x="3498015" y="1638133"/>
                  <a:pt x="3497147" y="1633358"/>
                  <a:pt x="3498015" y="1626412"/>
                </a:cubicBezTo>
                <a:cubicBezTo>
                  <a:pt x="3476311" y="1646380"/>
                  <a:pt x="3445057" y="1661139"/>
                  <a:pt x="3404254" y="1670689"/>
                </a:cubicBezTo>
                <a:cubicBezTo>
                  <a:pt x="3401649" y="1671557"/>
                  <a:pt x="3400347" y="1671123"/>
                  <a:pt x="3400347" y="1669386"/>
                </a:cubicBezTo>
                <a:cubicBezTo>
                  <a:pt x="3400347" y="1667650"/>
                  <a:pt x="3401649" y="1666348"/>
                  <a:pt x="3404254" y="1665480"/>
                </a:cubicBezTo>
                <a:cubicBezTo>
                  <a:pt x="3428562" y="1651589"/>
                  <a:pt x="3452003" y="1632489"/>
                  <a:pt x="3474575" y="1608181"/>
                </a:cubicBezTo>
                <a:cubicBezTo>
                  <a:pt x="3466762" y="1609049"/>
                  <a:pt x="3459382" y="1610351"/>
                  <a:pt x="3452437" y="1612088"/>
                </a:cubicBezTo>
                <a:cubicBezTo>
                  <a:pt x="3448964" y="1612956"/>
                  <a:pt x="3445491" y="1612522"/>
                  <a:pt x="3442019" y="1610785"/>
                </a:cubicBezTo>
                <a:cubicBezTo>
                  <a:pt x="3442019" y="1611654"/>
                  <a:pt x="3441585" y="1611654"/>
                  <a:pt x="3440717" y="1610785"/>
                </a:cubicBezTo>
                <a:cubicBezTo>
                  <a:pt x="3431167" y="1605576"/>
                  <a:pt x="3425524" y="1601236"/>
                  <a:pt x="3423787" y="1597763"/>
                </a:cubicBezTo>
                <a:cubicBezTo>
                  <a:pt x="3420315" y="1591686"/>
                  <a:pt x="3422051" y="1588213"/>
                  <a:pt x="3428996" y="1587345"/>
                </a:cubicBezTo>
                <a:cubicBezTo>
                  <a:pt x="3437678" y="1588213"/>
                  <a:pt x="3450700" y="1587345"/>
                  <a:pt x="3468064" y="1584740"/>
                </a:cubicBezTo>
                <a:cubicBezTo>
                  <a:pt x="3478482" y="1583004"/>
                  <a:pt x="3489768" y="1581702"/>
                  <a:pt x="3501922" y="1580834"/>
                </a:cubicBezTo>
                <a:cubicBezTo>
                  <a:pt x="3501922" y="1570416"/>
                  <a:pt x="3501488" y="1559130"/>
                  <a:pt x="3500620" y="1546975"/>
                </a:cubicBezTo>
                <a:cubicBezTo>
                  <a:pt x="3498883" y="1533085"/>
                  <a:pt x="3495411" y="1520930"/>
                  <a:pt x="3490202" y="1510512"/>
                </a:cubicBezTo>
                <a:cubicBezTo>
                  <a:pt x="3488466" y="1504435"/>
                  <a:pt x="3490636" y="1501397"/>
                  <a:pt x="3496713" y="1501397"/>
                </a:cubicBezTo>
                <a:close/>
                <a:moveTo>
                  <a:pt x="6261633" y="1500420"/>
                </a:moveTo>
                <a:cubicBezTo>
                  <a:pt x="6265323" y="1500637"/>
                  <a:pt x="6268687" y="1501397"/>
                  <a:pt x="6271725" y="1502699"/>
                </a:cubicBezTo>
                <a:cubicBezTo>
                  <a:pt x="6282143" y="1507908"/>
                  <a:pt x="6290391" y="1514853"/>
                  <a:pt x="6296468" y="1523535"/>
                </a:cubicBezTo>
                <a:cubicBezTo>
                  <a:pt x="6301677" y="1529612"/>
                  <a:pt x="6301677" y="1536123"/>
                  <a:pt x="6296468" y="1543069"/>
                </a:cubicBezTo>
                <a:cubicBezTo>
                  <a:pt x="6288655" y="1553487"/>
                  <a:pt x="6280841" y="1570850"/>
                  <a:pt x="6273028" y="1595158"/>
                </a:cubicBezTo>
                <a:cubicBezTo>
                  <a:pt x="6273028" y="1596027"/>
                  <a:pt x="6272594" y="1596895"/>
                  <a:pt x="6271725" y="1597763"/>
                </a:cubicBezTo>
                <a:cubicBezTo>
                  <a:pt x="6269121" y="1604708"/>
                  <a:pt x="6265648" y="1610351"/>
                  <a:pt x="6261307" y="1614692"/>
                </a:cubicBezTo>
                <a:cubicBezTo>
                  <a:pt x="6255230" y="1619033"/>
                  <a:pt x="6248285" y="1617297"/>
                  <a:pt x="6240471" y="1609483"/>
                </a:cubicBezTo>
                <a:cubicBezTo>
                  <a:pt x="6237867" y="1606011"/>
                  <a:pt x="6236565" y="1602972"/>
                  <a:pt x="6236565" y="1600367"/>
                </a:cubicBezTo>
                <a:cubicBezTo>
                  <a:pt x="6233092" y="1600367"/>
                  <a:pt x="6229620" y="1600802"/>
                  <a:pt x="6226147" y="1601670"/>
                </a:cubicBezTo>
                <a:cubicBezTo>
                  <a:pt x="6257401" y="1632055"/>
                  <a:pt x="6304716" y="1655496"/>
                  <a:pt x="6368092" y="1671991"/>
                </a:cubicBezTo>
                <a:cubicBezTo>
                  <a:pt x="6373301" y="1672859"/>
                  <a:pt x="6375905" y="1674161"/>
                  <a:pt x="6375905" y="1675898"/>
                </a:cubicBezTo>
                <a:cubicBezTo>
                  <a:pt x="6375905" y="1676766"/>
                  <a:pt x="6373301" y="1678068"/>
                  <a:pt x="6368092" y="1679804"/>
                </a:cubicBezTo>
                <a:cubicBezTo>
                  <a:pt x="6360278" y="1681541"/>
                  <a:pt x="6346822" y="1683711"/>
                  <a:pt x="6327722" y="1686316"/>
                </a:cubicBezTo>
                <a:cubicBezTo>
                  <a:pt x="6312095" y="1688920"/>
                  <a:pt x="6300809" y="1690656"/>
                  <a:pt x="6293864" y="1691525"/>
                </a:cubicBezTo>
                <a:cubicBezTo>
                  <a:pt x="6288655" y="1691525"/>
                  <a:pt x="6283880" y="1690222"/>
                  <a:pt x="6279539" y="1687618"/>
                </a:cubicBezTo>
                <a:cubicBezTo>
                  <a:pt x="6269121" y="1679804"/>
                  <a:pt x="6259571" y="1671991"/>
                  <a:pt x="6250889" y="1664177"/>
                </a:cubicBezTo>
                <a:cubicBezTo>
                  <a:pt x="6250889" y="1665914"/>
                  <a:pt x="6250455" y="1668084"/>
                  <a:pt x="6249587" y="1670689"/>
                </a:cubicBezTo>
                <a:cubicBezTo>
                  <a:pt x="6249587" y="1672425"/>
                  <a:pt x="6249153" y="1674161"/>
                  <a:pt x="6248285" y="1675898"/>
                </a:cubicBezTo>
                <a:cubicBezTo>
                  <a:pt x="6247417" y="1682843"/>
                  <a:pt x="6246983" y="1689354"/>
                  <a:pt x="6246983" y="1695431"/>
                </a:cubicBezTo>
                <a:cubicBezTo>
                  <a:pt x="6246983" y="1698904"/>
                  <a:pt x="6246983" y="1704547"/>
                  <a:pt x="6246983" y="1712361"/>
                </a:cubicBezTo>
                <a:cubicBezTo>
                  <a:pt x="6246114" y="1723647"/>
                  <a:pt x="6245680" y="1732328"/>
                  <a:pt x="6245680" y="1738406"/>
                </a:cubicBezTo>
                <a:cubicBezTo>
                  <a:pt x="6244812" y="1757505"/>
                  <a:pt x="6240037" y="1777473"/>
                  <a:pt x="6231356" y="1798309"/>
                </a:cubicBezTo>
                <a:cubicBezTo>
                  <a:pt x="6229620" y="1800913"/>
                  <a:pt x="6228317" y="1802216"/>
                  <a:pt x="6227449" y="1802216"/>
                </a:cubicBezTo>
                <a:cubicBezTo>
                  <a:pt x="6225713" y="1802216"/>
                  <a:pt x="6224411" y="1800913"/>
                  <a:pt x="6223543" y="1798309"/>
                </a:cubicBezTo>
                <a:cubicBezTo>
                  <a:pt x="6215729" y="1779209"/>
                  <a:pt x="6211822" y="1755335"/>
                  <a:pt x="6211822" y="1726685"/>
                </a:cubicBezTo>
                <a:cubicBezTo>
                  <a:pt x="6211822" y="1706717"/>
                  <a:pt x="6211822" y="1694129"/>
                  <a:pt x="6211822" y="1688920"/>
                </a:cubicBezTo>
                <a:cubicBezTo>
                  <a:pt x="6211822" y="1668952"/>
                  <a:pt x="6209652" y="1655496"/>
                  <a:pt x="6205311" y="1648551"/>
                </a:cubicBezTo>
                <a:cubicBezTo>
                  <a:pt x="6203575" y="1642473"/>
                  <a:pt x="6205745" y="1639435"/>
                  <a:pt x="6211822" y="1639435"/>
                </a:cubicBezTo>
                <a:cubicBezTo>
                  <a:pt x="6220504" y="1641171"/>
                  <a:pt x="6228752" y="1644644"/>
                  <a:pt x="6236565" y="1649853"/>
                </a:cubicBezTo>
                <a:cubicBezTo>
                  <a:pt x="6227883" y="1639435"/>
                  <a:pt x="6219635" y="1628149"/>
                  <a:pt x="6211822" y="1615994"/>
                </a:cubicBezTo>
                <a:cubicBezTo>
                  <a:pt x="6211822" y="1615126"/>
                  <a:pt x="6210954" y="1613824"/>
                  <a:pt x="6209217" y="1612088"/>
                </a:cubicBezTo>
                <a:cubicBezTo>
                  <a:pt x="6207481" y="1608615"/>
                  <a:pt x="6206179" y="1606011"/>
                  <a:pt x="6205311" y="1604274"/>
                </a:cubicBezTo>
                <a:cubicBezTo>
                  <a:pt x="6201838" y="1605142"/>
                  <a:pt x="6196629" y="1606011"/>
                  <a:pt x="6189684" y="1606879"/>
                </a:cubicBezTo>
                <a:cubicBezTo>
                  <a:pt x="6186211" y="1607747"/>
                  <a:pt x="6183607" y="1608181"/>
                  <a:pt x="6181871" y="1608181"/>
                </a:cubicBezTo>
                <a:cubicBezTo>
                  <a:pt x="6182739" y="1609049"/>
                  <a:pt x="6184475" y="1609917"/>
                  <a:pt x="6187080" y="1610785"/>
                </a:cubicBezTo>
                <a:cubicBezTo>
                  <a:pt x="6188816" y="1611654"/>
                  <a:pt x="6191420" y="1612956"/>
                  <a:pt x="6194893" y="1614692"/>
                </a:cubicBezTo>
                <a:cubicBezTo>
                  <a:pt x="6198366" y="1617297"/>
                  <a:pt x="6198366" y="1620769"/>
                  <a:pt x="6194893" y="1625110"/>
                </a:cubicBezTo>
                <a:cubicBezTo>
                  <a:pt x="6189684" y="1629451"/>
                  <a:pt x="6183607" y="1635528"/>
                  <a:pt x="6176662" y="1643342"/>
                </a:cubicBezTo>
                <a:cubicBezTo>
                  <a:pt x="6174925" y="1645946"/>
                  <a:pt x="6172755" y="1648551"/>
                  <a:pt x="6170150" y="1651155"/>
                </a:cubicBezTo>
                <a:cubicBezTo>
                  <a:pt x="6183173" y="1654628"/>
                  <a:pt x="6191854" y="1659402"/>
                  <a:pt x="6196195" y="1665480"/>
                </a:cubicBezTo>
                <a:cubicBezTo>
                  <a:pt x="6199668" y="1668084"/>
                  <a:pt x="6199668" y="1672859"/>
                  <a:pt x="6196195" y="1679804"/>
                </a:cubicBezTo>
                <a:cubicBezTo>
                  <a:pt x="6193590" y="1681541"/>
                  <a:pt x="6191420" y="1686316"/>
                  <a:pt x="6189684" y="1694129"/>
                </a:cubicBezTo>
                <a:cubicBezTo>
                  <a:pt x="6182739" y="1714097"/>
                  <a:pt x="6172321" y="1730592"/>
                  <a:pt x="6158430" y="1743615"/>
                </a:cubicBezTo>
                <a:cubicBezTo>
                  <a:pt x="6146276" y="1755769"/>
                  <a:pt x="6129347" y="1765753"/>
                  <a:pt x="6107643" y="1773566"/>
                </a:cubicBezTo>
                <a:cubicBezTo>
                  <a:pt x="6102434" y="1775302"/>
                  <a:pt x="6099829" y="1775737"/>
                  <a:pt x="6099829" y="1774868"/>
                </a:cubicBezTo>
                <a:cubicBezTo>
                  <a:pt x="6098961" y="1774000"/>
                  <a:pt x="6100697" y="1771830"/>
                  <a:pt x="6105038" y="1768357"/>
                </a:cubicBezTo>
                <a:cubicBezTo>
                  <a:pt x="6131083" y="1747521"/>
                  <a:pt x="6147578" y="1720174"/>
                  <a:pt x="6154524" y="1686316"/>
                </a:cubicBezTo>
                <a:cubicBezTo>
                  <a:pt x="6156259" y="1681975"/>
                  <a:pt x="6156259" y="1675464"/>
                  <a:pt x="6154524" y="1666782"/>
                </a:cubicBezTo>
                <a:cubicBezTo>
                  <a:pt x="6150183" y="1671123"/>
                  <a:pt x="6145842" y="1674595"/>
                  <a:pt x="6141501" y="1677200"/>
                </a:cubicBezTo>
                <a:cubicBezTo>
                  <a:pt x="6124138" y="1690222"/>
                  <a:pt x="6101999" y="1699772"/>
                  <a:pt x="6075086" y="1705849"/>
                </a:cubicBezTo>
                <a:cubicBezTo>
                  <a:pt x="6071613" y="1706717"/>
                  <a:pt x="6069877" y="1706717"/>
                  <a:pt x="6069877" y="1705849"/>
                </a:cubicBezTo>
                <a:cubicBezTo>
                  <a:pt x="6069877" y="1704981"/>
                  <a:pt x="6071180" y="1703679"/>
                  <a:pt x="6073784" y="1701943"/>
                </a:cubicBezTo>
                <a:cubicBezTo>
                  <a:pt x="6099829" y="1684579"/>
                  <a:pt x="6123703" y="1660705"/>
                  <a:pt x="6145408" y="1630319"/>
                </a:cubicBezTo>
                <a:cubicBezTo>
                  <a:pt x="6146276" y="1629451"/>
                  <a:pt x="6147578" y="1627280"/>
                  <a:pt x="6149315" y="1623808"/>
                </a:cubicBezTo>
                <a:cubicBezTo>
                  <a:pt x="6150183" y="1622071"/>
                  <a:pt x="6151050" y="1620769"/>
                  <a:pt x="6151919" y="1619901"/>
                </a:cubicBezTo>
                <a:cubicBezTo>
                  <a:pt x="6149315" y="1620769"/>
                  <a:pt x="6145842" y="1619901"/>
                  <a:pt x="6141501" y="1617297"/>
                </a:cubicBezTo>
                <a:cubicBezTo>
                  <a:pt x="6135424" y="1613824"/>
                  <a:pt x="6131517" y="1607313"/>
                  <a:pt x="6129781" y="1597763"/>
                </a:cubicBezTo>
                <a:cubicBezTo>
                  <a:pt x="6129781" y="1596895"/>
                  <a:pt x="6128912" y="1593856"/>
                  <a:pt x="6127176" y="1588647"/>
                </a:cubicBezTo>
                <a:cubicBezTo>
                  <a:pt x="6126308" y="1580834"/>
                  <a:pt x="6125440" y="1575191"/>
                  <a:pt x="6124572" y="1571718"/>
                </a:cubicBezTo>
                <a:cubicBezTo>
                  <a:pt x="6121099" y="1554355"/>
                  <a:pt x="6116758" y="1540898"/>
                  <a:pt x="6111549" y="1531348"/>
                </a:cubicBezTo>
                <a:cubicBezTo>
                  <a:pt x="6108945" y="1525271"/>
                  <a:pt x="6109813" y="1521799"/>
                  <a:pt x="6114154" y="1520930"/>
                </a:cubicBezTo>
                <a:cubicBezTo>
                  <a:pt x="6119363" y="1520930"/>
                  <a:pt x="6124572" y="1521799"/>
                  <a:pt x="6129781" y="1523535"/>
                </a:cubicBezTo>
                <a:cubicBezTo>
                  <a:pt x="6140199" y="1521799"/>
                  <a:pt x="6160166" y="1518326"/>
                  <a:pt x="6189684" y="1513117"/>
                </a:cubicBezTo>
                <a:cubicBezTo>
                  <a:pt x="6197498" y="1512249"/>
                  <a:pt x="6203140" y="1511381"/>
                  <a:pt x="6206613" y="1510512"/>
                </a:cubicBezTo>
                <a:cubicBezTo>
                  <a:pt x="6210086" y="1509644"/>
                  <a:pt x="6214426" y="1508776"/>
                  <a:pt x="6219635" y="1507908"/>
                </a:cubicBezTo>
                <a:cubicBezTo>
                  <a:pt x="6235262" y="1505303"/>
                  <a:pt x="6245246" y="1503133"/>
                  <a:pt x="6249587" y="1501397"/>
                </a:cubicBezTo>
                <a:cubicBezTo>
                  <a:pt x="6253928" y="1500529"/>
                  <a:pt x="6257943" y="1500203"/>
                  <a:pt x="6261633" y="1500420"/>
                </a:cubicBezTo>
                <a:close/>
                <a:moveTo>
                  <a:pt x="4191220" y="1500094"/>
                </a:moveTo>
                <a:cubicBezTo>
                  <a:pt x="4192522" y="1499226"/>
                  <a:pt x="4194692" y="1499226"/>
                  <a:pt x="4197731" y="1500094"/>
                </a:cubicBezTo>
                <a:cubicBezTo>
                  <a:pt x="4211622" y="1504435"/>
                  <a:pt x="4222908" y="1510946"/>
                  <a:pt x="4231589" y="1519628"/>
                </a:cubicBezTo>
                <a:cubicBezTo>
                  <a:pt x="4235062" y="1524837"/>
                  <a:pt x="4234628" y="1528744"/>
                  <a:pt x="4230287" y="1531348"/>
                </a:cubicBezTo>
                <a:cubicBezTo>
                  <a:pt x="4230287" y="1531348"/>
                  <a:pt x="4229853" y="1532217"/>
                  <a:pt x="4228985" y="1533953"/>
                </a:cubicBezTo>
                <a:cubicBezTo>
                  <a:pt x="4227249" y="1535689"/>
                  <a:pt x="4225946" y="1536991"/>
                  <a:pt x="4225078" y="1537860"/>
                </a:cubicBezTo>
                <a:cubicBezTo>
                  <a:pt x="4250255" y="1561300"/>
                  <a:pt x="4289322" y="1583872"/>
                  <a:pt x="4342280" y="1605576"/>
                </a:cubicBezTo>
                <a:cubicBezTo>
                  <a:pt x="4344885" y="1606445"/>
                  <a:pt x="4346187" y="1607747"/>
                  <a:pt x="4346187" y="1609483"/>
                </a:cubicBezTo>
                <a:cubicBezTo>
                  <a:pt x="4346187" y="1611220"/>
                  <a:pt x="4344885" y="1612522"/>
                  <a:pt x="4342280" y="1613390"/>
                </a:cubicBezTo>
                <a:cubicBezTo>
                  <a:pt x="4339676" y="1613390"/>
                  <a:pt x="4334033" y="1614258"/>
                  <a:pt x="4325351" y="1615994"/>
                </a:cubicBezTo>
                <a:cubicBezTo>
                  <a:pt x="4303647" y="1618599"/>
                  <a:pt x="4289757" y="1619901"/>
                  <a:pt x="4283679" y="1619901"/>
                </a:cubicBezTo>
                <a:cubicBezTo>
                  <a:pt x="4280207" y="1620769"/>
                  <a:pt x="4276734" y="1619467"/>
                  <a:pt x="4273261" y="1615994"/>
                </a:cubicBezTo>
                <a:cubicBezTo>
                  <a:pt x="4272393" y="1615126"/>
                  <a:pt x="4271959" y="1614692"/>
                  <a:pt x="4271959" y="1614692"/>
                </a:cubicBezTo>
                <a:cubicBezTo>
                  <a:pt x="4265882" y="1610351"/>
                  <a:pt x="4260239" y="1605576"/>
                  <a:pt x="4255030" y="1600367"/>
                </a:cubicBezTo>
                <a:cubicBezTo>
                  <a:pt x="4256766" y="1605576"/>
                  <a:pt x="4254596" y="1609483"/>
                  <a:pt x="4248519" y="1612088"/>
                </a:cubicBezTo>
                <a:cubicBezTo>
                  <a:pt x="4240705" y="1612088"/>
                  <a:pt x="4233326" y="1612956"/>
                  <a:pt x="4226380" y="1614692"/>
                </a:cubicBezTo>
                <a:cubicBezTo>
                  <a:pt x="4227249" y="1614692"/>
                  <a:pt x="4228117" y="1615126"/>
                  <a:pt x="4228985" y="1615994"/>
                </a:cubicBezTo>
                <a:cubicBezTo>
                  <a:pt x="4229853" y="1615994"/>
                  <a:pt x="4230287" y="1616429"/>
                  <a:pt x="4230287" y="1617297"/>
                </a:cubicBezTo>
                <a:cubicBezTo>
                  <a:pt x="4232892" y="1619901"/>
                  <a:pt x="4234194" y="1622940"/>
                  <a:pt x="4234194" y="1626412"/>
                </a:cubicBezTo>
                <a:cubicBezTo>
                  <a:pt x="4235062" y="1626412"/>
                  <a:pt x="4236364" y="1626412"/>
                  <a:pt x="4238101" y="1626412"/>
                </a:cubicBezTo>
                <a:cubicBezTo>
                  <a:pt x="4249387" y="1624676"/>
                  <a:pt x="4255464" y="1623374"/>
                  <a:pt x="4256332" y="1622506"/>
                </a:cubicBezTo>
                <a:cubicBezTo>
                  <a:pt x="4264146" y="1622506"/>
                  <a:pt x="4268921" y="1622940"/>
                  <a:pt x="4270657" y="1623808"/>
                </a:cubicBezTo>
                <a:cubicBezTo>
                  <a:pt x="4271525" y="1624676"/>
                  <a:pt x="4273261" y="1625978"/>
                  <a:pt x="4275866" y="1627715"/>
                </a:cubicBezTo>
                <a:cubicBezTo>
                  <a:pt x="4278470" y="1630319"/>
                  <a:pt x="4280207" y="1632055"/>
                  <a:pt x="4281075" y="1632924"/>
                </a:cubicBezTo>
                <a:cubicBezTo>
                  <a:pt x="4285416" y="1639869"/>
                  <a:pt x="4282811" y="1644644"/>
                  <a:pt x="4273261" y="1647248"/>
                </a:cubicBezTo>
                <a:cubicBezTo>
                  <a:pt x="4268052" y="1648116"/>
                  <a:pt x="4256332" y="1649419"/>
                  <a:pt x="4238101" y="1651155"/>
                </a:cubicBezTo>
                <a:cubicBezTo>
                  <a:pt x="4240705" y="1650287"/>
                  <a:pt x="4238535" y="1650287"/>
                  <a:pt x="4231589" y="1651155"/>
                </a:cubicBezTo>
                <a:cubicBezTo>
                  <a:pt x="4231589" y="1663309"/>
                  <a:pt x="4232023" y="1677200"/>
                  <a:pt x="4232892" y="1692827"/>
                </a:cubicBezTo>
                <a:cubicBezTo>
                  <a:pt x="4232892" y="1712795"/>
                  <a:pt x="4227683" y="1726685"/>
                  <a:pt x="4217265" y="1734499"/>
                </a:cubicBezTo>
                <a:cubicBezTo>
                  <a:pt x="4216396" y="1735367"/>
                  <a:pt x="4215529" y="1735801"/>
                  <a:pt x="4214660" y="1735801"/>
                </a:cubicBezTo>
                <a:cubicBezTo>
                  <a:pt x="4249387" y="1742746"/>
                  <a:pt x="4291059" y="1744917"/>
                  <a:pt x="4339676" y="1742312"/>
                </a:cubicBezTo>
                <a:cubicBezTo>
                  <a:pt x="4344017" y="1742312"/>
                  <a:pt x="4346187" y="1742746"/>
                  <a:pt x="4346187" y="1743615"/>
                </a:cubicBezTo>
                <a:cubicBezTo>
                  <a:pt x="4346187" y="1744483"/>
                  <a:pt x="4344451" y="1745785"/>
                  <a:pt x="4340978" y="1747521"/>
                </a:cubicBezTo>
                <a:cubicBezTo>
                  <a:pt x="4324483" y="1757939"/>
                  <a:pt x="4302345" y="1768791"/>
                  <a:pt x="4274564" y="1780077"/>
                </a:cubicBezTo>
                <a:cubicBezTo>
                  <a:pt x="4268486" y="1782682"/>
                  <a:pt x="4262409" y="1783550"/>
                  <a:pt x="4256332" y="1782682"/>
                </a:cubicBezTo>
                <a:cubicBezTo>
                  <a:pt x="4232892" y="1780077"/>
                  <a:pt x="4206847" y="1771396"/>
                  <a:pt x="4178197" y="1756637"/>
                </a:cubicBezTo>
                <a:cubicBezTo>
                  <a:pt x="4148680" y="1742746"/>
                  <a:pt x="4123503" y="1734499"/>
                  <a:pt x="4102667" y="1731894"/>
                </a:cubicBezTo>
                <a:cubicBezTo>
                  <a:pt x="4088776" y="1733631"/>
                  <a:pt x="4079227" y="1735801"/>
                  <a:pt x="4074018" y="1738406"/>
                </a:cubicBezTo>
                <a:cubicBezTo>
                  <a:pt x="4068809" y="1739274"/>
                  <a:pt x="4064468" y="1738840"/>
                  <a:pt x="4060995" y="1737103"/>
                </a:cubicBezTo>
                <a:cubicBezTo>
                  <a:pt x="4053182" y="1732762"/>
                  <a:pt x="4048841" y="1727988"/>
                  <a:pt x="4047973" y="1722779"/>
                </a:cubicBezTo>
                <a:cubicBezTo>
                  <a:pt x="4045368" y="1717570"/>
                  <a:pt x="4046670" y="1714097"/>
                  <a:pt x="4051879" y="1712361"/>
                </a:cubicBezTo>
                <a:cubicBezTo>
                  <a:pt x="4053616" y="1712361"/>
                  <a:pt x="4057088" y="1711926"/>
                  <a:pt x="4062297" y="1711058"/>
                </a:cubicBezTo>
                <a:cubicBezTo>
                  <a:pt x="4073584" y="1708454"/>
                  <a:pt x="4081831" y="1707152"/>
                  <a:pt x="4087040" y="1707152"/>
                </a:cubicBezTo>
                <a:cubicBezTo>
                  <a:pt x="4103535" y="1695865"/>
                  <a:pt x="4106574" y="1682409"/>
                  <a:pt x="4096156" y="1666782"/>
                </a:cubicBezTo>
                <a:cubicBezTo>
                  <a:pt x="4091815" y="1662441"/>
                  <a:pt x="4090947" y="1656364"/>
                  <a:pt x="4093551" y="1648551"/>
                </a:cubicBezTo>
                <a:cubicBezTo>
                  <a:pt x="4094420" y="1644210"/>
                  <a:pt x="4095288" y="1640737"/>
                  <a:pt x="4096156" y="1638133"/>
                </a:cubicBezTo>
                <a:cubicBezTo>
                  <a:pt x="4097024" y="1636396"/>
                  <a:pt x="4097458" y="1634660"/>
                  <a:pt x="4097458" y="1632924"/>
                </a:cubicBezTo>
                <a:cubicBezTo>
                  <a:pt x="4094854" y="1633792"/>
                  <a:pt x="4089645" y="1636830"/>
                  <a:pt x="4081831" y="1642039"/>
                </a:cubicBezTo>
                <a:cubicBezTo>
                  <a:pt x="4077490" y="1643776"/>
                  <a:pt x="4072715" y="1643342"/>
                  <a:pt x="4067506" y="1640737"/>
                </a:cubicBezTo>
                <a:cubicBezTo>
                  <a:pt x="4061429" y="1636396"/>
                  <a:pt x="4056654" y="1632055"/>
                  <a:pt x="4053182" y="1627715"/>
                </a:cubicBezTo>
                <a:cubicBezTo>
                  <a:pt x="4050577" y="1623374"/>
                  <a:pt x="4051011" y="1620769"/>
                  <a:pt x="4054484" y="1619901"/>
                </a:cubicBezTo>
                <a:cubicBezTo>
                  <a:pt x="4074452" y="1615560"/>
                  <a:pt x="4088776" y="1609483"/>
                  <a:pt x="4097458" y="1601670"/>
                </a:cubicBezTo>
                <a:cubicBezTo>
                  <a:pt x="4100931" y="1599065"/>
                  <a:pt x="4105272" y="1599065"/>
                  <a:pt x="4110481" y="1601670"/>
                </a:cubicBezTo>
                <a:cubicBezTo>
                  <a:pt x="4119162" y="1605142"/>
                  <a:pt x="4126976" y="1609917"/>
                  <a:pt x="4133921" y="1615994"/>
                </a:cubicBezTo>
                <a:cubicBezTo>
                  <a:pt x="4152152" y="1599499"/>
                  <a:pt x="4168648" y="1575625"/>
                  <a:pt x="4183406" y="1544371"/>
                </a:cubicBezTo>
                <a:cubicBezTo>
                  <a:pt x="4191220" y="1528744"/>
                  <a:pt x="4193390" y="1515721"/>
                  <a:pt x="4189918" y="1505303"/>
                </a:cubicBezTo>
                <a:cubicBezTo>
                  <a:pt x="4189483" y="1502699"/>
                  <a:pt x="4189918" y="1500963"/>
                  <a:pt x="4191220" y="1500094"/>
                </a:cubicBezTo>
                <a:close/>
                <a:moveTo>
                  <a:pt x="7583496" y="1498792"/>
                </a:moveTo>
                <a:cubicBezTo>
                  <a:pt x="7595650" y="1500528"/>
                  <a:pt x="7608673" y="1507040"/>
                  <a:pt x="7622564" y="1518326"/>
                </a:cubicBezTo>
                <a:cubicBezTo>
                  <a:pt x="7626904" y="1522667"/>
                  <a:pt x="7627772" y="1527442"/>
                  <a:pt x="7625168" y="1532651"/>
                </a:cubicBezTo>
                <a:cubicBezTo>
                  <a:pt x="7622564" y="1536123"/>
                  <a:pt x="7620828" y="1544371"/>
                  <a:pt x="7619959" y="1557393"/>
                </a:cubicBezTo>
                <a:cubicBezTo>
                  <a:pt x="7619959" y="1559130"/>
                  <a:pt x="7619959" y="1560866"/>
                  <a:pt x="7619959" y="1562602"/>
                </a:cubicBezTo>
                <a:cubicBezTo>
                  <a:pt x="7619959" y="1563470"/>
                  <a:pt x="7619959" y="1564773"/>
                  <a:pt x="7619959" y="1566509"/>
                </a:cubicBezTo>
                <a:cubicBezTo>
                  <a:pt x="7621696" y="1566509"/>
                  <a:pt x="7624300" y="1566075"/>
                  <a:pt x="7627772" y="1565207"/>
                </a:cubicBezTo>
                <a:cubicBezTo>
                  <a:pt x="7626036" y="1566075"/>
                  <a:pt x="7626904" y="1565641"/>
                  <a:pt x="7630377" y="1563905"/>
                </a:cubicBezTo>
                <a:cubicBezTo>
                  <a:pt x="7636454" y="1562168"/>
                  <a:pt x="7640795" y="1562168"/>
                  <a:pt x="7643400" y="1563905"/>
                </a:cubicBezTo>
                <a:cubicBezTo>
                  <a:pt x="7650345" y="1565641"/>
                  <a:pt x="7656856" y="1570850"/>
                  <a:pt x="7662933" y="1579532"/>
                </a:cubicBezTo>
                <a:cubicBezTo>
                  <a:pt x="7664670" y="1587345"/>
                  <a:pt x="7661630" y="1591686"/>
                  <a:pt x="7653817" y="1592554"/>
                </a:cubicBezTo>
                <a:cubicBezTo>
                  <a:pt x="7650345" y="1592554"/>
                  <a:pt x="7646004" y="1592988"/>
                  <a:pt x="7640795" y="1593856"/>
                </a:cubicBezTo>
                <a:cubicBezTo>
                  <a:pt x="7632114" y="1594724"/>
                  <a:pt x="7625168" y="1595593"/>
                  <a:pt x="7619959" y="1596461"/>
                </a:cubicBezTo>
                <a:lnTo>
                  <a:pt x="7619959" y="1614692"/>
                </a:lnTo>
                <a:cubicBezTo>
                  <a:pt x="7622564" y="1614692"/>
                  <a:pt x="7626036" y="1614258"/>
                  <a:pt x="7630377" y="1613390"/>
                </a:cubicBezTo>
                <a:cubicBezTo>
                  <a:pt x="7635586" y="1613390"/>
                  <a:pt x="7638624" y="1612956"/>
                  <a:pt x="7639492" y="1612088"/>
                </a:cubicBezTo>
                <a:cubicBezTo>
                  <a:pt x="7646438" y="1610351"/>
                  <a:pt x="7652950" y="1610785"/>
                  <a:pt x="7659026" y="1613390"/>
                </a:cubicBezTo>
                <a:cubicBezTo>
                  <a:pt x="7662500" y="1615126"/>
                  <a:pt x="7666840" y="1618165"/>
                  <a:pt x="7672048" y="1622506"/>
                </a:cubicBezTo>
                <a:cubicBezTo>
                  <a:pt x="7674653" y="1624242"/>
                  <a:pt x="7676390" y="1625544"/>
                  <a:pt x="7677258" y="1626412"/>
                </a:cubicBezTo>
                <a:cubicBezTo>
                  <a:pt x="7680730" y="1633358"/>
                  <a:pt x="7678126" y="1638133"/>
                  <a:pt x="7669444" y="1640737"/>
                </a:cubicBezTo>
                <a:cubicBezTo>
                  <a:pt x="7659895" y="1639869"/>
                  <a:pt x="7643400" y="1639435"/>
                  <a:pt x="7619959" y="1639435"/>
                </a:cubicBezTo>
                <a:cubicBezTo>
                  <a:pt x="7619959" y="1654194"/>
                  <a:pt x="7620828" y="1674595"/>
                  <a:pt x="7622564" y="1700640"/>
                </a:cubicBezTo>
                <a:lnTo>
                  <a:pt x="7622564" y="1703245"/>
                </a:lnTo>
                <a:cubicBezTo>
                  <a:pt x="7624300" y="1712795"/>
                  <a:pt x="7622130" y="1720608"/>
                  <a:pt x="7616052" y="1726685"/>
                </a:cubicBezTo>
                <a:cubicBezTo>
                  <a:pt x="7609975" y="1731894"/>
                  <a:pt x="7604766" y="1732328"/>
                  <a:pt x="7600425" y="1727988"/>
                </a:cubicBezTo>
                <a:cubicBezTo>
                  <a:pt x="7596084" y="1725383"/>
                  <a:pt x="7592612" y="1721476"/>
                  <a:pt x="7590007" y="1716267"/>
                </a:cubicBezTo>
                <a:cubicBezTo>
                  <a:pt x="7587402" y="1713663"/>
                  <a:pt x="7586534" y="1708020"/>
                  <a:pt x="7587402" y="1699338"/>
                </a:cubicBezTo>
                <a:cubicBezTo>
                  <a:pt x="7588271" y="1689788"/>
                  <a:pt x="7588705" y="1670689"/>
                  <a:pt x="7588705" y="1642039"/>
                </a:cubicBezTo>
                <a:cubicBezTo>
                  <a:pt x="7586100" y="1642039"/>
                  <a:pt x="7583930" y="1642039"/>
                  <a:pt x="7582194" y="1642039"/>
                </a:cubicBezTo>
                <a:cubicBezTo>
                  <a:pt x="7576984" y="1642907"/>
                  <a:pt x="7571776" y="1643342"/>
                  <a:pt x="7566566" y="1643342"/>
                </a:cubicBezTo>
                <a:cubicBezTo>
                  <a:pt x="7566566" y="1645078"/>
                  <a:pt x="7566133" y="1647682"/>
                  <a:pt x="7565264" y="1651155"/>
                </a:cubicBezTo>
                <a:cubicBezTo>
                  <a:pt x="7565264" y="1652891"/>
                  <a:pt x="7564831" y="1655062"/>
                  <a:pt x="7563962" y="1657666"/>
                </a:cubicBezTo>
                <a:cubicBezTo>
                  <a:pt x="7557018" y="1684579"/>
                  <a:pt x="7540088" y="1704113"/>
                  <a:pt x="7513174" y="1716267"/>
                </a:cubicBezTo>
                <a:cubicBezTo>
                  <a:pt x="7575682" y="1732762"/>
                  <a:pt x="7638190" y="1740576"/>
                  <a:pt x="7700698" y="1739708"/>
                </a:cubicBezTo>
                <a:cubicBezTo>
                  <a:pt x="7704171" y="1739708"/>
                  <a:pt x="7706342" y="1740576"/>
                  <a:pt x="7707210" y="1742312"/>
                </a:cubicBezTo>
                <a:cubicBezTo>
                  <a:pt x="7707210" y="1743180"/>
                  <a:pt x="7705474" y="1744917"/>
                  <a:pt x="7702000" y="1747521"/>
                </a:cubicBezTo>
                <a:cubicBezTo>
                  <a:pt x="7674220" y="1763148"/>
                  <a:pt x="7651647" y="1774434"/>
                  <a:pt x="7634284" y="1781380"/>
                </a:cubicBezTo>
                <a:cubicBezTo>
                  <a:pt x="7629943" y="1783116"/>
                  <a:pt x="7623866" y="1783550"/>
                  <a:pt x="7616052" y="1782682"/>
                </a:cubicBezTo>
                <a:cubicBezTo>
                  <a:pt x="7570040" y="1773132"/>
                  <a:pt x="7531840" y="1759241"/>
                  <a:pt x="7501454" y="1741010"/>
                </a:cubicBezTo>
                <a:cubicBezTo>
                  <a:pt x="7487564" y="1733197"/>
                  <a:pt x="7475844" y="1728856"/>
                  <a:pt x="7466294" y="1727988"/>
                </a:cubicBezTo>
                <a:cubicBezTo>
                  <a:pt x="7457612" y="1727988"/>
                  <a:pt x="7448496" y="1731026"/>
                  <a:pt x="7438946" y="1737103"/>
                </a:cubicBezTo>
                <a:cubicBezTo>
                  <a:pt x="7433738" y="1738840"/>
                  <a:pt x="7428963" y="1737971"/>
                  <a:pt x="7424622" y="1734499"/>
                </a:cubicBezTo>
                <a:cubicBezTo>
                  <a:pt x="7418545" y="1730158"/>
                  <a:pt x="7414638" y="1725383"/>
                  <a:pt x="7412902" y="1720174"/>
                </a:cubicBezTo>
                <a:cubicBezTo>
                  <a:pt x="7409429" y="1714097"/>
                  <a:pt x="7409864" y="1711058"/>
                  <a:pt x="7414204" y="1711058"/>
                </a:cubicBezTo>
                <a:cubicBezTo>
                  <a:pt x="7426358" y="1707586"/>
                  <a:pt x="7437644" y="1705849"/>
                  <a:pt x="7448062" y="1705849"/>
                </a:cubicBezTo>
                <a:cubicBezTo>
                  <a:pt x="7455876" y="1701509"/>
                  <a:pt x="7460651" y="1693261"/>
                  <a:pt x="7462387" y="1681107"/>
                </a:cubicBezTo>
                <a:cubicBezTo>
                  <a:pt x="7463256" y="1678502"/>
                  <a:pt x="7461085" y="1673727"/>
                  <a:pt x="7455876" y="1666782"/>
                </a:cubicBezTo>
                <a:cubicBezTo>
                  <a:pt x="7451536" y="1662441"/>
                  <a:pt x="7450233" y="1655930"/>
                  <a:pt x="7451969" y="1647248"/>
                </a:cubicBezTo>
                <a:cubicBezTo>
                  <a:pt x="7451969" y="1644644"/>
                  <a:pt x="7454140" y="1639869"/>
                  <a:pt x="7458480" y="1632924"/>
                </a:cubicBezTo>
                <a:cubicBezTo>
                  <a:pt x="7460217" y="1630319"/>
                  <a:pt x="7461085" y="1629017"/>
                  <a:pt x="7461085" y="1629017"/>
                </a:cubicBezTo>
                <a:cubicBezTo>
                  <a:pt x="7448931" y="1635094"/>
                  <a:pt x="7441551" y="1639435"/>
                  <a:pt x="7438946" y="1642039"/>
                </a:cubicBezTo>
                <a:cubicBezTo>
                  <a:pt x="7434606" y="1644644"/>
                  <a:pt x="7431133" y="1644644"/>
                  <a:pt x="7428528" y="1642039"/>
                </a:cubicBezTo>
                <a:cubicBezTo>
                  <a:pt x="7421584" y="1637698"/>
                  <a:pt x="7416374" y="1632924"/>
                  <a:pt x="7412902" y="1627715"/>
                </a:cubicBezTo>
                <a:cubicBezTo>
                  <a:pt x="7410297" y="1622506"/>
                  <a:pt x="7411166" y="1619033"/>
                  <a:pt x="7415506" y="1617297"/>
                </a:cubicBezTo>
                <a:cubicBezTo>
                  <a:pt x="7428528" y="1614692"/>
                  <a:pt x="7443288" y="1609049"/>
                  <a:pt x="7459782" y="1600367"/>
                </a:cubicBezTo>
                <a:cubicBezTo>
                  <a:pt x="7468464" y="1597763"/>
                  <a:pt x="7474542" y="1597329"/>
                  <a:pt x="7478014" y="1599065"/>
                </a:cubicBezTo>
                <a:cubicBezTo>
                  <a:pt x="7484092" y="1601670"/>
                  <a:pt x="7489300" y="1606011"/>
                  <a:pt x="7493641" y="1612088"/>
                </a:cubicBezTo>
                <a:cubicBezTo>
                  <a:pt x="7494510" y="1612956"/>
                  <a:pt x="7495378" y="1613824"/>
                  <a:pt x="7496246" y="1614692"/>
                </a:cubicBezTo>
                <a:cubicBezTo>
                  <a:pt x="7498850" y="1617297"/>
                  <a:pt x="7500152" y="1621203"/>
                  <a:pt x="7500152" y="1626412"/>
                </a:cubicBezTo>
                <a:cubicBezTo>
                  <a:pt x="7505361" y="1626412"/>
                  <a:pt x="7515779" y="1625544"/>
                  <a:pt x="7531406" y="1623808"/>
                </a:cubicBezTo>
                <a:cubicBezTo>
                  <a:pt x="7520120" y="1625544"/>
                  <a:pt x="7521856" y="1625544"/>
                  <a:pt x="7536615" y="1623808"/>
                </a:cubicBezTo>
                <a:cubicBezTo>
                  <a:pt x="7536615" y="1618599"/>
                  <a:pt x="7536615" y="1612522"/>
                  <a:pt x="7536615" y="1605576"/>
                </a:cubicBezTo>
                <a:cubicBezTo>
                  <a:pt x="7535747" y="1606445"/>
                  <a:pt x="7534879" y="1606879"/>
                  <a:pt x="7534010" y="1606879"/>
                </a:cubicBezTo>
                <a:cubicBezTo>
                  <a:pt x="7524461" y="1606879"/>
                  <a:pt x="7518384" y="1606011"/>
                  <a:pt x="7515779" y="1604274"/>
                </a:cubicBezTo>
                <a:cubicBezTo>
                  <a:pt x="7505361" y="1599065"/>
                  <a:pt x="7499284" y="1594290"/>
                  <a:pt x="7497548" y="1589949"/>
                </a:cubicBezTo>
                <a:cubicBezTo>
                  <a:pt x="7494943" y="1586477"/>
                  <a:pt x="7495378" y="1584306"/>
                  <a:pt x="7498850" y="1583438"/>
                </a:cubicBezTo>
                <a:cubicBezTo>
                  <a:pt x="7502323" y="1583438"/>
                  <a:pt x="7511438" y="1582570"/>
                  <a:pt x="7526197" y="1580834"/>
                </a:cubicBezTo>
                <a:cubicBezTo>
                  <a:pt x="7531406" y="1579965"/>
                  <a:pt x="7534879" y="1579532"/>
                  <a:pt x="7536615" y="1579532"/>
                </a:cubicBezTo>
                <a:lnTo>
                  <a:pt x="7536615" y="1573020"/>
                </a:lnTo>
                <a:cubicBezTo>
                  <a:pt x="7537484" y="1556525"/>
                  <a:pt x="7534010" y="1542634"/>
                  <a:pt x="7526197" y="1531348"/>
                </a:cubicBezTo>
                <a:cubicBezTo>
                  <a:pt x="7523592" y="1525271"/>
                  <a:pt x="7526632" y="1522233"/>
                  <a:pt x="7535313" y="1522233"/>
                </a:cubicBezTo>
                <a:cubicBezTo>
                  <a:pt x="7541390" y="1523101"/>
                  <a:pt x="7552242" y="1528310"/>
                  <a:pt x="7567869" y="1537860"/>
                </a:cubicBezTo>
                <a:cubicBezTo>
                  <a:pt x="7568738" y="1538728"/>
                  <a:pt x="7569606" y="1539162"/>
                  <a:pt x="7570474" y="1539162"/>
                </a:cubicBezTo>
                <a:cubicBezTo>
                  <a:pt x="7573946" y="1541766"/>
                  <a:pt x="7574814" y="1545673"/>
                  <a:pt x="7573078" y="1550882"/>
                </a:cubicBezTo>
                <a:cubicBezTo>
                  <a:pt x="7570474" y="1553487"/>
                  <a:pt x="7569171" y="1561300"/>
                  <a:pt x="7569171" y="1574323"/>
                </a:cubicBezTo>
                <a:cubicBezTo>
                  <a:pt x="7570908" y="1573454"/>
                  <a:pt x="7574380" y="1573020"/>
                  <a:pt x="7579589" y="1573020"/>
                </a:cubicBezTo>
                <a:cubicBezTo>
                  <a:pt x="7583062" y="1572152"/>
                  <a:pt x="7586100" y="1571718"/>
                  <a:pt x="7588705" y="1571718"/>
                </a:cubicBezTo>
                <a:cubicBezTo>
                  <a:pt x="7586969" y="1538728"/>
                  <a:pt x="7583496" y="1517458"/>
                  <a:pt x="7578287" y="1507908"/>
                </a:cubicBezTo>
                <a:cubicBezTo>
                  <a:pt x="7576551" y="1501831"/>
                  <a:pt x="7578287" y="1498792"/>
                  <a:pt x="7583496" y="1498792"/>
                </a:cubicBezTo>
                <a:close/>
                <a:moveTo>
                  <a:pt x="3893005" y="1498792"/>
                </a:moveTo>
                <a:cubicBezTo>
                  <a:pt x="3910369" y="1499660"/>
                  <a:pt x="3923391" y="1505737"/>
                  <a:pt x="3932073" y="1517024"/>
                </a:cubicBezTo>
                <a:cubicBezTo>
                  <a:pt x="3933809" y="1521364"/>
                  <a:pt x="3933375" y="1524403"/>
                  <a:pt x="3930770" y="1526139"/>
                </a:cubicBezTo>
                <a:cubicBezTo>
                  <a:pt x="3925561" y="1530480"/>
                  <a:pt x="3915578" y="1538728"/>
                  <a:pt x="3900819" y="1550882"/>
                </a:cubicBezTo>
                <a:cubicBezTo>
                  <a:pt x="3893005" y="1557827"/>
                  <a:pt x="3887362" y="1562602"/>
                  <a:pt x="3883890" y="1565207"/>
                </a:cubicBezTo>
                <a:cubicBezTo>
                  <a:pt x="3886494" y="1565207"/>
                  <a:pt x="3889967" y="1564773"/>
                  <a:pt x="3894308" y="1563905"/>
                </a:cubicBezTo>
                <a:cubicBezTo>
                  <a:pt x="3902989" y="1563036"/>
                  <a:pt x="3909935" y="1562168"/>
                  <a:pt x="3915144" y="1561300"/>
                </a:cubicBezTo>
                <a:cubicBezTo>
                  <a:pt x="3944661" y="1556959"/>
                  <a:pt x="3962458" y="1554355"/>
                  <a:pt x="3968536" y="1553487"/>
                </a:cubicBezTo>
                <a:cubicBezTo>
                  <a:pt x="3978085" y="1552618"/>
                  <a:pt x="3985465" y="1554355"/>
                  <a:pt x="3990674" y="1558696"/>
                </a:cubicBezTo>
                <a:cubicBezTo>
                  <a:pt x="3995015" y="1563036"/>
                  <a:pt x="3999356" y="1569548"/>
                  <a:pt x="4003696" y="1578229"/>
                </a:cubicBezTo>
                <a:cubicBezTo>
                  <a:pt x="4005432" y="1584306"/>
                  <a:pt x="4002828" y="1587345"/>
                  <a:pt x="3995883" y="1587345"/>
                </a:cubicBezTo>
                <a:cubicBezTo>
                  <a:pt x="3970706" y="1585609"/>
                  <a:pt x="3936413" y="1586043"/>
                  <a:pt x="3893005" y="1588647"/>
                </a:cubicBezTo>
                <a:cubicBezTo>
                  <a:pt x="3881719" y="1589515"/>
                  <a:pt x="3873472" y="1589949"/>
                  <a:pt x="3868263" y="1589949"/>
                </a:cubicBezTo>
                <a:cubicBezTo>
                  <a:pt x="3822250" y="1594290"/>
                  <a:pt x="3785353" y="1599933"/>
                  <a:pt x="3757572" y="1606879"/>
                </a:cubicBezTo>
                <a:cubicBezTo>
                  <a:pt x="3748890" y="1609483"/>
                  <a:pt x="3741511" y="1607747"/>
                  <a:pt x="3735434" y="1601670"/>
                </a:cubicBezTo>
                <a:cubicBezTo>
                  <a:pt x="3731961" y="1598197"/>
                  <a:pt x="3728488" y="1594724"/>
                  <a:pt x="3725016" y="1591252"/>
                </a:cubicBezTo>
                <a:cubicBezTo>
                  <a:pt x="3722411" y="1588647"/>
                  <a:pt x="3721109" y="1586911"/>
                  <a:pt x="3721109" y="1586043"/>
                </a:cubicBezTo>
                <a:cubicBezTo>
                  <a:pt x="3721977" y="1584306"/>
                  <a:pt x="3723713" y="1583438"/>
                  <a:pt x="3726318" y="1583438"/>
                </a:cubicBezTo>
                <a:cubicBezTo>
                  <a:pt x="3740209" y="1582570"/>
                  <a:pt x="3760176" y="1580400"/>
                  <a:pt x="3786221" y="1576927"/>
                </a:cubicBezTo>
                <a:cubicBezTo>
                  <a:pt x="3807925" y="1574323"/>
                  <a:pt x="3835273" y="1571284"/>
                  <a:pt x="3868263" y="1567811"/>
                </a:cubicBezTo>
                <a:cubicBezTo>
                  <a:pt x="3873472" y="1553921"/>
                  <a:pt x="3878247" y="1540464"/>
                  <a:pt x="3882587" y="1527442"/>
                </a:cubicBezTo>
                <a:cubicBezTo>
                  <a:pt x="3882587" y="1526573"/>
                  <a:pt x="3883021" y="1525705"/>
                  <a:pt x="3883890" y="1524837"/>
                </a:cubicBezTo>
                <a:cubicBezTo>
                  <a:pt x="3886494" y="1514419"/>
                  <a:pt x="3887362" y="1507908"/>
                  <a:pt x="3886494" y="1505303"/>
                </a:cubicBezTo>
                <a:cubicBezTo>
                  <a:pt x="3886494" y="1500094"/>
                  <a:pt x="3888665" y="1497924"/>
                  <a:pt x="3893005" y="1498792"/>
                </a:cubicBezTo>
                <a:close/>
                <a:moveTo>
                  <a:pt x="7875199" y="1493583"/>
                </a:moveTo>
                <a:cubicBezTo>
                  <a:pt x="7891694" y="1494451"/>
                  <a:pt x="7906020" y="1500094"/>
                  <a:pt x="7918173" y="1510512"/>
                </a:cubicBezTo>
                <a:cubicBezTo>
                  <a:pt x="7921646" y="1515721"/>
                  <a:pt x="7922080" y="1520930"/>
                  <a:pt x="7919476" y="1526139"/>
                </a:cubicBezTo>
                <a:cubicBezTo>
                  <a:pt x="7917740" y="1531348"/>
                  <a:pt x="7916871" y="1537860"/>
                  <a:pt x="7916871" y="1545673"/>
                </a:cubicBezTo>
                <a:cubicBezTo>
                  <a:pt x="7919476" y="1544805"/>
                  <a:pt x="7923382" y="1543937"/>
                  <a:pt x="7928591" y="1543069"/>
                </a:cubicBezTo>
                <a:cubicBezTo>
                  <a:pt x="7931196" y="1541332"/>
                  <a:pt x="7933366" y="1540464"/>
                  <a:pt x="7935102" y="1540464"/>
                </a:cubicBezTo>
                <a:cubicBezTo>
                  <a:pt x="7952466" y="1530914"/>
                  <a:pt x="7965488" y="1530914"/>
                  <a:pt x="7974170" y="1540464"/>
                </a:cubicBezTo>
                <a:cubicBezTo>
                  <a:pt x="7986324" y="1550014"/>
                  <a:pt x="7987626" y="1557827"/>
                  <a:pt x="7978076" y="1563905"/>
                </a:cubicBezTo>
                <a:cubicBezTo>
                  <a:pt x="7971132" y="1565641"/>
                  <a:pt x="7957240" y="1568245"/>
                  <a:pt x="7936404" y="1571718"/>
                </a:cubicBezTo>
                <a:cubicBezTo>
                  <a:pt x="7927723" y="1572586"/>
                  <a:pt x="7921212" y="1573454"/>
                  <a:pt x="7916871" y="1574323"/>
                </a:cubicBezTo>
                <a:cubicBezTo>
                  <a:pt x="7916871" y="1578663"/>
                  <a:pt x="7916437" y="1583438"/>
                  <a:pt x="7915568" y="1588647"/>
                </a:cubicBezTo>
                <a:cubicBezTo>
                  <a:pt x="7915568" y="1589515"/>
                  <a:pt x="7915135" y="1590818"/>
                  <a:pt x="7914266" y="1592554"/>
                </a:cubicBezTo>
                <a:cubicBezTo>
                  <a:pt x="7914266" y="1593422"/>
                  <a:pt x="7914266" y="1593856"/>
                  <a:pt x="7914266" y="1593856"/>
                </a:cubicBezTo>
                <a:cubicBezTo>
                  <a:pt x="7916871" y="1593856"/>
                  <a:pt x="7920778" y="1593422"/>
                  <a:pt x="7925986" y="1592554"/>
                </a:cubicBezTo>
                <a:cubicBezTo>
                  <a:pt x="7931196" y="1592554"/>
                  <a:pt x="7935102" y="1592120"/>
                  <a:pt x="7937707" y="1591252"/>
                </a:cubicBezTo>
                <a:cubicBezTo>
                  <a:pt x="7949862" y="1590383"/>
                  <a:pt x="7963752" y="1587345"/>
                  <a:pt x="7979379" y="1582136"/>
                </a:cubicBezTo>
                <a:cubicBezTo>
                  <a:pt x="7988061" y="1580400"/>
                  <a:pt x="7996742" y="1581268"/>
                  <a:pt x="8005424" y="1584740"/>
                </a:cubicBezTo>
                <a:cubicBezTo>
                  <a:pt x="8013237" y="1588213"/>
                  <a:pt x="8019748" y="1593856"/>
                  <a:pt x="8024958" y="1601670"/>
                </a:cubicBezTo>
                <a:cubicBezTo>
                  <a:pt x="8027562" y="1606879"/>
                  <a:pt x="8027128" y="1610785"/>
                  <a:pt x="8023655" y="1613390"/>
                </a:cubicBezTo>
                <a:cubicBezTo>
                  <a:pt x="8021050" y="1617731"/>
                  <a:pt x="8015408" y="1619033"/>
                  <a:pt x="8006726" y="1617297"/>
                </a:cubicBezTo>
                <a:cubicBezTo>
                  <a:pt x="7993704" y="1612088"/>
                  <a:pt x="7958109" y="1612956"/>
                  <a:pt x="7899942" y="1619901"/>
                </a:cubicBezTo>
                <a:cubicBezTo>
                  <a:pt x="7905150" y="1621637"/>
                  <a:pt x="7909926" y="1625110"/>
                  <a:pt x="7914266" y="1630319"/>
                </a:cubicBezTo>
                <a:cubicBezTo>
                  <a:pt x="7916871" y="1632924"/>
                  <a:pt x="7917305" y="1637264"/>
                  <a:pt x="7915568" y="1643342"/>
                </a:cubicBezTo>
                <a:cubicBezTo>
                  <a:pt x="7912096" y="1657232"/>
                  <a:pt x="7910360" y="1667650"/>
                  <a:pt x="7910360" y="1674595"/>
                </a:cubicBezTo>
                <a:lnTo>
                  <a:pt x="7906660" y="1700494"/>
                </a:lnTo>
                <a:lnTo>
                  <a:pt x="7904869" y="1703039"/>
                </a:lnTo>
                <a:lnTo>
                  <a:pt x="7889524" y="1713663"/>
                </a:lnTo>
                <a:cubicBezTo>
                  <a:pt x="7879106" y="1705849"/>
                  <a:pt x="7874331" y="1696300"/>
                  <a:pt x="7875199" y="1685013"/>
                </a:cubicBezTo>
                <a:cubicBezTo>
                  <a:pt x="7876936" y="1669386"/>
                  <a:pt x="7877804" y="1657232"/>
                  <a:pt x="7877804" y="1648551"/>
                </a:cubicBezTo>
                <a:cubicBezTo>
                  <a:pt x="7877804" y="1636396"/>
                  <a:pt x="7876068" y="1628149"/>
                  <a:pt x="7872594" y="1623808"/>
                </a:cubicBezTo>
                <a:cubicBezTo>
                  <a:pt x="7872594" y="1622940"/>
                  <a:pt x="7872594" y="1622506"/>
                  <a:pt x="7872594" y="1622506"/>
                </a:cubicBezTo>
                <a:cubicBezTo>
                  <a:pt x="7838736" y="1627715"/>
                  <a:pt x="7813560" y="1632489"/>
                  <a:pt x="7797064" y="1636830"/>
                </a:cubicBezTo>
                <a:cubicBezTo>
                  <a:pt x="7796196" y="1636830"/>
                  <a:pt x="7794894" y="1637264"/>
                  <a:pt x="7793158" y="1638133"/>
                </a:cubicBezTo>
                <a:cubicBezTo>
                  <a:pt x="7784476" y="1639869"/>
                  <a:pt x="7779267" y="1640303"/>
                  <a:pt x="7777530" y="1639435"/>
                </a:cubicBezTo>
                <a:cubicBezTo>
                  <a:pt x="7771454" y="1635962"/>
                  <a:pt x="7765810" y="1629451"/>
                  <a:pt x="7760602" y="1619901"/>
                </a:cubicBezTo>
                <a:cubicBezTo>
                  <a:pt x="7757997" y="1613824"/>
                  <a:pt x="7758866" y="1610785"/>
                  <a:pt x="7763206" y="1610785"/>
                </a:cubicBezTo>
                <a:cubicBezTo>
                  <a:pt x="7776228" y="1610785"/>
                  <a:pt x="7790120" y="1609917"/>
                  <a:pt x="7804878" y="1608181"/>
                </a:cubicBezTo>
                <a:cubicBezTo>
                  <a:pt x="7808351" y="1607313"/>
                  <a:pt x="7813126" y="1606445"/>
                  <a:pt x="7819202" y="1605576"/>
                </a:cubicBezTo>
                <a:cubicBezTo>
                  <a:pt x="7826148" y="1603840"/>
                  <a:pt x="7830922" y="1602972"/>
                  <a:pt x="7833527" y="1602972"/>
                </a:cubicBezTo>
                <a:cubicBezTo>
                  <a:pt x="7830922" y="1600367"/>
                  <a:pt x="7829187" y="1596895"/>
                  <a:pt x="7828318" y="1592554"/>
                </a:cubicBezTo>
                <a:cubicBezTo>
                  <a:pt x="7828318" y="1579532"/>
                  <a:pt x="7827884" y="1569114"/>
                  <a:pt x="7827016" y="1561300"/>
                </a:cubicBezTo>
                <a:cubicBezTo>
                  <a:pt x="7825280" y="1551750"/>
                  <a:pt x="7822676" y="1545239"/>
                  <a:pt x="7819202" y="1541766"/>
                </a:cubicBezTo>
                <a:cubicBezTo>
                  <a:pt x="7816598" y="1537425"/>
                  <a:pt x="7817900" y="1534821"/>
                  <a:pt x="7823109" y="1533953"/>
                </a:cubicBezTo>
                <a:cubicBezTo>
                  <a:pt x="7837000" y="1533953"/>
                  <a:pt x="7849588" y="1537860"/>
                  <a:pt x="7860874" y="1545673"/>
                </a:cubicBezTo>
                <a:cubicBezTo>
                  <a:pt x="7860874" y="1545673"/>
                  <a:pt x="7860874" y="1546107"/>
                  <a:pt x="7860874" y="1546975"/>
                </a:cubicBezTo>
                <a:cubicBezTo>
                  <a:pt x="7864348" y="1552184"/>
                  <a:pt x="7865216" y="1555223"/>
                  <a:pt x="7863479" y="1556091"/>
                </a:cubicBezTo>
                <a:cubicBezTo>
                  <a:pt x="7861743" y="1561300"/>
                  <a:pt x="7860874" y="1567811"/>
                  <a:pt x="7860874" y="1575625"/>
                </a:cubicBezTo>
                <a:cubicBezTo>
                  <a:pt x="7860874" y="1586043"/>
                  <a:pt x="7860440" y="1593856"/>
                  <a:pt x="7859572" y="1599065"/>
                </a:cubicBezTo>
                <a:cubicBezTo>
                  <a:pt x="7859572" y="1599065"/>
                  <a:pt x="7859572" y="1599499"/>
                  <a:pt x="7859572" y="1600367"/>
                </a:cubicBezTo>
                <a:cubicBezTo>
                  <a:pt x="7869990" y="1598631"/>
                  <a:pt x="7879540" y="1597329"/>
                  <a:pt x="7888222" y="1596461"/>
                </a:cubicBezTo>
                <a:cubicBezTo>
                  <a:pt x="7888222" y="1596461"/>
                  <a:pt x="7887788" y="1595593"/>
                  <a:pt x="7886920" y="1593856"/>
                </a:cubicBezTo>
                <a:cubicBezTo>
                  <a:pt x="7883447" y="1587779"/>
                  <a:pt x="7882144" y="1583004"/>
                  <a:pt x="7883012" y="1579532"/>
                </a:cubicBezTo>
                <a:cubicBezTo>
                  <a:pt x="7883012" y="1572586"/>
                  <a:pt x="7882144" y="1558696"/>
                  <a:pt x="7880408" y="1537860"/>
                </a:cubicBezTo>
                <a:cubicBezTo>
                  <a:pt x="7880408" y="1536992"/>
                  <a:pt x="7880408" y="1535255"/>
                  <a:pt x="7880408" y="1532651"/>
                </a:cubicBezTo>
                <a:cubicBezTo>
                  <a:pt x="7878672" y="1522233"/>
                  <a:pt x="7876068" y="1512683"/>
                  <a:pt x="7872594" y="1504001"/>
                </a:cubicBezTo>
                <a:cubicBezTo>
                  <a:pt x="7869990" y="1497924"/>
                  <a:pt x="7870858" y="1494451"/>
                  <a:pt x="7875199" y="1493583"/>
                </a:cubicBezTo>
                <a:close/>
                <a:moveTo>
                  <a:pt x="2138714" y="1493583"/>
                </a:moveTo>
                <a:cubicBezTo>
                  <a:pt x="2140016" y="1493149"/>
                  <a:pt x="2141536" y="1493149"/>
                  <a:pt x="2143272" y="1493583"/>
                </a:cubicBezTo>
                <a:cubicBezTo>
                  <a:pt x="2160635" y="1495319"/>
                  <a:pt x="2174526" y="1501397"/>
                  <a:pt x="2184944" y="1511815"/>
                </a:cubicBezTo>
                <a:cubicBezTo>
                  <a:pt x="2187548" y="1514419"/>
                  <a:pt x="2187983" y="1518326"/>
                  <a:pt x="2186246" y="1523535"/>
                </a:cubicBezTo>
                <a:cubicBezTo>
                  <a:pt x="2184510" y="1526139"/>
                  <a:pt x="2183208" y="1532651"/>
                  <a:pt x="2182340" y="1543069"/>
                </a:cubicBezTo>
                <a:cubicBezTo>
                  <a:pt x="2181472" y="1545673"/>
                  <a:pt x="2181037" y="1547409"/>
                  <a:pt x="2181037" y="1548278"/>
                </a:cubicBezTo>
                <a:cubicBezTo>
                  <a:pt x="2181037" y="1559564"/>
                  <a:pt x="2180603" y="1567811"/>
                  <a:pt x="2179735" y="1573020"/>
                </a:cubicBezTo>
                <a:cubicBezTo>
                  <a:pt x="2188417" y="1562602"/>
                  <a:pt x="2195362" y="1550882"/>
                  <a:pt x="2200571" y="1537860"/>
                </a:cubicBezTo>
                <a:cubicBezTo>
                  <a:pt x="2204911" y="1530914"/>
                  <a:pt x="2207082" y="1523535"/>
                  <a:pt x="2207082" y="1515721"/>
                </a:cubicBezTo>
                <a:cubicBezTo>
                  <a:pt x="2207082" y="1510512"/>
                  <a:pt x="2210121" y="1508342"/>
                  <a:pt x="2216198" y="1509210"/>
                </a:cubicBezTo>
                <a:cubicBezTo>
                  <a:pt x="2228352" y="1512683"/>
                  <a:pt x="2239638" y="1518760"/>
                  <a:pt x="2250056" y="1527442"/>
                </a:cubicBezTo>
                <a:cubicBezTo>
                  <a:pt x="2253529" y="1530914"/>
                  <a:pt x="2253529" y="1534821"/>
                  <a:pt x="2250056" y="1539162"/>
                </a:cubicBezTo>
                <a:cubicBezTo>
                  <a:pt x="2234429" y="1551316"/>
                  <a:pt x="2216632" y="1563905"/>
                  <a:pt x="2196664" y="1576927"/>
                </a:cubicBezTo>
                <a:cubicBezTo>
                  <a:pt x="2199269" y="1576059"/>
                  <a:pt x="2203175" y="1575191"/>
                  <a:pt x="2208384" y="1574323"/>
                </a:cubicBezTo>
                <a:cubicBezTo>
                  <a:pt x="2212725" y="1573454"/>
                  <a:pt x="2216198" y="1573020"/>
                  <a:pt x="2218802" y="1573020"/>
                </a:cubicBezTo>
                <a:cubicBezTo>
                  <a:pt x="2229221" y="1571284"/>
                  <a:pt x="2239638" y="1568679"/>
                  <a:pt x="2250056" y="1565207"/>
                </a:cubicBezTo>
                <a:cubicBezTo>
                  <a:pt x="2257002" y="1563470"/>
                  <a:pt x="2263078" y="1564773"/>
                  <a:pt x="2268288" y="1569114"/>
                </a:cubicBezTo>
                <a:cubicBezTo>
                  <a:pt x="2278705" y="1575191"/>
                  <a:pt x="2287821" y="1583004"/>
                  <a:pt x="2295634" y="1592554"/>
                </a:cubicBezTo>
                <a:cubicBezTo>
                  <a:pt x="2299976" y="1599499"/>
                  <a:pt x="2298673" y="1603840"/>
                  <a:pt x="2291728" y="1605576"/>
                </a:cubicBezTo>
                <a:cubicBezTo>
                  <a:pt x="2269156" y="1609049"/>
                  <a:pt x="2249622" y="1617731"/>
                  <a:pt x="2233127" y="1631621"/>
                </a:cubicBezTo>
                <a:cubicBezTo>
                  <a:pt x="2233127" y="1632489"/>
                  <a:pt x="2233127" y="1632924"/>
                  <a:pt x="2233127" y="1632924"/>
                </a:cubicBezTo>
                <a:cubicBezTo>
                  <a:pt x="2236600" y="1636396"/>
                  <a:pt x="2235731" y="1641171"/>
                  <a:pt x="2230522" y="1647248"/>
                </a:cubicBezTo>
                <a:cubicBezTo>
                  <a:pt x="2225314" y="1653325"/>
                  <a:pt x="2220973" y="1659837"/>
                  <a:pt x="2217500" y="1666782"/>
                </a:cubicBezTo>
                <a:cubicBezTo>
                  <a:pt x="2220104" y="1668518"/>
                  <a:pt x="2222709" y="1671991"/>
                  <a:pt x="2225314" y="1677200"/>
                </a:cubicBezTo>
                <a:cubicBezTo>
                  <a:pt x="2227050" y="1681541"/>
                  <a:pt x="2225314" y="1684145"/>
                  <a:pt x="2220104" y="1685013"/>
                </a:cubicBezTo>
                <a:cubicBezTo>
                  <a:pt x="2218368" y="1685882"/>
                  <a:pt x="2215330" y="1686316"/>
                  <a:pt x="2210989" y="1686316"/>
                </a:cubicBezTo>
                <a:cubicBezTo>
                  <a:pt x="2207516" y="1687184"/>
                  <a:pt x="2204911" y="1687618"/>
                  <a:pt x="2203175" y="1687618"/>
                </a:cubicBezTo>
                <a:cubicBezTo>
                  <a:pt x="2208384" y="1691091"/>
                  <a:pt x="2211857" y="1694129"/>
                  <a:pt x="2213594" y="1696734"/>
                </a:cubicBezTo>
                <a:cubicBezTo>
                  <a:pt x="2216198" y="1700206"/>
                  <a:pt x="2216198" y="1704113"/>
                  <a:pt x="2213594" y="1708454"/>
                </a:cubicBezTo>
                <a:cubicBezTo>
                  <a:pt x="2208384" y="1716267"/>
                  <a:pt x="2205780" y="1725383"/>
                  <a:pt x="2205780" y="1735801"/>
                </a:cubicBezTo>
                <a:cubicBezTo>
                  <a:pt x="2205780" y="1746219"/>
                  <a:pt x="2210555" y="1751862"/>
                  <a:pt x="2220104" y="1752730"/>
                </a:cubicBezTo>
                <a:cubicBezTo>
                  <a:pt x="2238336" y="1752730"/>
                  <a:pt x="2250056" y="1751862"/>
                  <a:pt x="2255265" y="1750126"/>
                </a:cubicBezTo>
                <a:cubicBezTo>
                  <a:pt x="2261342" y="1747521"/>
                  <a:pt x="2266551" y="1738840"/>
                  <a:pt x="2270893" y="1724081"/>
                </a:cubicBezTo>
                <a:cubicBezTo>
                  <a:pt x="2273497" y="1716267"/>
                  <a:pt x="2275667" y="1708454"/>
                  <a:pt x="2277403" y="1700640"/>
                </a:cubicBezTo>
                <a:cubicBezTo>
                  <a:pt x="2279140" y="1696300"/>
                  <a:pt x="2280442" y="1694129"/>
                  <a:pt x="2281310" y="1694129"/>
                </a:cubicBezTo>
                <a:cubicBezTo>
                  <a:pt x="2282178" y="1694129"/>
                  <a:pt x="2283047" y="1695865"/>
                  <a:pt x="2283915" y="1699338"/>
                </a:cubicBezTo>
                <a:cubicBezTo>
                  <a:pt x="2287387" y="1713229"/>
                  <a:pt x="2293898" y="1727119"/>
                  <a:pt x="2303449" y="1741010"/>
                </a:cubicBezTo>
                <a:cubicBezTo>
                  <a:pt x="2306052" y="1744483"/>
                  <a:pt x="2307789" y="1748389"/>
                  <a:pt x="2308657" y="1752730"/>
                </a:cubicBezTo>
                <a:cubicBezTo>
                  <a:pt x="2308657" y="1757071"/>
                  <a:pt x="2307355" y="1760978"/>
                  <a:pt x="2304751" y="1764450"/>
                </a:cubicBezTo>
                <a:cubicBezTo>
                  <a:pt x="2294332" y="1779209"/>
                  <a:pt x="2273497" y="1787457"/>
                  <a:pt x="2242243" y="1789193"/>
                </a:cubicBezTo>
                <a:cubicBezTo>
                  <a:pt x="2213594" y="1791798"/>
                  <a:pt x="2194928" y="1787457"/>
                  <a:pt x="2186246" y="1776171"/>
                </a:cubicBezTo>
                <a:cubicBezTo>
                  <a:pt x="2176696" y="1765753"/>
                  <a:pt x="2172355" y="1751862"/>
                  <a:pt x="2173224" y="1734499"/>
                </a:cubicBezTo>
                <a:cubicBezTo>
                  <a:pt x="2173224" y="1727553"/>
                  <a:pt x="2173224" y="1721042"/>
                  <a:pt x="2173224" y="1714965"/>
                </a:cubicBezTo>
                <a:cubicBezTo>
                  <a:pt x="2173224" y="1717570"/>
                  <a:pt x="2172355" y="1719306"/>
                  <a:pt x="2170619" y="1720174"/>
                </a:cubicBezTo>
                <a:cubicBezTo>
                  <a:pt x="2168883" y="1721042"/>
                  <a:pt x="2165844" y="1724081"/>
                  <a:pt x="2161503" y="1729290"/>
                </a:cubicBezTo>
                <a:cubicBezTo>
                  <a:pt x="2158899" y="1732762"/>
                  <a:pt x="2156728" y="1735367"/>
                  <a:pt x="2154993" y="1737103"/>
                </a:cubicBezTo>
                <a:cubicBezTo>
                  <a:pt x="2141970" y="1750994"/>
                  <a:pt x="2128079" y="1761846"/>
                  <a:pt x="2113320" y="1769659"/>
                </a:cubicBezTo>
                <a:cubicBezTo>
                  <a:pt x="2095089" y="1781814"/>
                  <a:pt x="2075555" y="1788325"/>
                  <a:pt x="2054720" y="1789193"/>
                </a:cubicBezTo>
                <a:cubicBezTo>
                  <a:pt x="2049511" y="1790061"/>
                  <a:pt x="2046906" y="1790061"/>
                  <a:pt x="2046906" y="1789193"/>
                </a:cubicBezTo>
                <a:cubicBezTo>
                  <a:pt x="2046906" y="1788325"/>
                  <a:pt x="2049077" y="1786589"/>
                  <a:pt x="2053417" y="1783984"/>
                </a:cubicBezTo>
                <a:cubicBezTo>
                  <a:pt x="2082935" y="1767489"/>
                  <a:pt x="2105941" y="1746653"/>
                  <a:pt x="2122436" y="1721476"/>
                </a:cubicBezTo>
                <a:cubicBezTo>
                  <a:pt x="2126777" y="1716267"/>
                  <a:pt x="2130249" y="1710624"/>
                  <a:pt x="2132854" y="1704547"/>
                </a:cubicBezTo>
                <a:cubicBezTo>
                  <a:pt x="2132854" y="1704547"/>
                  <a:pt x="2132420" y="1704547"/>
                  <a:pt x="2131552" y="1704547"/>
                </a:cubicBezTo>
                <a:cubicBezTo>
                  <a:pt x="2122870" y="1699338"/>
                  <a:pt x="2117661" y="1693695"/>
                  <a:pt x="2115925" y="1687618"/>
                </a:cubicBezTo>
                <a:cubicBezTo>
                  <a:pt x="2115057" y="1671123"/>
                  <a:pt x="2110716" y="1653325"/>
                  <a:pt x="2102903" y="1634226"/>
                </a:cubicBezTo>
                <a:cubicBezTo>
                  <a:pt x="2101166" y="1630753"/>
                  <a:pt x="2100732" y="1628583"/>
                  <a:pt x="2101600" y="1627715"/>
                </a:cubicBezTo>
                <a:cubicBezTo>
                  <a:pt x="2102468" y="1626846"/>
                  <a:pt x="2105073" y="1626412"/>
                  <a:pt x="2109414" y="1626412"/>
                </a:cubicBezTo>
                <a:cubicBezTo>
                  <a:pt x="2110282" y="1626412"/>
                  <a:pt x="2112019" y="1626846"/>
                  <a:pt x="2114623" y="1627715"/>
                </a:cubicBezTo>
                <a:cubicBezTo>
                  <a:pt x="2118963" y="1628583"/>
                  <a:pt x="2122002" y="1629451"/>
                  <a:pt x="2123739" y="1630319"/>
                </a:cubicBezTo>
                <a:cubicBezTo>
                  <a:pt x="2128079" y="1629451"/>
                  <a:pt x="2135025" y="1627715"/>
                  <a:pt x="2144574" y="1625110"/>
                </a:cubicBezTo>
                <a:cubicBezTo>
                  <a:pt x="2153256" y="1623374"/>
                  <a:pt x="2159767" y="1622071"/>
                  <a:pt x="2164108" y="1621203"/>
                </a:cubicBezTo>
                <a:cubicBezTo>
                  <a:pt x="2165844" y="1620335"/>
                  <a:pt x="2168449" y="1619467"/>
                  <a:pt x="2171922" y="1618599"/>
                </a:cubicBezTo>
                <a:cubicBezTo>
                  <a:pt x="2182340" y="1615994"/>
                  <a:pt x="2189719" y="1613824"/>
                  <a:pt x="2194060" y="1612088"/>
                </a:cubicBezTo>
                <a:cubicBezTo>
                  <a:pt x="2198401" y="1610351"/>
                  <a:pt x="2203175" y="1610351"/>
                  <a:pt x="2208384" y="1612088"/>
                </a:cubicBezTo>
                <a:cubicBezTo>
                  <a:pt x="2217066" y="1616429"/>
                  <a:pt x="2223143" y="1620335"/>
                  <a:pt x="2226616" y="1623808"/>
                </a:cubicBezTo>
                <a:cubicBezTo>
                  <a:pt x="2226616" y="1622940"/>
                  <a:pt x="2227050" y="1621638"/>
                  <a:pt x="2227919" y="1619901"/>
                </a:cubicBezTo>
                <a:cubicBezTo>
                  <a:pt x="2231391" y="1611220"/>
                  <a:pt x="2233561" y="1605576"/>
                  <a:pt x="2234429" y="1602972"/>
                </a:cubicBezTo>
                <a:cubicBezTo>
                  <a:pt x="2235297" y="1600367"/>
                  <a:pt x="2235297" y="1599065"/>
                  <a:pt x="2234429" y="1599065"/>
                </a:cubicBezTo>
                <a:cubicBezTo>
                  <a:pt x="2234429" y="1598197"/>
                  <a:pt x="2233127" y="1597763"/>
                  <a:pt x="2230522" y="1597763"/>
                </a:cubicBezTo>
                <a:cubicBezTo>
                  <a:pt x="2169751" y="1605576"/>
                  <a:pt x="2125041" y="1612956"/>
                  <a:pt x="2096391" y="1619901"/>
                </a:cubicBezTo>
                <a:cubicBezTo>
                  <a:pt x="2097260" y="1629451"/>
                  <a:pt x="2097693" y="1638133"/>
                  <a:pt x="2097693" y="1645946"/>
                </a:cubicBezTo>
                <a:cubicBezTo>
                  <a:pt x="2094221" y="1661573"/>
                  <a:pt x="2086842" y="1670255"/>
                  <a:pt x="2075555" y="1671991"/>
                </a:cubicBezTo>
                <a:cubicBezTo>
                  <a:pt x="2054720" y="1663309"/>
                  <a:pt x="2049077" y="1647682"/>
                  <a:pt x="2058626" y="1625110"/>
                </a:cubicBezTo>
                <a:cubicBezTo>
                  <a:pt x="2069913" y="1611220"/>
                  <a:pt x="2076423" y="1597763"/>
                  <a:pt x="2078160" y="1584740"/>
                </a:cubicBezTo>
                <a:cubicBezTo>
                  <a:pt x="2078160" y="1581268"/>
                  <a:pt x="2079028" y="1579532"/>
                  <a:pt x="2080765" y="1579532"/>
                </a:cubicBezTo>
                <a:cubicBezTo>
                  <a:pt x="2082501" y="1579532"/>
                  <a:pt x="2084237" y="1580834"/>
                  <a:pt x="2085973" y="1583438"/>
                </a:cubicBezTo>
                <a:cubicBezTo>
                  <a:pt x="2085973" y="1583438"/>
                  <a:pt x="2086407" y="1583872"/>
                  <a:pt x="2087275" y="1584740"/>
                </a:cubicBezTo>
                <a:cubicBezTo>
                  <a:pt x="2088144" y="1586477"/>
                  <a:pt x="2089446" y="1589949"/>
                  <a:pt x="2091182" y="1595158"/>
                </a:cubicBezTo>
                <a:cubicBezTo>
                  <a:pt x="2111150" y="1592554"/>
                  <a:pt x="2130249" y="1589081"/>
                  <a:pt x="2148481" y="1584740"/>
                </a:cubicBezTo>
                <a:cubicBezTo>
                  <a:pt x="2148481" y="1563036"/>
                  <a:pt x="2148047" y="1548278"/>
                  <a:pt x="2147179" y="1540464"/>
                </a:cubicBezTo>
                <a:cubicBezTo>
                  <a:pt x="2146310" y="1528310"/>
                  <a:pt x="2142838" y="1516155"/>
                  <a:pt x="2136761" y="1504001"/>
                </a:cubicBezTo>
                <a:cubicBezTo>
                  <a:pt x="2135025" y="1500528"/>
                  <a:pt x="2134590" y="1497924"/>
                  <a:pt x="2135459" y="1496188"/>
                </a:cubicBezTo>
                <a:cubicBezTo>
                  <a:pt x="2136327" y="1494886"/>
                  <a:pt x="2137412" y="1494017"/>
                  <a:pt x="2138714" y="1493583"/>
                </a:cubicBezTo>
                <a:close/>
                <a:moveTo>
                  <a:pt x="1826827" y="1492281"/>
                </a:moveTo>
                <a:cubicBezTo>
                  <a:pt x="1831168" y="1492281"/>
                  <a:pt x="1842453" y="1493583"/>
                  <a:pt x="1860685" y="1496188"/>
                </a:cubicBezTo>
                <a:cubicBezTo>
                  <a:pt x="1862421" y="1496188"/>
                  <a:pt x="1863723" y="1496188"/>
                  <a:pt x="1864591" y="1496188"/>
                </a:cubicBezTo>
                <a:cubicBezTo>
                  <a:pt x="1877614" y="1498792"/>
                  <a:pt x="1884560" y="1505303"/>
                  <a:pt x="1885427" y="1515721"/>
                </a:cubicBezTo>
                <a:cubicBezTo>
                  <a:pt x="1885427" y="1524403"/>
                  <a:pt x="1882823" y="1531348"/>
                  <a:pt x="1877614" y="1536557"/>
                </a:cubicBezTo>
                <a:cubicBezTo>
                  <a:pt x="1870669" y="1540898"/>
                  <a:pt x="1863723" y="1540030"/>
                  <a:pt x="1856778" y="1533953"/>
                </a:cubicBezTo>
                <a:cubicBezTo>
                  <a:pt x="1844624" y="1524403"/>
                  <a:pt x="1833772" y="1512249"/>
                  <a:pt x="1824221" y="1497490"/>
                </a:cubicBezTo>
                <a:cubicBezTo>
                  <a:pt x="1823354" y="1495754"/>
                  <a:pt x="1822919" y="1494451"/>
                  <a:pt x="1822919" y="1493583"/>
                </a:cubicBezTo>
                <a:cubicBezTo>
                  <a:pt x="1823788" y="1492715"/>
                  <a:pt x="1825090" y="1492281"/>
                  <a:pt x="1826827" y="1492281"/>
                </a:cubicBezTo>
                <a:close/>
                <a:moveTo>
                  <a:pt x="804154" y="1489677"/>
                </a:moveTo>
                <a:cubicBezTo>
                  <a:pt x="824990" y="1491413"/>
                  <a:pt x="841485" y="1500094"/>
                  <a:pt x="853639" y="1515721"/>
                </a:cubicBezTo>
                <a:cubicBezTo>
                  <a:pt x="856244" y="1521799"/>
                  <a:pt x="856244" y="1527442"/>
                  <a:pt x="853639" y="1532651"/>
                </a:cubicBezTo>
                <a:cubicBezTo>
                  <a:pt x="851034" y="1542200"/>
                  <a:pt x="849733" y="1552618"/>
                  <a:pt x="849733" y="1563905"/>
                </a:cubicBezTo>
                <a:lnTo>
                  <a:pt x="849733" y="1566509"/>
                </a:lnTo>
                <a:cubicBezTo>
                  <a:pt x="864491" y="1564773"/>
                  <a:pt x="877513" y="1563470"/>
                  <a:pt x="888800" y="1562602"/>
                </a:cubicBezTo>
                <a:cubicBezTo>
                  <a:pt x="895745" y="1561734"/>
                  <a:pt x="901823" y="1559998"/>
                  <a:pt x="907031" y="1557393"/>
                </a:cubicBezTo>
                <a:cubicBezTo>
                  <a:pt x="913976" y="1553921"/>
                  <a:pt x="920488" y="1554789"/>
                  <a:pt x="926565" y="1559998"/>
                </a:cubicBezTo>
                <a:cubicBezTo>
                  <a:pt x="934378" y="1566075"/>
                  <a:pt x="941759" y="1574323"/>
                  <a:pt x="948703" y="1584740"/>
                </a:cubicBezTo>
                <a:cubicBezTo>
                  <a:pt x="952176" y="1589949"/>
                  <a:pt x="951308" y="1595593"/>
                  <a:pt x="946099" y="1601670"/>
                </a:cubicBezTo>
                <a:cubicBezTo>
                  <a:pt x="935681" y="1612088"/>
                  <a:pt x="927867" y="1624242"/>
                  <a:pt x="922659" y="1638133"/>
                </a:cubicBezTo>
                <a:cubicBezTo>
                  <a:pt x="925263" y="1639869"/>
                  <a:pt x="926999" y="1642039"/>
                  <a:pt x="927867" y="1644644"/>
                </a:cubicBezTo>
                <a:cubicBezTo>
                  <a:pt x="930472" y="1648116"/>
                  <a:pt x="930906" y="1651155"/>
                  <a:pt x="929169" y="1653760"/>
                </a:cubicBezTo>
                <a:cubicBezTo>
                  <a:pt x="927434" y="1656364"/>
                  <a:pt x="923960" y="1657666"/>
                  <a:pt x="918752" y="1657666"/>
                </a:cubicBezTo>
                <a:cubicBezTo>
                  <a:pt x="900520" y="1655930"/>
                  <a:pt x="877080" y="1655930"/>
                  <a:pt x="848430" y="1657666"/>
                </a:cubicBezTo>
                <a:lnTo>
                  <a:pt x="848430" y="1682409"/>
                </a:lnTo>
                <a:cubicBezTo>
                  <a:pt x="848430" y="1726685"/>
                  <a:pt x="842787" y="1761412"/>
                  <a:pt x="831500" y="1786589"/>
                </a:cubicBezTo>
                <a:cubicBezTo>
                  <a:pt x="829765" y="1790061"/>
                  <a:pt x="828463" y="1791798"/>
                  <a:pt x="827594" y="1791798"/>
                </a:cubicBezTo>
                <a:cubicBezTo>
                  <a:pt x="826726" y="1791798"/>
                  <a:pt x="825424" y="1790495"/>
                  <a:pt x="823687" y="1787891"/>
                </a:cubicBezTo>
                <a:cubicBezTo>
                  <a:pt x="815006" y="1772264"/>
                  <a:pt x="810665" y="1745351"/>
                  <a:pt x="810665" y="1707152"/>
                </a:cubicBezTo>
                <a:cubicBezTo>
                  <a:pt x="810665" y="1701943"/>
                  <a:pt x="810665" y="1694129"/>
                  <a:pt x="810665" y="1683711"/>
                </a:cubicBezTo>
                <a:cubicBezTo>
                  <a:pt x="809797" y="1673293"/>
                  <a:pt x="809363" y="1665480"/>
                  <a:pt x="809363" y="1660271"/>
                </a:cubicBezTo>
                <a:cubicBezTo>
                  <a:pt x="793735" y="1661139"/>
                  <a:pt x="780279" y="1662441"/>
                  <a:pt x="768993" y="1664177"/>
                </a:cubicBezTo>
                <a:cubicBezTo>
                  <a:pt x="768125" y="1675464"/>
                  <a:pt x="764218" y="1681107"/>
                  <a:pt x="757273" y="1681107"/>
                </a:cubicBezTo>
                <a:cubicBezTo>
                  <a:pt x="746855" y="1681975"/>
                  <a:pt x="740344" y="1674161"/>
                  <a:pt x="737739" y="1657666"/>
                </a:cubicBezTo>
                <a:cubicBezTo>
                  <a:pt x="735135" y="1619467"/>
                  <a:pt x="730360" y="1594724"/>
                  <a:pt x="723414" y="1583438"/>
                </a:cubicBezTo>
                <a:cubicBezTo>
                  <a:pt x="720810" y="1579965"/>
                  <a:pt x="720376" y="1576927"/>
                  <a:pt x="722112" y="1574323"/>
                </a:cubicBezTo>
                <a:cubicBezTo>
                  <a:pt x="723849" y="1571718"/>
                  <a:pt x="726887" y="1570850"/>
                  <a:pt x="731228" y="1571718"/>
                </a:cubicBezTo>
                <a:cubicBezTo>
                  <a:pt x="735569" y="1571718"/>
                  <a:pt x="744250" y="1573888"/>
                  <a:pt x="757273" y="1578229"/>
                </a:cubicBezTo>
                <a:cubicBezTo>
                  <a:pt x="775504" y="1575625"/>
                  <a:pt x="777675" y="1575191"/>
                  <a:pt x="763784" y="1576927"/>
                </a:cubicBezTo>
                <a:cubicBezTo>
                  <a:pt x="777675" y="1575191"/>
                  <a:pt x="792868" y="1573454"/>
                  <a:pt x="809363" y="1571718"/>
                </a:cubicBezTo>
                <a:lnTo>
                  <a:pt x="809363" y="1546975"/>
                </a:lnTo>
                <a:cubicBezTo>
                  <a:pt x="810231" y="1528744"/>
                  <a:pt x="806324" y="1512683"/>
                  <a:pt x="797643" y="1498792"/>
                </a:cubicBezTo>
                <a:cubicBezTo>
                  <a:pt x="795038" y="1492715"/>
                  <a:pt x="797208" y="1489677"/>
                  <a:pt x="804154" y="1489677"/>
                </a:cubicBezTo>
                <a:close/>
                <a:moveTo>
                  <a:pt x="4488783" y="1486421"/>
                </a:moveTo>
                <a:cubicBezTo>
                  <a:pt x="4490519" y="1485553"/>
                  <a:pt x="4492907" y="1485770"/>
                  <a:pt x="4495945" y="1487072"/>
                </a:cubicBezTo>
                <a:cubicBezTo>
                  <a:pt x="4512441" y="1494017"/>
                  <a:pt x="4522424" y="1501397"/>
                  <a:pt x="4525897" y="1509210"/>
                </a:cubicBezTo>
                <a:cubicBezTo>
                  <a:pt x="4527633" y="1512683"/>
                  <a:pt x="4527633" y="1516590"/>
                  <a:pt x="4525897" y="1520930"/>
                </a:cubicBezTo>
                <a:cubicBezTo>
                  <a:pt x="4544997" y="1543503"/>
                  <a:pt x="4572344" y="1564773"/>
                  <a:pt x="4607939" y="1584740"/>
                </a:cubicBezTo>
                <a:cubicBezTo>
                  <a:pt x="4620093" y="1591686"/>
                  <a:pt x="4640929" y="1601236"/>
                  <a:pt x="4670446" y="1613390"/>
                </a:cubicBezTo>
                <a:cubicBezTo>
                  <a:pt x="4676524" y="1615994"/>
                  <a:pt x="4680430" y="1617731"/>
                  <a:pt x="4682167" y="1618599"/>
                </a:cubicBezTo>
                <a:cubicBezTo>
                  <a:pt x="4684771" y="1619467"/>
                  <a:pt x="4686073" y="1620769"/>
                  <a:pt x="4686073" y="1622506"/>
                </a:cubicBezTo>
                <a:cubicBezTo>
                  <a:pt x="4685205" y="1624242"/>
                  <a:pt x="4683903" y="1625110"/>
                  <a:pt x="4682167" y="1625110"/>
                </a:cubicBezTo>
                <a:cubicBezTo>
                  <a:pt x="4673485" y="1625978"/>
                  <a:pt x="4670446" y="1626412"/>
                  <a:pt x="4673051" y="1626412"/>
                </a:cubicBezTo>
                <a:cubicBezTo>
                  <a:pt x="4636588" y="1629017"/>
                  <a:pt x="4615318" y="1630319"/>
                  <a:pt x="4609241" y="1630319"/>
                </a:cubicBezTo>
                <a:cubicBezTo>
                  <a:pt x="4599691" y="1631187"/>
                  <a:pt x="4592312" y="1628149"/>
                  <a:pt x="4587103" y="1621203"/>
                </a:cubicBezTo>
                <a:cubicBezTo>
                  <a:pt x="4560189" y="1596027"/>
                  <a:pt x="4535447" y="1568245"/>
                  <a:pt x="4512875" y="1537860"/>
                </a:cubicBezTo>
                <a:cubicBezTo>
                  <a:pt x="4509402" y="1544805"/>
                  <a:pt x="4505495" y="1550882"/>
                  <a:pt x="4501154" y="1556091"/>
                </a:cubicBezTo>
                <a:cubicBezTo>
                  <a:pt x="4493341" y="1568245"/>
                  <a:pt x="4483357" y="1579532"/>
                  <a:pt x="4471203" y="1589949"/>
                </a:cubicBezTo>
                <a:cubicBezTo>
                  <a:pt x="4485961" y="1587345"/>
                  <a:pt x="4499418" y="1583438"/>
                  <a:pt x="4511572" y="1578229"/>
                </a:cubicBezTo>
                <a:cubicBezTo>
                  <a:pt x="4523727" y="1571284"/>
                  <a:pt x="4536749" y="1574757"/>
                  <a:pt x="4550640" y="1588647"/>
                </a:cubicBezTo>
                <a:cubicBezTo>
                  <a:pt x="4555849" y="1595593"/>
                  <a:pt x="4554980" y="1599933"/>
                  <a:pt x="4548035" y="1601670"/>
                </a:cubicBezTo>
                <a:cubicBezTo>
                  <a:pt x="4535013" y="1604274"/>
                  <a:pt x="4515479" y="1607747"/>
                  <a:pt x="4489434" y="1612088"/>
                </a:cubicBezTo>
                <a:cubicBezTo>
                  <a:pt x="4485093" y="1613824"/>
                  <a:pt x="4480752" y="1613824"/>
                  <a:pt x="4476412" y="1612088"/>
                </a:cubicBezTo>
                <a:cubicBezTo>
                  <a:pt x="4476412" y="1612088"/>
                  <a:pt x="4475978" y="1611654"/>
                  <a:pt x="4475109" y="1610785"/>
                </a:cubicBezTo>
                <a:cubicBezTo>
                  <a:pt x="4470769" y="1608181"/>
                  <a:pt x="4465994" y="1604708"/>
                  <a:pt x="4460785" y="1600367"/>
                </a:cubicBezTo>
                <a:cubicBezTo>
                  <a:pt x="4459917" y="1601236"/>
                  <a:pt x="4458180" y="1602538"/>
                  <a:pt x="4455576" y="1604274"/>
                </a:cubicBezTo>
                <a:cubicBezTo>
                  <a:pt x="4453840" y="1606011"/>
                  <a:pt x="4452103" y="1607313"/>
                  <a:pt x="4450367" y="1608181"/>
                </a:cubicBezTo>
                <a:cubicBezTo>
                  <a:pt x="4442553" y="1615994"/>
                  <a:pt x="4433438" y="1622940"/>
                  <a:pt x="4423020" y="1629017"/>
                </a:cubicBezTo>
                <a:cubicBezTo>
                  <a:pt x="4425624" y="1629885"/>
                  <a:pt x="4428663" y="1631187"/>
                  <a:pt x="4432135" y="1632924"/>
                </a:cubicBezTo>
                <a:cubicBezTo>
                  <a:pt x="4434740" y="1633792"/>
                  <a:pt x="4436476" y="1634226"/>
                  <a:pt x="4437344" y="1634226"/>
                </a:cubicBezTo>
                <a:cubicBezTo>
                  <a:pt x="4437344" y="1634226"/>
                  <a:pt x="4437344" y="1634660"/>
                  <a:pt x="4437344" y="1635528"/>
                </a:cubicBezTo>
                <a:cubicBezTo>
                  <a:pt x="4441685" y="1633792"/>
                  <a:pt x="4445592" y="1632489"/>
                  <a:pt x="4449065" y="1631621"/>
                </a:cubicBezTo>
                <a:cubicBezTo>
                  <a:pt x="4456010" y="1629885"/>
                  <a:pt x="4462087" y="1626846"/>
                  <a:pt x="4467296" y="1622506"/>
                </a:cubicBezTo>
                <a:cubicBezTo>
                  <a:pt x="4470769" y="1620769"/>
                  <a:pt x="4473807" y="1620769"/>
                  <a:pt x="4476412" y="1622506"/>
                </a:cubicBezTo>
                <a:cubicBezTo>
                  <a:pt x="4486830" y="1627715"/>
                  <a:pt x="4493775" y="1633358"/>
                  <a:pt x="4497248" y="1639435"/>
                </a:cubicBezTo>
                <a:cubicBezTo>
                  <a:pt x="4498984" y="1642907"/>
                  <a:pt x="4498984" y="1645946"/>
                  <a:pt x="4497248" y="1648551"/>
                </a:cubicBezTo>
                <a:cubicBezTo>
                  <a:pt x="4492907" y="1657232"/>
                  <a:pt x="4489000" y="1668084"/>
                  <a:pt x="4485527" y="1681107"/>
                </a:cubicBezTo>
                <a:cubicBezTo>
                  <a:pt x="4486396" y="1681975"/>
                  <a:pt x="4488132" y="1682843"/>
                  <a:pt x="4490736" y="1683711"/>
                </a:cubicBezTo>
                <a:cubicBezTo>
                  <a:pt x="4492473" y="1685447"/>
                  <a:pt x="4493775" y="1686750"/>
                  <a:pt x="4494643" y="1687618"/>
                </a:cubicBezTo>
                <a:cubicBezTo>
                  <a:pt x="4497248" y="1692827"/>
                  <a:pt x="4496379" y="1695865"/>
                  <a:pt x="4492039" y="1696734"/>
                </a:cubicBezTo>
                <a:cubicBezTo>
                  <a:pt x="4474675" y="1700206"/>
                  <a:pt x="4459917" y="1702811"/>
                  <a:pt x="4447762" y="1704547"/>
                </a:cubicBezTo>
                <a:cubicBezTo>
                  <a:pt x="4446894" y="1706283"/>
                  <a:pt x="4446460" y="1708020"/>
                  <a:pt x="4446460" y="1709756"/>
                </a:cubicBezTo>
                <a:cubicBezTo>
                  <a:pt x="4444724" y="1714965"/>
                  <a:pt x="4440817" y="1716267"/>
                  <a:pt x="4434740" y="1713663"/>
                </a:cubicBezTo>
                <a:cubicBezTo>
                  <a:pt x="4426058" y="1709322"/>
                  <a:pt x="4422151" y="1702377"/>
                  <a:pt x="4423020" y="1692827"/>
                </a:cubicBezTo>
                <a:cubicBezTo>
                  <a:pt x="4422151" y="1670255"/>
                  <a:pt x="4418679" y="1651155"/>
                  <a:pt x="4412602" y="1635528"/>
                </a:cubicBezTo>
                <a:cubicBezTo>
                  <a:pt x="4397843" y="1644210"/>
                  <a:pt x="4386123" y="1649419"/>
                  <a:pt x="4377441" y="1651155"/>
                </a:cubicBezTo>
                <a:cubicBezTo>
                  <a:pt x="4374837" y="1652023"/>
                  <a:pt x="4373100" y="1652023"/>
                  <a:pt x="4372232" y="1651155"/>
                </a:cubicBezTo>
                <a:cubicBezTo>
                  <a:pt x="4372232" y="1649419"/>
                  <a:pt x="4373100" y="1647682"/>
                  <a:pt x="4374837" y="1645946"/>
                </a:cubicBezTo>
                <a:cubicBezTo>
                  <a:pt x="4416508" y="1611220"/>
                  <a:pt x="4449065" y="1574757"/>
                  <a:pt x="4472505" y="1536557"/>
                </a:cubicBezTo>
                <a:cubicBezTo>
                  <a:pt x="4482923" y="1517458"/>
                  <a:pt x="4487264" y="1502699"/>
                  <a:pt x="4485527" y="1492281"/>
                </a:cubicBezTo>
                <a:cubicBezTo>
                  <a:pt x="4485961" y="1489242"/>
                  <a:pt x="4487047" y="1487289"/>
                  <a:pt x="4488783" y="1486421"/>
                </a:cubicBezTo>
                <a:close/>
                <a:moveTo>
                  <a:pt x="6433204" y="1230083"/>
                </a:moveTo>
                <a:cubicBezTo>
                  <a:pt x="6434940" y="1229215"/>
                  <a:pt x="6437979" y="1229215"/>
                  <a:pt x="6442319" y="1230083"/>
                </a:cubicBezTo>
                <a:cubicBezTo>
                  <a:pt x="6479651" y="1238765"/>
                  <a:pt x="6499184" y="1250051"/>
                  <a:pt x="6500920" y="1263941"/>
                </a:cubicBezTo>
                <a:cubicBezTo>
                  <a:pt x="6500052" y="1273491"/>
                  <a:pt x="6493975" y="1278700"/>
                  <a:pt x="6482689" y="1279568"/>
                </a:cubicBezTo>
                <a:cubicBezTo>
                  <a:pt x="6474875" y="1280437"/>
                  <a:pt x="6469233" y="1276964"/>
                  <a:pt x="6465760" y="1269150"/>
                </a:cubicBezTo>
                <a:cubicBezTo>
                  <a:pt x="6460551" y="1259601"/>
                  <a:pt x="6450567" y="1248748"/>
                  <a:pt x="6435808" y="1236594"/>
                </a:cubicBezTo>
                <a:cubicBezTo>
                  <a:pt x="6433204" y="1233990"/>
                  <a:pt x="6432336" y="1231819"/>
                  <a:pt x="6433204" y="1230083"/>
                </a:cubicBezTo>
                <a:close/>
                <a:moveTo>
                  <a:pt x="7838736" y="1222270"/>
                </a:moveTo>
                <a:cubicBezTo>
                  <a:pt x="7837000" y="1222270"/>
                  <a:pt x="7834830" y="1222704"/>
                  <a:pt x="7832225" y="1223572"/>
                </a:cubicBezTo>
                <a:cubicBezTo>
                  <a:pt x="7830489" y="1223572"/>
                  <a:pt x="7829187" y="1223572"/>
                  <a:pt x="7828318" y="1223572"/>
                </a:cubicBezTo>
                <a:cubicBezTo>
                  <a:pt x="7828318" y="1223572"/>
                  <a:pt x="7828318" y="1224006"/>
                  <a:pt x="7828318" y="1224874"/>
                </a:cubicBezTo>
                <a:cubicBezTo>
                  <a:pt x="7828318" y="1227479"/>
                  <a:pt x="7828318" y="1229649"/>
                  <a:pt x="7828318" y="1231385"/>
                </a:cubicBezTo>
                <a:cubicBezTo>
                  <a:pt x="7830054" y="1231385"/>
                  <a:pt x="7831792" y="1230951"/>
                  <a:pt x="7833527" y="1230083"/>
                </a:cubicBezTo>
                <a:cubicBezTo>
                  <a:pt x="7836132" y="1230083"/>
                  <a:pt x="7837868" y="1230083"/>
                  <a:pt x="7838736" y="1230083"/>
                </a:cubicBezTo>
                <a:cubicBezTo>
                  <a:pt x="7838736" y="1227479"/>
                  <a:pt x="7838736" y="1224874"/>
                  <a:pt x="7838736" y="1222270"/>
                </a:cubicBezTo>
                <a:close/>
                <a:moveTo>
                  <a:pt x="1416210" y="1210549"/>
                </a:moveTo>
                <a:cubicBezTo>
                  <a:pt x="1442256" y="1209681"/>
                  <a:pt x="1455712" y="1218363"/>
                  <a:pt x="1456580" y="1236594"/>
                </a:cubicBezTo>
                <a:cubicBezTo>
                  <a:pt x="1455712" y="1250485"/>
                  <a:pt x="1435309" y="1263941"/>
                  <a:pt x="1395374" y="1276964"/>
                </a:cubicBezTo>
                <a:cubicBezTo>
                  <a:pt x="1389297" y="1277832"/>
                  <a:pt x="1385391" y="1276964"/>
                  <a:pt x="1383654" y="1274359"/>
                </a:cubicBezTo>
                <a:cubicBezTo>
                  <a:pt x="1381918" y="1271755"/>
                  <a:pt x="1383220" y="1268716"/>
                  <a:pt x="1387560" y="1265244"/>
                </a:cubicBezTo>
                <a:cubicBezTo>
                  <a:pt x="1398847" y="1257430"/>
                  <a:pt x="1405792" y="1251787"/>
                  <a:pt x="1408396" y="1248315"/>
                </a:cubicBezTo>
                <a:cubicBezTo>
                  <a:pt x="1410133" y="1246578"/>
                  <a:pt x="1410567" y="1245276"/>
                  <a:pt x="1409699" y="1244408"/>
                </a:cubicBezTo>
                <a:cubicBezTo>
                  <a:pt x="1408830" y="1243540"/>
                  <a:pt x="1407094" y="1242671"/>
                  <a:pt x="1404490" y="1241803"/>
                </a:cubicBezTo>
                <a:cubicBezTo>
                  <a:pt x="1393204" y="1240067"/>
                  <a:pt x="1387560" y="1234858"/>
                  <a:pt x="1387560" y="1226176"/>
                </a:cubicBezTo>
                <a:cubicBezTo>
                  <a:pt x="1388429" y="1215758"/>
                  <a:pt x="1397978" y="1210549"/>
                  <a:pt x="1416210" y="1210549"/>
                </a:cubicBezTo>
                <a:close/>
                <a:moveTo>
                  <a:pt x="5583730" y="1209247"/>
                </a:moveTo>
                <a:cubicBezTo>
                  <a:pt x="5580257" y="1209247"/>
                  <a:pt x="5574614" y="1210115"/>
                  <a:pt x="5566801" y="1211852"/>
                </a:cubicBezTo>
                <a:cubicBezTo>
                  <a:pt x="5556383" y="1212720"/>
                  <a:pt x="5549004" y="1213588"/>
                  <a:pt x="5544663" y="1214456"/>
                </a:cubicBezTo>
                <a:cubicBezTo>
                  <a:pt x="5544663" y="1217061"/>
                  <a:pt x="5544663" y="1221401"/>
                  <a:pt x="5544663" y="1227479"/>
                </a:cubicBezTo>
                <a:cubicBezTo>
                  <a:pt x="5545531" y="1233556"/>
                  <a:pt x="5545965" y="1238331"/>
                  <a:pt x="5545965" y="1241803"/>
                </a:cubicBezTo>
                <a:cubicBezTo>
                  <a:pt x="5548569" y="1241803"/>
                  <a:pt x="5552476" y="1241369"/>
                  <a:pt x="5557685" y="1240501"/>
                </a:cubicBezTo>
                <a:cubicBezTo>
                  <a:pt x="5562026" y="1240501"/>
                  <a:pt x="5565498" y="1240067"/>
                  <a:pt x="5568103" y="1239199"/>
                </a:cubicBezTo>
                <a:cubicBezTo>
                  <a:pt x="5572444" y="1239199"/>
                  <a:pt x="5578087" y="1238765"/>
                  <a:pt x="5585032" y="1237897"/>
                </a:cubicBezTo>
                <a:cubicBezTo>
                  <a:pt x="5586769" y="1230083"/>
                  <a:pt x="5588071" y="1221835"/>
                  <a:pt x="5588939" y="1213154"/>
                </a:cubicBezTo>
                <a:cubicBezTo>
                  <a:pt x="5589807" y="1211417"/>
                  <a:pt x="5589807" y="1210115"/>
                  <a:pt x="5588939" y="1209247"/>
                </a:cubicBezTo>
                <a:cubicBezTo>
                  <a:pt x="5588071" y="1208379"/>
                  <a:pt x="5586334" y="1208379"/>
                  <a:pt x="5583730" y="1209247"/>
                </a:cubicBezTo>
                <a:close/>
                <a:moveTo>
                  <a:pt x="7840038" y="1201434"/>
                </a:moveTo>
                <a:cubicBezTo>
                  <a:pt x="7838302" y="1201434"/>
                  <a:pt x="7836132" y="1201868"/>
                  <a:pt x="7833527" y="1202736"/>
                </a:cubicBezTo>
                <a:cubicBezTo>
                  <a:pt x="7830922" y="1202736"/>
                  <a:pt x="7828752" y="1203170"/>
                  <a:pt x="7827016" y="1204038"/>
                </a:cubicBezTo>
                <a:lnTo>
                  <a:pt x="7827016" y="1209247"/>
                </a:lnTo>
                <a:cubicBezTo>
                  <a:pt x="7827884" y="1209247"/>
                  <a:pt x="7829620" y="1209247"/>
                  <a:pt x="7832225" y="1209247"/>
                </a:cubicBezTo>
                <a:cubicBezTo>
                  <a:pt x="7835698" y="1208379"/>
                  <a:pt x="7838302" y="1207945"/>
                  <a:pt x="7840038" y="1207945"/>
                </a:cubicBezTo>
                <a:close/>
                <a:moveTo>
                  <a:pt x="7863479" y="1197527"/>
                </a:moveTo>
                <a:lnTo>
                  <a:pt x="7863479" y="1205340"/>
                </a:lnTo>
                <a:cubicBezTo>
                  <a:pt x="7866952" y="1204472"/>
                  <a:pt x="7869990" y="1204038"/>
                  <a:pt x="7872594" y="1204038"/>
                </a:cubicBezTo>
                <a:cubicBezTo>
                  <a:pt x="7872594" y="1201434"/>
                  <a:pt x="7873029" y="1200131"/>
                  <a:pt x="7873897" y="1200131"/>
                </a:cubicBezTo>
                <a:cubicBezTo>
                  <a:pt x="7873897" y="1197527"/>
                  <a:pt x="7873029" y="1196659"/>
                  <a:pt x="7871292" y="1197527"/>
                </a:cubicBezTo>
                <a:cubicBezTo>
                  <a:pt x="7868688" y="1197527"/>
                  <a:pt x="7866084" y="1197527"/>
                  <a:pt x="7863479" y="1197527"/>
                </a:cubicBezTo>
                <a:close/>
                <a:moveTo>
                  <a:pt x="1112786" y="1189713"/>
                </a:moveTo>
                <a:cubicBezTo>
                  <a:pt x="1114523" y="1190582"/>
                  <a:pt x="1115826" y="1191884"/>
                  <a:pt x="1116694" y="1193620"/>
                </a:cubicBezTo>
                <a:cubicBezTo>
                  <a:pt x="1129716" y="1214456"/>
                  <a:pt x="1144041" y="1230517"/>
                  <a:pt x="1159668" y="1241803"/>
                </a:cubicBezTo>
                <a:cubicBezTo>
                  <a:pt x="1172690" y="1250485"/>
                  <a:pt x="1191356" y="1254826"/>
                  <a:pt x="1215664" y="1254826"/>
                </a:cubicBezTo>
                <a:cubicBezTo>
                  <a:pt x="1220005" y="1253957"/>
                  <a:pt x="1221742" y="1252221"/>
                  <a:pt x="1220873" y="1249617"/>
                </a:cubicBezTo>
                <a:cubicBezTo>
                  <a:pt x="1220005" y="1247012"/>
                  <a:pt x="1218269" y="1242237"/>
                  <a:pt x="1215664" y="1235292"/>
                </a:cubicBezTo>
                <a:cubicBezTo>
                  <a:pt x="1213060" y="1229215"/>
                  <a:pt x="1211324" y="1224440"/>
                  <a:pt x="1210456" y="1220967"/>
                </a:cubicBezTo>
                <a:cubicBezTo>
                  <a:pt x="1209587" y="1219231"/>
                  <a:pt x="1210022" y="1217929"/>
                  <a:pt x="1211758" y="1217061"/>
                </a:cubicBezTo>
                <a:cubicBezTo>
                  <a:pt x="1213495" y="1217061"/>
                  <a:pt x="1214796" y="1217495"/>
                  <a:pt x="1215664" y="1218363"/>
                </a:cubicBezTo>
                <a:cubicBezTo>
                  <a:pt x="1216532" y="1219231"/>
                  <a:pt x="1217834" y="1220099"/>
                  <a:pt x="1219571" y="1220967"/>
                </a:cubicBezTo>
                <a:cubicBezTo>
                  <a:pt x="1236066" y="1232253"/>
                  <a:pt x="1250391" y="1241369"/>
                  <a:pt x="1262545" y="1248315"/>
                </a:cubicBezTo>
                <a:cubicBezTo>
                  <a:pt x="1268623" y="1252655"/>
                  <a:pt x="1271661" y="1258298"/>
                  <a:pt x="1271661" y="1265244"/>
                </a:cubicBezTo>
                <a:cubicBezTo>
                  <a:pt x="1271661" y="1273925"/>
                  <a:pt x="1268188" y="1279568"/>
                  <a:pt x="1261243" y="1282173"/>
                </a:cubicBezTo>
                <a:cubicBezTo>
                  <a:pt x="1251693" y="1286514"/>
                  <a:pt x="1231291" y="1288684"/>
                  <a:pt x="1200038" y="1288684"/>
                </a:cubicBezTo>
                <a:cubicBezTo>
                  <a:pt x="1170520" y="1287816"/>
                  <a:pt x="1147948" y="1277832"/>
                  <a:pt x="1132321" y="1258732"/>
                </a:cubicBezTo>
                <a:cubicBezTo>
                  <a:pt x="1118430" y="1241369"/>
                  <a:pt x="1111485" y="1219665"/>
                  <a:pt x="1111485" y="1193620"/>
                </a:cubicBezTo>
                <a:cubicBezTo>
                  <a:pt x="1111485" y="1191016"/>
                  <a:pt x="1111920" y="1189713"/>
                  <a:pt x="1112786" y="1189713"/>
                </a:cubicBezTo>
                <a:close/>
                <a:moveTo>
                  <a:pt x="7963752" y="1184504"/>
                </a:moveTo>
                <a:cubicBezTo>
                  <a:pt x="7961148" y="1184504"/>
                  <a:pt x="7957240" y="1184938"/>
                  <a:pt x="7952032" y="1185807"/>
                </a:cubicBezTo>
                <a:cubicBezTo>
                  <a:pt x="7945954" y="1185807"/>
                  <a:pt x="7941614" y="1186241"/>
                  <a:pt x="7939009" y="1187109"/>
                </a:cubicBezTo>
                <a:cubicBezTo>
                  <a:pt x="7939009" y="1191450"/>
                  <a:pt x="7938141" y="1195791"/>
                  <a:pt x="7936404" y="1200131"/>
                </a:cubicBezTo>
                <a:cubicBezTo>
                  <a:pt x="7939009" y="1200131"/>
                  <a:pt x="7942048" y="1199697"/>
                  <a:pt x="7945520" y="1198829"/>
                </a:cubicBezTo>
                <a:cubicBezTo>
                  <a:pt x="7950730" y="1197093"/>
                  <a:pt x="7956807" y="1197527"/>
                  <a:pt x="7963752" y="1200131"/>
                </a:cubicBezTo>
                <a:close/>
                <a:moveTo>
                  <a:pt x="1082836" y="1181900"/>
                </a:moveTo>
                <a:cubicBezTo>
                  <a:pt x="1083703" y="1181900"/>
                  <a:pt x="1085006" y="1183202"/>
                  <a:pt x="1086741" y="1185807"/>
                </a:cubicBezTo>
                <a:cubicBezTo>
                  <a:pt x="1096292" y="1221401"/>
                  <a:pt x="1094121" y="1245276"/>
                  <a:pt x="1080232" y="1257430"/>
                </a:cubicBezTo>
                <a:cubicBezTo>
                  <a:pt x="1073285" y="1262639"/>
                  <a:pt x="1066775" y="1262639"/>
                  <a:pt x="1060697" y="1257430"/>
                </a:cubicBezTo>
                <a:cubicBezTo>
                  <a:pt x="1051147" y="1244408"/>
                  <a:pt x="1050280" y="1231819"/>
                  <a:pt x="1058093" y="1219665"/>
                </a:cubicBezTo>
                <a:cubicBezTo>
                  <a:pt x="1067642" y="1209247"/>
                  <a:pt x="1075022" y="1197961"/>
                  <a:pt x="1080232" y="1185807"/>
                </a:cubicBezTo>
                <a:cubicBezTo>
                  <a:pt x="1081099" y="1183202"/>
                  <a:pt x="1081968" y="1181900"/>
                  <a:pt x="1082836" y="1181900"/>
                </a:cubicBezTo>
                <a:close/>
                <a:moveTo>
                  <a:pt x="8538452" y="1180598"/>
                </a:moveTo>
                <a:cubicBezTo>
                  <a:pt x="8552343" y="1181466"/>
                  <a:pt x="8563629" y="1185807"/>
                  <a:pt x="8572310" y="1193620"/>
                </a:cubicBezTo>
                <a:cubicBezTo>
                  <a:pt x="8575783" y="1197093"/>
                  <a:pt x="8576217" y="1201000"/>
                  <a:pt x="8573612" y="1205340"/>
                </a:cubicBezTo>
                <a:cubicBezTo>
                  <a:pt x="8573612" y="1206209"/>
                  <a:pt x="8573612" y="1207511"/>
                  <a:pt x="8573612" y="1209247"/>
                </a:cubicBezTo>
                <a:cubicBezTo>
                  <a:pt x="8572744" y="1211852"/>
                  <a:pt x="8572310" y="1213588"/>
                  <a:pt x="8572310" y="1214456"/>
                </a:cubicBezTo>
                <a:cubicBezTo>
                  <a:pt x="8574047" y="1213588"/>
                  <a:pt x="8576217" y="1213154"/>
                  <a:pt x="8578821" y="1213154"/>
                </a:cubicBezTo>
                <a:cubicBezTo>
                  <a:pt x="8581426" y="1212286"/>
                  <a:pt x="8583597" y="1211852"/>
                  <a:pt x="8585332" y="1211852"/>
                </a:cubicBezTo>
                <a:cubicBezTo>
                  <a:pt x="8588806" y="1210115"/>
                  <a:pt x="8592712" y="1210115"/>
                  <a:pt x="8597053" y="1211852"/>
                </a:cubicBezTo>
                <a:cubicBezTo>
                  <a:pt x="8602262" y="1214456"/>
                  <a:pt x="8606168" y="1218797"/>
                  <a:pt x="8608773" y="1224874"/>
                </a:cubicBezTo>
                <a:cubicBezTo>
                  <a:pt x="8613114" y="1232688"/>
                  <a:pt x="8611377" y="1237028"/>
                  <a:pt x="8603564" y="1237897"/>
                </a:cubicBezTo>
                <a:cubicBezTo>
                  <a:pt x="8599223" y="1237897"/>
                  <a:pt x="8592712" y="1238331"/>
                  <a:pt x="8584030" y="1239199"/>
                </a:cubicBezTo>
                <a:cubicBezTo>
                  <a:pt x="8577953" y="1239199"/>
                  <a:pt x="8573612" y="1239199"/>
                  <a:pt x="8571008" y="1239199"/>
                </a:cubicBezTo>
                <a:cubicBezTo>
                  <a:pt x="8571008" y="1244408"/>
                  <a:pt x="8570574" y="1250051"/>
                  <a:pt x="8569706" y="1256128"/>
                </a:cubicBezTo>
                <a:cubicBezTo>
                  <a:pt x="8572310" y="1256128"/>
                  <a:pt x="8574914" y="1256128"/>
                  <a:pt x="8577519" y="1256128"/>
                </a:cubicBezTo>
                <a:cubicBezTo>
                  <a:pt x="8580123" y="1256128"/>
                  <a:pt x="8583162" y="1255694"/>
                  <a:pt x="8586635" y="1254826"/>
                </a:cubicBezTo>
                <a:cubicBezTo>
                  <a:pt x="8596185" y="1254826"/>
                  <a:pt x="8603130" y="1253957"/>
                  <a:pt x="8607471" y="1252221"/>
                </a:cubicBezTo>
                <a:cubicBezTo>
                  <a:pt x="8616153" y="1252221"/>
                  <a:pt x="8622664" y="1252655"/>
                  <a:pt x="8627004" y="1253523"/>
                </a:cubicBezTo>
                <a:cubicBezTo>
                  <a:pt x="8634818" y="1256996"/>
                  <a:pt x="8641329" y="1263073"/>
                  <a:pt x="8646538" y="1271755"/>
                </a:cubicBezTo>
                <a:cubicBezTo>
                  <a:pt x="8648275" y="1280437"/>
                  <a:pt x="8645236" y="1284777"/>
                  <a:pt x="8637422" y="1284777"/>
                </a:cubicBezTo>
                <a:cubicBezTo>
                  <a:pt x="8616586" y="1281305"/>
                  <a:pt x="8591844" y="1280437"/>
                  <a:pt x="8563194" y="1282173"/>
                </a:cubicBezTo>
                <a:cubicBezTo>
                  <a:pt x="8538018" y="1283041"/>
                  <a:pt x="8513709" y="1286080"/>
                  <a:pt x="8490269" y="1291289"/>
                </a:cubicBezTo>
                <a:cubicBezTo>
                  <a:pt x="8484192" y="1292157"/>
                  <a:pt x="8475076" y="1284777"/>
                  <a:pt x="8462921" y="1269150"/>
                </a:cubicBezTo>
                <a:cubicBezTo>
                  <a:pt x="8462053" y="1267414"/>
                  <a:pt x="8461619" y="1266112"/>
                  <a:pt x="8461619" y="1265244"/>
                </a:cubicBezTo>
                <a:cubicBezTo>
                  <a:pt x="8462488" y="1264375"/>
                  <a:pt x="8464224" y="1263941"/>
                  <a:pt x="8466828" y="1263941"/>
                </a:cubicBezTo>
                <a:cubicBezTo>
                  <a:pt x="8479851" y="1263941"/>
                  <a:pt x="8489835" y="1263507"/>
                  <a:pt x="8496780" y="1262639"/>
                </a:cubicBezTo>
                <a:cubicBezTo>
                  <a:pt x="8511539" y="1260903"/>
                  <a:pt x="8524995" y="1259601"/>
                  <a:pt x="8537149" y="1258732"/>
                </a:cubicBezTo>
                <a:cubicBezTo>
                  <a:pt x="8537149" y="1252655"/>
                  <a:pt x="8537149" y="1247012"/>
                  <a:pt x="8537149" y="1241803"/>
                </a:cubicBezTo>
                <a:cubicBezTo>
                  <a:pt x="8532809" y="1242671"/>
                  <a:pt x="8528034" y="1243106"/>
                  <a:pt x="8522825" y="1243106"/>
                </a:cubicBezTo>
                <a:cubicBezTo>
                  <a:pt x="8515880" y="1243974"/>
                  <a:pt x="8508500" y="1238331"/>
                  <a:pt x="8500686" y="1226176"/>
                </a:cubicBezTo>
                <a:cubicBezTo>
                  <a:pt x="8498951" y="1222704"/>
                  <a:pt x="8500253" y="1220533"/>
                  <a:pt x="8504593" y="1219665"/>
                </a:cubicBezTo>
                <a:cubicBezTo>
                  <a:pt x="8514143" y="1219665"/>
                  <a:pt x="8520220" y="1219231"/>
                  <a:pt x="8522825" y="1218363"/>
                </a:cubicBezTo>
                <a:cubicBezTo>
                  <a:pt x="8528034" y="1218363"/>
                  <a:pt x="8532809" y="1217929"/>
                  <a:pt x="8537149" y="1217061"/>
                </a:cubicBezTo>
                <a:cubicBezTo>
                  <a:pt x="8537149" y="1216192"/>
                  <a:pt x="8537149" y="1215758"/>
                  <a:pt x="8537149" y="1215758"/>
                </a:cubicBezTo>
                <a:cubicBezTo>
                  <a:pt x="8536281" y="1214890"/>
                  <a:pt x="8535847" y="1214456"/>
                  <a:pt x="8535847" y="1214456"/>
                </a:cubicBezTo>
                <a:cubicBezTo>
                  <a:pt x="8535847" y="1205774"/>
                  <a:pt x="8534545" y="1197527"/>
                  <a:pt x="8531940" y="1189713"/>
                </a:cubicBezTo>
                <a:cubicBezTo>
                  <a:pt x="8531072" y="1183636"/>
                  <a:pt x="8533243" y="1180598"/>
                  <a:pt x="8538452" y="1180598"/>
                </a:cubicBezTo>
                <a:close/>
                <a:moveTo>
                  <a:pt x="3838311" y="1180598"/>
                </a:moveTo>
                <a:cubicBezTo>
                  <a:pt x="3838311" y="1186675"/>
                  <a:pt x="3838311" y="1196659"/>
                  <a:pt x="3838311" y="1210549"/>
                </a:cubicBezTo>
                <a:cubicBezTo>
                  <a:pt x="3837443" y="1224440"/>
                  <a:pt x="3837009" y="1234424"/>
                  <a:pt x="3837009" y="1240501"/>
                </a:cubicBezTo>
                <a:cubicBezTo>
                  <a:pt x="3849163" y="1230951"/>
                  <a:pt x="3861751" y="1220533"/>
                  <a:pt x="3874774" y="1209247"/>
                </a:cubicBezTo>
                <a:cubicBezTo>
                  <a:pt x="3872169" y="1206643"/>
                  <a:pt x="3868697" y="1203170"/>
                  <a:pt x="3864356" y="1198829"/>
                </a:cubicBezTo>
                <a:cubicBezTo>
                  <a:pt x="3860883" y="1196225"/>
                  <a:pt x="3858713" y="1194488"/>
                  <a:pt x="3857845" y="1193620"/>
                </a:cubicBezTo>
                <a:cubicBezTo>
                  <a:pt x="3850899" y="1187543"/>
                  <a:pt x="3845690" y="1183636"/>
                  <a:pt x="3842218" y="1181900"/>
                </a:cubicBezTo>
                <a:cubicBezTo>
                  <a:pt x="3841350" y="1181900"/>
                  <a:pt x="3840047" y="1181466"/>
                  <a:pt x="3838311" y="1180598"/>
                </a:cubicBezTo>
                <a:close/>
                <a:moveTo>
                  <a:pt x="5228217" y="1175389"/>
                </a:moveTo>
                <a:cubicBezTo>
                  <a:pt x="5223876" y="1176257"/>
                  <a:pt x="5218233" y="1177559"/>
                  <a:pt x="5211288" y="1179295"/>
                </a:cubicBezTo>
                <a:cubicBezTo>
                  <a:pt x="5207815" y="1181032"/>
                  <a:pt x="5205645" y="1181900"/>
                  <a:pt x="5204776" y="1181900"/>
                </a:cubicBezTo>
                <a:cubicBezTo>
                  <a:pt x="5203908" y="1182768"/>
                  <a:pt x="5202606" y="1183202"/>
                  <a:pt x="5200870" y="1183202"/>
                </a:cubicBezTo>
                <a:cubicBezTo>
                  <a:pt x="5203474" y="1184070"/>
                  <a:pt x="5206079" y="1185373"/>
                  <a:pt x="5208683" y="1187109"/>
                </a:cubicBezTo>
                <a:cubicBezTo>
                  <a:pt x="5213892" y="1190582"/>
                  <a:pt x="5219535" y="1194488"/>
                  <a:pt x="5225612" y="1198829"/>
                </a:cubicBezTo>
                <a:cubicBezTo>
                  <a:pt x="5228217" y="1192752"/>
                  <a:pt x="5230387" y="1185807"/>
                  <a:pt x="5232123" y="1177993"/>
                </a:cubicBezTo>
                <a:cubicBezTo>
                  <a:pt x="5232123" y="1175389"/>
                  <a:pt x="5230821" y="1174520"/>
                  <a:pt x="5228217" y="1175389"/>
                </a:cubicBezTo>
                <a:close/>
                <a:moveTo>
                  <a:pt x="1218269" y="1174086"/>
                </a:moveTo>
                <a:cubicBezTo>
                  <a:pt x="1235632" y="1175823"/>
                  <a:pt x="1249957" y="1177559"/>
                  <a:pt x="1261243" y="1179295"/>
                </a:cubicBezTo>
                <a:cubicBezTo>
                  <a:pt x="1279474" y="1184504"/>
                  <a:pt x="1286420" y="1197961"/>
                  <a:pt x="1282079" y="1219665"/>
                </a:cubicBezTo>
                <a:cubicBezTo>
                  <a:pt x="1278606" y="1228347"/>
                  <a:pt x="1271661" y="1230951"/>
                  <a:pt x="1261243" y="1227479"/>
                </a:cubicBezTo>
                <a:cubicBezTo>
                  <a:pt x="1248220" y="1218797"/>
                  <a:pt x="1233462" y="1203604"/>
                  <a:pt x="1216967" y="1181900"/>
                </a:cubicBezTo>
                <a:cubicBezTo>
                  <a:pt x="1215230" y="1179295"/>
                  <a:pt x="1214362" y="1177125"/>
                  <a:pt x="1214362" y="1175389"/>
                </a:cubicBezTo>
                <a:cubicBezTo>
                  <a:pt x="1214362" y="1174520"/>
                  <a:pt x="1215664" y="1174086"/>
                  <a:pt x="1218269" y="1174086"/>
                </a:cubicBezTo>
                <a:close/>
                <a:moveTo>
                  <a:pt x="8176018" y="1168877"/>
                </a:moveTo>
                <a:cubicBezTo>
                  <a:pt x="8167336" y="1171482"/>
                  <a:pt x="8156484" y="1173218"/>
                  <a:pt x="8143462" y="1174086"/>
                </a:cubicBezTo>
                <a:cubicBezTo>
                  <a:pt x="8142594" y="1174086"/>
                  <a:pt x="8141292" y="1174086"/>
                  <a:pt x="8139555" y="1174086"/>
                </a:cubicBezTo>
                <a:cubicBezTo>
                  <a:pt x="8139555" y="1176691"/>
                  <a:pt x="8139555" y="1180598"/>
                  <a:pt x="8139555" y="1185807"/>
                </a:cubicBezTo>
                <a:cubicBezTo>
                  <a:pt x="8140424" y="1193620"/>
                  <a:pt x="8140858" y="1199697"/>
                  <a:pt x="8140858" y="1204038"/>
                </a:cubicBezTo>
                <a:cubicBezTo>
                  <a:pt x="8146066" y="1203170"/>
                  <a:pt x="8150408" y="1201434"/>
                  <a:pt x="8153880" y="1198829"/>
                </a:cubicBezTo>
                <a:cubicBezTo>
                  <a:pt x="8160825" y="1196225"/>
                  <a:pt x="8168204" y="1196225"/>
                  <a:pt x="8176018" y="1198829"/>
                </a:cubicBezTo>
                <a:cubicBezTo>
                  <a:pt x="8176018" y="1190147"/>
                  <a:pt x="8176018" y="1180164"/>
                  <a:pt x="8176018" y="1168877"/>
                </a:cubicBezTo>
                <a:close/>
                <a:moveTo>
                  <a:pt x="3137293" y="1168877"/>
                </a:moveTo>
                <a:cubicBezTo>
                  <a:pt x="3128612" y="1171482"/>
                  <a:pt x="3117760" y="1173218"/>
                  <a:pt x="3104737" y="1174086"/>
                </a:cubicBezTo>
                <a:cubicBezTo>
                  <a:pt x="3103869" y="1174086"/>
                  <a:pt x="3102567" y="1174086"/>
                  <a:pt x="3100830" y="1174086"/>
                </a:cubicBezTo>
                <a:cubicBezTo>
                  <a:pt x="3100830" y="1176691"/>
                  <a:pt x="3100830" y="1180598"/>
                  <a:pt x="3100830" y="1185807"/>
                </a:cubicBezTo>
                <a:cubicBezTo>
                  <a:pt x="3101698" y="1193620"/>
                  <a:pt x="3102133" y="1199697"/>
                  <a:pt x="3102133" y="1204038"/>
                </a:cubicBezTo>
                <a:cubicBezTo>
                  <a:pt x="3107342" y="1203170"/>
                  <a:pt x="3111682" y="1201434"/>
                  <a:pt x="3115155" y="1198829"/>
                </a:cubicBezTo>
                <a:cubicBezTo>
                  <a:pt x="3122100" y="1196225"/>
                  <a:pt x="3129480" y="1196225"/>
                  <a:pt x="3137293" y="1198829"/>
                </a:cubicBezTo>
                <a:cubicBezTo>
                  <a:pt x="3137293" y="1190147"/>
                  <a:pt x="3137293" y="1180164"/>
                  <a:pt x="3137293" y="1168877"/>
                </a:cubicBezTo>
                <a:close/>
                <a:moveTo>
                  <a:pt x="451246" y="1168877"/>
                </a:moveTo>
                <a:cubicBezTo>
                  <a:pt x="442564" y="1171482"/>
                  <a:pt x="431712" y="1173218"/>
                  <a:pt x="418690" y="1174086"/>
                </a:cubicBezTo>
                <a:cubicBezTo>
                  <a:pt x="417822" y="1174086"/>
                  <a:pt x="416519" y="1174086"/>
                  <a:pt x="414783" y="1174086"/>
                </a:cubicBezTo>
                <a:cubicBezTo>
                  <a:pt x="414783" y="1176691"/>
                  <a:pt x="414783" y="1180598"/>
                  <a:pt x="414783" y="1185807"/>
                </a:cubicBezTo>
                <a:cubicBezTo>
                  <a:pt x="415652" y="1193620"/>
                  <a:pt x="416086" y="1199697"/>
                  <a:pt x="416086" y="1204038"/>
                </a:cubicBezTo>
                <a:cubicBezTo>
                  <a:pt x="421295" y="1203170"/>
                  <a:pt x="425635" y="1201434"/>
                  <a:pt x="429108" y="1198829"/>
                </a:cubicBezTo>
                <a:cubicBezTo>
                  <a:pt x="436054" y="1196225"/>
                  <a:pt x="443433" y="1196225"/>
                  <a:pt x="451246" y="1198829"/>
                </a:cubicBezTo>
                <a:cubicBezTo>
                  <a:pt x="451246" y="1190147"/>
                  <a:pt x="451246" y="1180164"/>
                  <a:pt x="451246" y="1168877"/>
                </a:cubicBezTo>
                <a:close/>
                <a:moveTo>
                  <a:pt x="4903548" y="1166273"/>
                </a:moveTo>
                <a:cubicBezTo>
                  <a:pt x="4893130" y="1171482"/>
                  <a:pt x="4879240" y="1174955"/>
                  <a:pt x="4861876" y="1176691"/>
                </a:cubicBezTo>
                <a:cubicBezTo>
                  <a:pt x="4856667" y="1176691"/>
                  <a:pt x="4851024" y="1175389"/>
                  <a:pt x="4844947" y="1172784"/>
                </a:cubicBezTo>
                <a:cubicBezTo>
                  <a:pt x="4844947" y="1178861"/>
                  <a:pt x="4844947" y="1185807"/>
                  <a:pt x="4844947" y="1193620"/>
                </a:cubicBezTo>
                <a:cubicBezTo>
                  <a:pt x="4850156" y="1192752"/>
                  <a:pt x="4857535" y="1191016"/>
                  <a:pt x="4867085" y="1188411"/>
                </a:cubicBezTo>
                <a:cubicBezTo>
                  <a:pt x="4874899" y="1186675"/>
                  <a:pt x="4880108" y="1185807"/>
                  <a:pt x="4882712" y="1185807"/>
                </a:cubicBezTo>
                <a:cubicBezTo>
                  <a:pt x="4885317" y="1184070"/>
                  <a:pt x="4888789" y="1184504"/>
                  <a:pt x="4893130" y="1187109"/>
                </a:cubicBezTo>
                <a:cubicBezTo>
                  <a:pt x="4895735" y="1188845"/>
                  <a:pt x="4900076" y="1192752"/>
                  <a:pt x="4906153" y="1198829"/>
                </a:cubicBezTo>
                <a:cubicBezTo>
                  <a:pt x="4906153" y="1195356"/>
                  <a:pt x="4905718" y="1189713"/>
                  <a:pt x="4904850" y="1181900"/>
                </a:cubicBezTo>
                <a:cubicBezTo>
                  <a:pt x="4904850" y="1174955"/>
                  <a:pt x="4904416" y="1169746"/>
                  <a:pt x="4903548" y="1166273"/>
                </a:cubicBezTo>
                <a:close/>
                <a:moveTo>
                  <a:pt x="7636237" y="1162041"/>
                </a:moveTo>
                <a:cubicBezTo>
                  <a:pt x="7637106" y="1161824"/>
                  <a:pt x="7638190" y="1161932"/>
                  <a:pt x="7639492" y="1162366"/>
                </a:cubicBezTo>
                <a:cubicBezTo>
                  <a:pt x="7662934" y="1168443"/>
                  <a:pt x="7680296" y="1175823"/>
                  <a:pt x="7691582" y="1184504"/>
                </a:cubicBezTo>
                <a:cubicBezTo>
                  <a:pt x="7697660" y="1189713"/>
                  <a:pt x="7699396" y="1201000"/>
                  <a:pt x="7696792" y="1218363"/>
                </a:cubicBezTo>
                <a:cubicBezTo>
                  <a:pt x="7696792" y="1219231"/>
                  <a:pt x="7696792" y="1220099"/>
                  <a:pt x="7696792" y="1220967"/>
                </a:cubicBezTo>
                <a:cubicBezTo>
                  <a:pt x="7690714" y="1231385"/>
                  <a:pt x="7681598" y="1231385"/>
                  <a:pt x="7669444" y="1220967"/>
                </a:cubicBezTo>
                <a:cubicBezTo>
                  <a:pt x="7659895" y="1207945"/>
                  <a:pt x="7649042" y="1190582"/>
                  <a:pt x="7636888" y="1168877"/>
                </a:cubicBezTo>
                <a:cubicBezTo>
                  <a:pt x="7635152" y="1166273"/>
                  <a:pt x="7634284" y="1164537"/>
                  <a:pt x="7634284" y="1163669"/>
                </a:cubicBezTo>
                <a:cubicBezTo>
                  <a:pt x="7634718" y="1162800"/>
                  <a:pt x="7635369" y="1162258"/>
                  <a:pt x="7636237" y="1162041"/>
                </a:cubicBezTo>
                <a:close/>
                <a:moveTo>
                  <a:pt x="6959962" y="1162041"/>
                </a:moveTo>
                <a:cubicBezTo>
                  <a:pt x="6960830" y="1161824"/>
                  <a:pt x="6961916" y="1161932"/>
                  <a:pt x="6963218" y="1162366"/>
                </a:cubicBezTo>
                <a:cubicBezTo>
                  <a:pt x="6986658" y="1168443"/>
                  <a:pt x="7004022" y="1175823"/>
                  <a:pt x="7015308" y="1184504"/>
                </a:cubicBezTo>
                <a:cubicBezTo>
                  <a:pt x="7021385" y="1189713"/>
                  <a:pt x="7023121" y="1201000"/>
                  <a:pt x="7020516" y="1218363"/>
                </a:cubicBezTo>
                <a:cubicBezTo>
                  <a:pt x="7020516" y="1219231"/>
                  <a:pt x="7020516" y="1220099"/>
                  <a:pt x="7020516" y="1220967"/>
                </a:cubicBezTo>
                <a:cubicBezTo>
                  <a:pt x="7014440" y="1231385"/>
                  <a:pt x="7005324" y="1231385"/>
                  <a:pt x="6993169" y="1220967"/>
                </a:cubicBezTo>
                <a:cubicBezTo>
                  <a:pt x="6983620" y="1207945"/>
                  <a:pt x="6972768" y="1190582"/>
                  <a:pt x="6960613" y="1168877"/>
                </a:cubicBezTo>
                <a:cubicBezTo>
                  <a:pt x="6958877" y="1166273"/>
                  <a:pt x="6958008" y="1164537"/>
                  <a:pt x="6958008" y="1163669"/>
                </a:cubicBezTo>
                <a:cubicBezTo>
                  <a:pt x="6958443" y="1162800"/>
                  <a:pt x="6959094" y="1162258"/>
                  <a:pt x="6959962" y="1162041"/>
                </a:cubicBezTo>
                <a:close/>
                <a:moveTo>
                  <a:pt x="3874774" y="1159762"/>
                </a:moveTo>
                <a:cubicBezTo>
                  <a:pt x="3873038" y="1160630"/>
                  <a:pt x="3870867" y="1162366"/>
                  <a:pt x="3868263" y="1164971"/>
                </a:cubicBezTo>
                <a:cubicBezTo>
                  <a:pt x="3864790" y="1167575"/>
                  <a:pt x="3862186" y="1169746"/>
                  <a:pt x="3860449" y="1171482"/>
                </a:cubicBezTo>
                <a:cubicBezTo>
                  <a:pt x="3869131" y="1174086"/>
                  <a:pt x="3878681" y="1179729"/>
                  <a:pt x="3889099" y="1188411"/>
                </a:cubicBezTo>
                <a:cubicBezTo>
                  <a:pt x="3889099" y="1189279"/>
                  <a:pt x="3889967" y="1190147"/>
                  <a:pt x="3891703" y="1191016"/>
                </a:cubicBezTo>
                <a:cubicBezTo>
                  <a:pt x="3892571" y="1190147"/>
                  <a:pt x="3893874" y="1188845"/>
                  <a:pt x="3895610" y="1187109"/>
                </a:cubicBezTo>
                <a:cubicBezTo>
                  <a:pt x="3896478" y="1186241"/>
                  <a:pt x="3897346" y="1185373"/>
                  <a:pt x="3898214" y="1184504"/>
                </a:cubicBezTo>
                <a:cubicBezTo>
                  <a:pt x="3891269" y="1181032"/>
                  <a:pt x="3885626" y="1175823"/>
                  <a:pt x="3881285" y="1168877"/>
                </a:cubicBezTo>
                <a:cubicBezTo>
                  <a:pt x="3878681" y="1165405"/>
                  <a:pt x="3876510" y="1162366"/>
                  <a:pt x="3874774" y="1159762"/>
                </a:cubicBezTo>
                <a:close/>
                <a:moveTo>
                  <a:pt x="7863479" y="1155855"/>
                </a:moveTo>
                <a:cubicBezTo>
                  <a:pt x="7858270" y="1155855"/>
                  <a:pt x="7853061" y="1156723"/>
                  <a:pt x="7847852" y="1158460"/>
                </a:cubicBezTo>
                <a:cubicBezTo>
                  <a:pt x="7847852" y="1158460"/>
                  <a:pt x="7847852" y="1159328"/>
                  <a:pt x="7847852" y="1161064"/>
                </a:cubicBezTo>
                <a:cubicBezTo>
                  <a:pt x="7846984" y="1161932"/>
                  <a:pt x="7846550" y="1162800"/>
                  <a:pt x="7846550" y="1163669"/>
                </a:cubicBezTo>
                <a:cubicBezTo>
                  <a:pt x="7852627" y="1161932"/>
                  <a:pt x="7858270" y="1160630"/>
                  <a:pt x="7863479" y="1159762"/>
                </a:cubicBezTo>
                <a:cubicBezTo>
                  <a:pt x="7863479" y="1158025"/>
                  <a:pt x="7863479" y="1156723"/>
                  <a:pt x="7863479" y="1155855"/>
                </a:cubicBezTo>
                <a:close/>
                <a:moveTo>
                  <a:pt x="7571776" y="1153251"/>
                </a:moveTo>
                <a:cubicBezTo>
                  <a:pt x="7572644" y="1153251"/>
                  <a:pt x="7573512" y="1154553"/>
                  <a:pt x="7574380" y="1157157"/>
                </a:cubicBezTo>
                <a:cubicBezTo>
                  <a:pt x="7581326" y="1193620"/>
                  <a:pt x="7576116" y="1216626"/>
                  <a:pt x="7558754" y="1226176"/>
                </a:cubicBezTo>
                <a:cubicBezTo>
                  <a:pt x="7552676" y="1230517"/>
                  <a:pt x="7547033" y="1229215"/>
                  <a:pt x="7541824" y="1222270"/>
                </a:cubicBezTo>
                <a:cubicBezTo>
                  <a:pt x="7533142" y="1208379"/>
                  <a:pt x="7534445" y="1196659"/>
                  <a:pt x="7545731" y="1187109"/>
                </a:cubicBezTo>
                <a:cubicBezTo>
                  <a:pt x="7550940" y="1183636"/>
                  <a:pt x="7557886" y="1174086"/>
                  <a:pt x="7566566" y="1158460"/>
                </a:cubicBezTo>
                <a:cubicBezTo>
                  <a:pt x="7567436" y="1157591"/>
                  <a:pt x="7567870" y="1157157"/>
                  <a:pt x="7567870" y="1157157"/>
                </a:cubicBezTo>
                <a:cubicBezTo>
                  <a:pt x="7568738" y="1154553"/>
                  <a:pt x="7570040" y="1153251"/>
                  <a:pt x="7571776" y="1153251"/>
                </a:cubicBezTo>
                <a:close/>
                <a:moveTo>
                  <a:pt x="6895500" y="1153251"/>
                </a:moveTo>
                <a:cubicBezTo>
                  <a:pt x="6896370" y="1153251"/>
                  <a:pt x="6897238" y="1154553"/>
                  <a:pt x="6898105" y="1157157"/>
                </a:cubicBezTo>
                <a:cubicBezTo>
                  <a:pt x="6905050" y="1193620"/>
                  <a:pt x="6899842" y="1216626"/>
                  <a:pt x="6882478" y="1226176"/>
                </a:cubicBezTo>
                <a:cubicBezTo>
                  <a:pt x="6876402" y="1230517"/>
                  <a:pt x="6870758" y="1229215"/>
                  <a:pt x="6865549" y="1222270"/>
                </a:cubicBezTo>
                <a:cubicBezTo>
                  <a:pt x="6856868" y="1208379"/>
                  <a:pt x="6858170" y="1196659"/>
                  <a:pt x="6869456" y="1187109"/>
                </a:cubicBezTo>
                <a:cubicBezTo>
                  <a:pt x="6874665" y="1183636"/>
                  <a:pt x="6881610" y="1174086"/>
                  <a:pt x="6890292" y="1158460"/>
                </a:cubicBezTo>
                <a:cubicBezTo>
                  <a:pt x="6891160" y="1157591"/>
                  <a:pt x="6891594" y="1157157"/>
                  <a:pt x="6891594" y="1157157"/>
                </a:cubicBezTo>
                <a:cubicBezTo>
                  <a:pt x="6892462" y="1154553"/>
                  <a:pt x="6893765" y="1153251"/>
                  <a:pt x="6895500" y="1153251"/>
                </a:cubicBezTo>
                <a:close/>
                <a:moveTo>
                  <a:pt x="5570707" y="1151948"/>
                </a:moveTo>
                <a:cubicBezTo>
                  <a:pt x="5568971" y="1152816"/>
                  <a:pt x="5566801" y="1154553"/>
                  <a:pt x="5564196" y="1157157"/>
                </a:cubicBezTo>
                <a:cubicBezTo>
                  <a:pt x="5561592" y="1159762"/>
                  <a:pt x="5559421" y="1161498"/>
                  <a:pt x="5557685" y="1162366"/>
                </a:cubicBezTo>
                <a:cubicBezTo>
                  <a:pt x="5543795" y="1174520"/>
                  <a:pt x="5530338" y="1183202"/>
                  <a:pt x="5517315" y="1188411"/>
                </a:cubicBezTo>
                <a:cubicBezTo>
                  <a:pt x="5519052" y="1189279"/>
                  <a:pt x="5521222" y="1190147"/>
                  <a:pt x="5523827" y="1191016"/>
                </a:cubicBezTo>
                <a:cubicBezTo>
                  <a:pt x="5527300" y="1191016"/>
                  <a:pt x="5531206" y="1192318"/>
                  <a:pt x="5535547" y="1194922"/>
                </a:cubicBezTo>
                <a:cubicBezTo>
                  <a:pt x="5541624" y="1194054"/>
                  <a:pt x="5549004" y="1192318"/>
                  <a:pt x="5557685" y="1189713"/>
                </a:cubicBezTo>
                <a:cubicBezTo>
                  <a:pt x="5576785" y="1186241"/>
                  <a:pt x="5588939" y="1183636"/>
                  <a:pt x="5594148" y="1181900"/>
                </a:cubicBezTo>
                <a:cubicBezTo>
                  <a:pt x="5596752" y="1181900"/>
                  <a:pt x="5598489" y="1181900"/>
                  <a:pt x="5599357" y="1181900"/>
                </a:cubicBezTo>
                <a:cubicBezTo>
                  <a:pt x="5588939" y="1171482"/>
                  <a:pt x="5579389" y="1161498"/>
                  <a:pt x="5570707" y="1151948"/>
                </a:cubicBezTo>
                <a:close/>
                <a:moveTo>
                  <a:pt x="5437878" y="1149344"/>
                </a:moveTo>
                <a:cubicBezTo>
                  <a:pt x="5434406" y="1150212"/>
                  <a:pt x="5430499" y="1150646"/>
                  <a:pt x="5426158" y="1150646"/>
                </a:cubicBezTo>
                <a:cubicBezTo>
                  <a:pt x="5426158" y="1153251"/>
                  <a:pt x="5426592" y="1156289"/>
                  <a:pt x="5427460" y="1159762"/>
                </a:cubicBezTo>
                <a:cubicBezTo>
                  <a:pt x="5427460" y="1164971"/>
                  <a:pt x="5427895" y="1168443"/>
                  <a:pt x="5428763" y="1170180"/>
                </a:cubicBezTo>
                <a:cubicBezTo>
                  <a:pt x="5428763" y="1171048"/>
                  <a:pt x="5429197" y="1172350"/>
                  <a:pt x="5430065" y="1174086"/>
                </a:cubicBezTo>
                <a:cubicBezTo>
                  <a:pt x="5430065" y="1175823"/>
                  <a:pt x="5430065" y="1176691"/>
                  <a:pt x="5430065" y="1176691"/>
                </a:cubicBezTo>
                <a:cubicBezTo>
                  <a:pt x="5432669" y="1176691"/>
                  <a:pt x="5435274" y="1176257"/>
                  <a:pt x="5437878" y="1175389"/>
                </a:cubicBezTo>
                <a:cubicBezTo>
                  <a:pt x="5437878" y="1168443"/>
                  <a:pt x="5437878" y="1159762"/>
                  <a:pt x="5437878" y="1149344"/>
                </a:cubicBezTo>
                <a:close/>
                <a:moveTo>
                  <a:pt x="7958543" y="1146739"/>
                </a:moveTo>
                <a:cubicBezTo>
                  <a:pt x="7956807" y="1146739"/>
                  <a:pt x="7954202" y="1147607"/>
                  <a:pt x="7950730" y="1149344"/>
                </a:cubicBezTo>
                <a:cubicBezTo>
                  <a:pt x="7946389" y="1150212"/>
                  <a:pt x="7943350" y="1151080"/>
                  <a:pt x="7941614" y="1151948"/>
                </a:cubicBezTo>
                <a:cubicBezTo>
                  <a:pt x="7941614" y="1153685"/>
                  <a:pt x="7941614" y="1156289"/>
                  <a:pt x="7941614" y="1159762"/>
                </a:cubicBezTo>
                <a:cubicBezTo>
                  <a:pt x="7940746" y="1164102"/>
                  <a:pt x="7940312" y="1167141"/>
                  <a:pt x="7940312" y="1168877"/>
                </a:cubicBezTo>
                <a:cubicBezTo>
                  <a:pt x="7942048" y="1167141"/>
                  <a:pt x="7945086" y="1165839"/>
                  <a:pt x="7949427" y="1164971"/>
                </a:cubicBezTo>
                <a:cubicBezTo>
                  <a:pt x="7954636" y="1163234"/>
                  <a:pt x="7959412" y="1163669"/>
                  <a:pt x="7963752" y="1166273"/>
                </a:cubicBezTo>
                <a:lnTo>
                  <a:pt x="7963752" y="1151948"/>
                </a:lnTo>
                <a:cubicBezTo>
                  <a:pt x="7963752" y="1146739"/>
                  <a:pt x="7962016" y="1145003"/>
                  <a:pt x="7958543" y="1146739"/>
                </a:cubicBezTo>
                <a:close/>
                <a:moveTo>
                  <a:pt x="3474575" y="1146739"/>
                </a:moveTo>
                <a:cubicBezTo>
                  <a:pt x="3466762" y="1146739"/>
                  <a:pt x="3461553" y="1147173"/>
                  <a:pt x="3458948" y="1148042"/>
                </a:cubicBezTo>
                <a:cubicBezTo>
                  <a:pt x="3458948" y="1151514"/>
                  <a:pt x="3459382" y="1157591"/>
                  <a:pt x="3460250" y="1166273"/>
                </a:cubicBezTo>
                <a:cubicBezTo>
                  <a:pt x="3461987" y="1193186"/>
                  <a:pt x="3463289" y="1214022"/>
                  <a:pt x="3464157" y="1228781"/>
                </a:cubicBezTo>
                <a:cubicBezTo>
                  <a:pt x="3466762" y="1228781"/>
                  <a:pt x="3470234" y="1228347"/>
                  <a:pt x="3474575" y="1227479"/>
                </a:cubicBezTo>
                <a:cubicBezTo>
                  <a:pt x="3478916" y="1227479"/>
                  <a:pt x="3481954" y="1227479"/>
                  <a:pt x="3483691" y="1227479"/>
                </a:cubicBezTo>
                <a:cubicBezTo>
                  <a:pt x="3483691" y="1224006"/>
                  <a:pt x="3483257" y="1217495"/>
                  <a:pt x="3482389" y="1207945"/>
                </a:cubicBezTo>
                <a:cubicBezTo>
                  <a:pt x="3480652" y="1182768"/>
                  <a:pt x="3479784" y="1169311"/>
                  <a:pt x="3479784" y="1167575"/>
                </a:cubicBezTo>
                <a:cubicBezTo>
                  <a:pt x="3478916" y="1164971"/>
                  <a:pt x="3478048" y="1161498"/>
                  <a:pt x="3477180" y="1157157"/>
                </a:cubicBezTo>
                <a:cubicBezTo>
                  <a:pt x="3476311" y="1153685"/>
                  <a:pt x="3475443" y="1150212"/>
                  <a:pt x="3474575" y="1146739"/>
                </a:cubicBezTo>
                <a:close/>
                <a:moveTo>
                  <a:pt x="5469132" y="1145437"/>
                </a:moveTo>
                <a:cubicBezTo>
                  <a:pt x="5466528" y="1146305"/>
                  <a:pt x="5464792" y="1146739"/>
                  <a:pt x="5463923" y="1146739"/>
                </a:cubicBezTo>
                <a:cubicBezTo>
                  <a:pt x="5463055" y="1152816"/>
                  <a:pt x="5462621" y="1161064"/>
                  <a:pt x="5462621" y="1171482"/>
                </a:cubicBezTo>
                <a:cubicBezTo>
                  <a:pt x="5465225" y="1170614"/>
                  <a:pt x="5468264" y="1170180"/>
                  <a:pt x="5471737" y="1170180"/>
                </a:cubicBezTo>
                <a:cubicBezTo>
                  <a:pt x="5472605" y="1167575"/>
                  <a:pt x="5473039" y="1163234"/>
                  <a:pt x="5473039" y="1157157"/>
                </a:cubicBezTo>
                <a:cubicBezTo>
                  <a:pt x="5473908" y="1151948"/>
                  <a:pt x="5474341" y="1148042"/>
                  <a:pt x="5474341" y="1145437"/>
                </a:cubicBezTo>
                <a:cubicBezTo>
                  <a:pt x="5473473" y="1145437"/>
                  <a:pt x="5471737" y="1145437"/>
                  <a:pt x="5469132" y="1145437"/>
                </a:cubicBezTo>
                <a:close/>
                <a:moveTo>
                  <a:pt x="4471203" y="1144135"/>
                </a:moveTo>
                <a:cubicBezTo>
                  <a:pt x="4472071" y="1145003"/>
                  <a:pt x="4472071" y="1146305"/>
                  <a:pt x="4471203" y="1148042"/>
                </a:cubicBezTo>
                <a:cubicBezTo>
                  <a:pt x="4462521" y="1176691"/>
                  <a:pt x="4455142" y="1199263"/>
                  <a:pt x="4449065" y="1215758"/>
                </a:cubicBezTo>
                <a:cubicBezTo>
                  <a:pt x="4446460" y="1220967"/>
                  <a:pt x="4443421" y="1229215"/>
                  <a:pt x="4439949" y="1240501"/>
                </a:cubicBezTo>
                <a:cubicBezTo>
                  <a:pt x="4438212" y="1245710"/>
                  <a:pt x="4436910" y="1249183"/>
                  <a:pt x="4436042" y="1250919"/>
                </a:cubicBezTo>
                <a:cubicBezTo>
                  <a:pt x="4430833" y="1260469"/>
                  <a:pt x="4423454" y="1261771"/>
                  <a:pt x="4413904" y="1254826"/>
                </a:cubicBezTo>
                <a:cubicBezTo>
                  <a:pt x="4405222" y="1244408"/>
                  <a:pt x="4398277" y="1232688"/>
                  <a:pt x="4393068" y="1219665"/>
                </a:cubicBezTo>
                <a:cubicBezTo>
                  <a:pt x="4390463" y="1214456"/>
                  <a:pt x="4391331" y="1211852"/>
                  <a:pt x="4395672" y="1211852"/>
                </a:cubicBezTo>
                <a:cubicBezTo>
                  <a:pt x="4400013" y="1211852"/>
                  <a:pt x="4406958" y="1208379"/>
                  <a:pt x="4416508" y="1201434"/>
                </a:cubicBezTo>
                <a:cubicBezTo>
                  <a:pt x="4429531" y="1188411"/>
                  <a:pt x="4446460" y="1170180"/>
                  <a:pt x="4467296" y="1146739"/>
                </a:cubicBezTo>
                <a:cubicBezTo>
                  <a:pt x="4469032" y="1145003"/>
                  <a:pt x="4470334" y="1144135"/>
                  <a:pt x="4471203" y="1144135"/>
                </a:cubicBezTo>
                <a:close/>
                <a:moveTo>
                  <a:pt x="3920027" y="1143809"/>
                </a:moveTo>
                <a:cubicBezTo>
                  <a:pt x="3919376" y="1144026"/>
                  <a:pt x="3918616" y="1144569"/>
                  <a:pt x="3917748" y="1145437"/>
                </a:cubicBezTo>
                <a:cubicBezTo>
                  <a:pt x="3916880" y="1146305"/>
                  <a:pt x="3914275" y="1147173"/>
                  <a:pt x="3909935" y="1148042"/>
                </a:cubicBezTo>
                <a:cubicBezTo>
                  <a:pt x="3911671" y="1148042"/>
                  <a:pt x="3910803" y="1148476"/>
                  <a:pt x="3907330" y="1149344"/>
                </a:cubicBezTo>
                <a:cubicBezTo>
                  <a:pt x="3903857" y="1151080"/>
                  <a:pt x="3900819" y="1150646"/>
                  <a:pt x="3898214" y="1148042"/>
                </a:cubicBezTo>
                <a:cubicBezTo>
                  <a:pt x="3898214" y="1147173"/>
                  <a:pt x="3897346" y="1146305"/>
                  <a:pt x="3895610" y="1145437"/>
                </a:cubicBezTo>
                <a:cubicBezTo>
                  <a:pt x="3894742" y="1144569"/>
                  <a:pt x="3893874" y="1144135"/>
                  <a:pt x="3893005" y="1144135"/>
                </a:cubicBezTo>
                <a:lnTo>
                  <a:pt x="3883890" y="1151948"/>
                </a:lnTo>
                <a:cubicBezTo>
                  <a:pt x="3885626" y="1151948"/>
                  <a:pt x="3887796" y="1152382"/>
                  <a:pt x="3890401" y="1153251"/>
                </a:cubicBezTo>
                <a:cubicBezTo>
                  <a:pt x="3893874" y="1153251"/>
                  <a:pt x="3896044" y="1153685"/>
                  <a:pt x="3896912" y="1154553"/>
                </a:cubicBezTo>
                <a:cubicBezTo>
                  <a:pt x="3904726" y="1155421"/>
                  <a:pt x="3909067" y="1160196"/>
                  <a:pt x="3909935" y="1168877"/>
                </a:cubicBezTo>
                <a:cubicBezTo>
                  <a:pt x="3915144" y="1161932"/>
                  <a:pt x="3919050" y="1155421"/>
                  <a:pt x="3921655" y="1149344"/>
                </a:cubicBezTo>
                <a:cubicBezTo>
                  <a:pt x="3922523" y="1146739"/>
                  <a:pt x="3922523" y="1145003"/>
                  <a:pt x="3921655" y="1144135"/>
                </a:cubicBezTo>
                <a:cubicBezTo>
                  <a:pt x="3921221" y="1143701"/>
                  <a:pt x="3920678" y="1143592"/>
                  <a:pt x="3920027" y="1143809"/>
                </a:cubicBezTo>
                <a:close/>
                <a:moveTo>
                  <a:pt x="192992" y="1142833"/>
                </a:moveTo>
                <a:cubicBezTo>
                  <a:pt x="190388" y="1143701"/>
                  <a:pt x="186481" y="1145003"/>
                  <a:pt x="181272" y="1146739"/>
                </a:cubicBezTo>
                <a:cubicBezTo>
                  <a:pt x="177799" y="1147607"/>
                  <a:pt x="175195" y="1148476"/>
                  <a:pt x="173458" y="1149344"/>
                </a:cubicBezTo>
                <a:cubicBezTo>
                  <a:pt x="173458" y="1153685"/>
                  <a:pt x="173458" y="1158460"/>
                  <a:pt x="173458" y="1163669"/>
                </a:cubicBezTo>
                <a:cubicBezTo>
                  <a:pt x="173458" y="1163669"/>
                  <a:pt x="173892" y="1163669"/>
                  <a:pt x="174761" y="1163669"/>
                </a:cubicBezTo>
                <a:cubicBezTo>
                  <a:pt x="179969" y="1162800"/>
                  <a:pt x="188217" y="1164537"/>
                  <a:pt x="199503" y="1168877"/>
                </a:cubicBezTo>
                <a:cubicBezTo>
                  <a:pt x="198635" y="1166273"/>
                  <a:pt x="197767" y="1162366"/>
                  <a:pt x="196898" y="1157157"/>
                </a:cubicBezTo>
                <a:cubicBezTo>
                  <a:pt x="195162" y="1150212"/>
                  <a:pt x="193860" y="1145437"/>
                  <a:pt x="192992" y="1142833"/>
                </a:cubicBezTo>
                <a:close/>
                <a:moveTo>
                  <a:pt x="3527967" y="1141530"/>
                </a:moveTo>
                <a:cubicBezTo>
                  <a:pt x="3525363" y="1141530"/>
                  <a:pt x="3521022" y="1141964"/>
                  <a:pt x="3514945" y="1142833"/>
                </a:cubicBezTo>
                <a:cubicBezTo>
                  <a:pt x="3508867" y="1142833"/>
                  <a:pt x="3504093" y="1143267"/>
                  <a:pt x="3500620" y="1144135"/>
                </a:cubicBezTo>
                <a:cubicBezTo>
                  <a:pt x="3504961" y="1146739"/>
                  <a:pt x="3508433" y="1149778"/>
                  <a:pt x="3511038" y="1153251"/>
                </a:cubicBezTo>
                <a:cubicBezTo>
                  <a:pt x="3513642" y="1158460"/>
                  <a:pt x="3514511" y="1162800"/>
                  <a:pt x="3513642" y="1166273"/>
                </a:cubicBezTo>
                <a:cubicBezTo>
                  <a:pt x="3512774" y="1169746"/>
                  <a:pt x="3511472" y="1177125"/>
                  <a:pt x="3509736" y="1188411"/>
                </a:cubicBezTo>
                <a:cubicBezTo>
                  <a:pt x="3508867" y="1201434"/>
                  <a:pt x="3507565" y="1213588"/>
                  <a:pt x="3505829" y="1224874"/>
                </a:cubicBezTo>
                <a:cubicBezTo>
                  <a:pt x="3511038" y="1224874"/>
                  <a:pt x="3516247" y="1224874"/>
                  <a:pt x="3521456" y="1224874"/>
                </a:cubicBezTo>
                <a:cubicBezTo>
                  <a:pt x="3521456" y="1220533"/>
                  <a:pt x="3522324" y="1211417"/>
                  <a:pt x="3524060" y="1197527"/>
                </a:cubicBezTo>
                <a:cubicBezTo>
                  <a:pt x="3526665" y="1174955"/>
                  <a:pt x="3527967" y="1160196"/>
                  <a:pt x="3527967" y="1153251"/>
                </a:cubicBezTo>
                <a:cubicBezTo>
                  <a:pt x="3527967" y="1149778"/>
                  <a:pt x="3527967" y="1145871"/>
                  <a:pt x="3527967" y="1141530"/>
                </a:cubicBezTo>
                <a:close/>
                <a:moveTo>
                  <a:pt x="3574848" y="1138926"/>
                </a:moveTo>
                <a:cubicBezTo>
                  <a:pt x="3569639" y="1138926"/>
                  <a:pt x="3562694" y="1139360"/>
                  <a:pt x="3554012" y="1140228"/>
                </a:cubicBezTo>
                <a:cubicBezTo>
                  <a:pt x="3556617" y="1142833"/>
                  <a:pt x="3559221" y="1146305"/>
                  <a:pt x="3561826" y="1150646"/>
                </a:cubicBezTo>
                <a:cubicBezTo>
                  <a:pt x="3564430" y="1154987"/>
                  <a:pt x="3564864" y="1158894"/>
                  <a:pt x="3563128" y="1162366"/>
                </a:cubicBezTo>
                <a:cubicBezTo>
                  <a:pt x="3559655" y="1169311"/>
                  <a:pt x="3557051" y="1176257"/>
                  <a:pt x="3555314" y="1183202"/>
                </a:cubicBezTo>
                <a:cubicBezTo>
                  <a:pt x="3554446" y="1188411"/>
                  <a:pt x="3552710" y="1195356"/>
                  <a:pt x="3550105" y="1204038"/>
                </a:cubicBezTo>
                <a:cubicBezTo>
                  <a:pt x="3548369" y="1212720"/>
                  <a:pt x="3547067" y="1218797"/>
                  <a:pt x="3546199" y="1222270"/>
                </a:cubicBezTo>
                <a:cubicBezTo>
                  <a:pt x="3551408" y="1222270"/>
                  <a:pt x="3556617" y="1222270"/>
                  <a:pt x="3561826" y="1222270"/>
                </a:cubicBezTo>
                <a:lnTo>
                  <a:pt x="3569639" y="1222270"/>
                </a:lnTo>
                <a:cubicBezTo>
                  <a:pt x="3576584" y="1181466"/>
                  <a:pt x="3580057" y="1155855"/>
                  <a:pt x="3580057" y="1145437"/>
                </a:cubicBezTo>
                <a:cubicBezTo>
                  <a:pt x="3580925" y="1140228"/>
                  <a:pt x="3579189" y="1138058"/>
                  <a:pt x="3574848" y="1138926"/>
                </a:cubicBezTo>
                <a:close/>
                <a:moveTo>
                  <a:pt x="8573612" y="1137624"/>
                </a:moveTo>
                <a:cubicBezTo>
                  <a:pt x="8562326" y="1139360"/>
                  <a:pt x="8549738" y="1140228"/>
                  <a:pt x="8535847" y="1140228"/>
                </a:cubicBezTo>
                <a:cubicBezTo>
                  <a:pt x="8535847" y="1143701"/>
                  <a:pt x="8535847" y="1147173"/>
                  <a:pt x="8535847" y="1150646"/>
                </a:cubicBezTo>
                <a:cubicBezTo>
                  <a:pt x="8540188" y="1149778"/>
                  <a:pt x="8546699" y="1148910"/>
                  <a:pt x="8555381" y="1148042"/>
                </a:cubicBezTo>
                <a:cubicBezTo>
                  <a:pt x="8563194" y="1147173"/>
                  <a:pt x="8569272" y="1146739"/>
                  <a:pt x="8573612" y="1146739"/>
                </a:cubicBezTo>
                <a:cubicBezTo>
                  <a:pt x="8573612" y="1143267"/>
                  <a:pt x="8573612" y="1140228"/>
                  <a:pt x="8573612" y="1137624"/>
                </a:cubicBezTo>
                <a:close/>
                <a:moveTo>
                  <a:pt x="5277702" y="1133717"/>
                </a:moveTo>
                <a:cubicBezTo>
                  <a:pt x="5242108" y="1139794"/>
                  <a:pt x="5216063" y="1145003"/>
                  <a:pt x="5199567" y="1149344"/>
                </a:cubicBezTo>
                <a:cubicBezTo>
                  <a:pt x="5196963" y="1150212"/>
                  <a:pt x="5190452" y="1150646"/>
                  <a:pt x="5180034" y="1150646"/>
                </a:cubicBezTo>
                <a:cubicBezTo>
                  <a:pt x="5180034" y="1155855"/>
                  <a:pt x="5179600" y="1160196"/>
                  <a:pt x="5178731" y="1163669"/>
                </a:cubicBezTo>
                <a:cubicBezTo>
                  <a:pt x="5179600" y="1163669"/>
                  <a:pt x="5180034" y="1163669"/>
                  <a:pt x="5180034" y="1163669"/>
                </a:cubicBezTo>
                <a:cubicBezTo>
                  <a:pt x="5184375" y="1162800"/>
                  <a:pt x="5194358" y="1160196"/>
                  <a:pt x="5209985" y="1155855"/>
                </a:cubicBezTo>
                <a:cubicBezTo>
                  <a:pt x="5216063" y="1154987"/>
                  <a:pt x="5219970" y="1154119"/>
                  <a:pt x="5221705" y="1153251"/>
                </a:cubicBezTo>
                <a:cubicBezTo>
                  <a:pt x="5229519" y="1151514"/>
                  <a:pt x="5235596" y="1149344"/>
                  <a:pt x="5239937" y="1146739"/>
                </a:cubicBezTo>
                <a:cubicBezTo>
                  <a:pt x="5245146" y="1143267"/>
                  <a:pt x="5249921" y="1142833"/>
                  <a:pt x="5254262" y="1145437"/>
                </a:cubicBezTo>
                <a:cubicBezTo>
                  <a:pt x="5261207" y="1148042"/>
                  <a:pt x="5267718" y="1153251"/>
                  <a:pt x="5273795" y="1161064"/>
                </a:cubicBezTo>
                <a:cubicBezTo>
                  <a:pt x="5276400" y="1154119"/>
                  <a:pt x="5279004" y="1146739"/>
                  <a:pt x="5281609" y="1138926"/>
                </a:cubicBezTo>
                <a:cubicBezTo>
                  <a:pt x="5281609" y="1135453"/>
                  <a:pt x="5281609" y="1133717"/>
                  <a:pt x="5281609" y="1133717"/>
                </a:cubicBezTo>
                <a:cubicBezTo>
                  <a:pt x="5280741" y="1132849"/>
                  <a:pt x="5279439" y="1132849"/>
                  <a:pt x="5277702" y="1133717"/>
                </a:cubicBezTo>
                <a:close/>
                <a:moveTo>
                  <a:pt x="4894432" y="1129810"/>
                </a:moveTo>
                <a:cubicBezTo>
                  <a:pt x="4881410" y="1131546"/>
                  <a:pt x="4869255" y="1133717"/>
                  <a:pt x="4857970" y="1136321"/>
                </a:cubicBezTo>
                <a:cubicBezTo>
                  <a:pt x="4854497" y="1138058"/>
                  <a:pt x="4850156" y="1138058"/>
                  <a:pt x="4844947" y="1136321"/>
                </a:cubicBezTo>
                <a:lnTo>
                  <a:pt x="4844947" y="1153251"/>
                </a:lnTo>
                <a:cubicBezTo>
                  <a:pt x="4859706" y="1151514"/>
                  <a:pt x="4871426" y="1148910"/>
                  <a:pt x="4880108" y="1145437"/>
                </a:cubicBezTo>
                <a:cubicBezTo>
                  <a:pt x="4884449" y="1144569"/>
                  <a:pt x="4888789" y="1145437"/>
                  <a:pt x="4893130" y="1148042"/>
                </a:cubicBezTo>
                <a:cubicBezTo>
                  <a:pt x="4897471" y="1149778"/>
                  <a:pt x="4900944" y="1152816"/>
                  <a:pt x="4903548" y="1157157"/>
                </a:cubicBezTo>
                <a:cubicBezTo>
                  <a:pt x="4903548" y="1154553"/>
                  <a:pt x="4903114" y="1150646"/>
                  <a:pt x="4902246" y="1145437"/>
                </a:cubicBezTo>
                <a:cubicBezTo>
                  <a:pt x="4902246" y="1140228"/>
                  <a:pt x="4902246" y="1136755"/>
                  <a:pt x="4902246" y="1135019"/>
                </a:cubicBezTo>
                <a:cubicBezTo>
                  <a:pt x="4901378" y="1130678"/>
                  <a:pt x="4898773" y="1128942"/>
                  <a:pt x="4894432" y="1129810"/>
                </a:cubicBezTo>
                <a:close/>
                <a:moveTo>
                  <a:pt x="5933057" y="1117764"/>
                </a:moveTo>
                <a:cubicBezTo>
                  <a:pt x="5931973" y="1117981"/>
                  <a:pt x="5930562" y="1118524"/>
                  <a:pt x="5928825" y="1119392"/>
                </a:cubicBezTo>
                <a:cubicBezTo>
                  <a:pt x="5927089" y="1120260"/>
                  <a:pt x="5924485" y="1121563"/>
                  <a:pt x="5921012" y="1123299"/>
                </a:cubicBezTo>
                <a:cubicBezTo>
                  <a:pt x="5916671" y="1126771"/>
                  <a:pt x="5913632" y="1128942"/>
                  <a:pt x="5911896" y="1129810"/>
                </a:cubicBezTo>
                <a:lnTo>
                  <a:pt x="5911896" y="1146739"/>
                </a:lnTo>
                <a:cubicBezTo>
                  <a:pt x="5917973" y="1146739"/>
                  <a:pt x="5923182" y="1146739"/>
                  <a:pt x="5927523" y="1146739"/>
                </a:cubicBezTo>
                <a:cubicBezTo>
                  <a:pt x="5932732" y="1146739"/>
                  <a:pt x="5934903" y="1145003"/>
                  <a:pt x="5934034" y="1141530"/>
                </a:cubicBezTo>
                <a:cubicBezTo>
                  <a:pt x="5935771" y="1135453"/>
                  <a:pt x="5936639" y="1129810"/>
                  <a:pt x="5936639" y="1124601"/>
                </a:cubicBezTo>
                <a:cubicBezTo>
                  <a:pt x="5937507" y="1121129"/>
                  <a:pt x="5937073" y="1118958"/>
                  <a:pt x="5935336" y="1118090"/>
                </a:cubicBezTo>
                <a:cubicBezTo>
                  <a:pt x="5934903" y="1117656"/>
                  <a:pt x="5934143" y="1117547"/>
                  <a:pt x="5933057" y="1117764"/>
                </a:cubicBezTo>
                <a:close/>
                <a:moveTo>
                  <a:pt x="8168204" y="1116788"/>
                </a:moveTo>
                <a:cubicBezTo>
                  <a:pt x="8157786" y="1117656"/>
                  <a:pt x="8147368" y="1118958"/>
                  <a:pt x="8136950" y="1120694"/>
                </a:cubicBezTo>
                <a:cubicBezTo>
                  <a:pt x="8136950" y="1122431"/>
                  <a:pt x="8137385" y="1125035"/>
                  <a:pt x="8138253" y="1128508"/>
                </a:cubicBezTo>
                <a:cubicBezTo>
                  <a:pt x="8138253" y="1131980"/>
                  <a:pt x="8138253" y="1134585"/>
                  <a:pt x="8138253" y="1136321"/>
                </a:cubicBezTo>
                <a:cubicBezTo>
                  <a:pt x="8138253" y="1141530"/>
                  <a:pt x="8138253" y="1146305"/>
                  <a:pt x="8138253" y="1150646"/>
                </a:cubicBezTo>
                <a:cubicBezTo>
                  <a:pt x="8143462" y="1149778"/>
                  <a:pt x="8147368" y="1148042"/>
                  <a:pt x="8149973" y="1145437"/>
                </a:cubicBezTo>
                <a:cubicBezTo>
                  <a:pt x="8154314" y="1142833"/>
                  <a:pt x="8160825" y="1143267"/>
                  <a:pt x="8169506" y="1146739"/>
                </a:cubicBezTo>
                <a:cubicBezTo>
                  <a:pt x="8171243" y="1146739"/>
                  <a:pt x="8172980" y="1147607"/>
                  <a:pt x="8174716" y="1149344"/>
                </a:cubicBezTo>
                <a:cubicBezTo>
                  <a:pt x="8174716" y="1138926"/>
                  <a:pt x="8174282" y="1130244"/>
                  <a:pt x="8173414" y="1123299"/>
                </a:cubicBezTo>
                <a:cubicBezTo>
                  <a:pt x="8173414" y="1118958"/>
                  <a:pt x="8171678" y="1116788"/>
                  <a:pt x="8168204" y="1116788"/>
                </a:cubicBezTo>
                <a:close/>
                <a:moveTo>
                  <a:pt x="3129480" y="1116788"/>
                </a:moveTo>
                <a:cubicBezTo>
                  <a:pt x="3119062" y="1117656"/>
                  <a:pt x="3108644" y="1118958"/>
                  <a:pt x="3098226" y="1120694"/>
                </a:cubicBezTo>
                <a:cubicBezTo>
                  <a:pt x="3098226" y="1122431"/>
                  <a:pt x="3098660" y="1125035"/>
                  <a:pt x="3099528" y="1128508"/>
                </a:cubicBezTo>
                <a:cubicBezTo>
                  <a:pt x="3099528" y="1131980"/>
                  <a:pt x="3099528" y="1134585"/>
                  <a:pt x="3099528" y="1136321"/>
                </a:cubicBezTo>
                <a:cubicBezTo>
                  <a:pt x="3099528" y="1141530"/>
                  <a:pt x="3099528" y="1146305"/>
                  <a:pt x="3099528" y="1150646"/>
                </a:cubicBezTo>
                <a:cubicBezTo>
                  <a:pt x="3104737" y="1149778"/>
                  <a:pt x="3108644" y="1148042"/>
                  <a:pt x="3111248" y="1145437"/>
                </a:cubicBezTo>
                <a:cubicBezTo>
                  <a:pt x="3115589" y="1142833"/>
                  <a:pt x="3122100" y="1143267"/>
                  <a:pt x="3130782" y="1146739"/>
                </a:cubicBezTo>
                <a:cubicBezTo>
                  <a:pt x="3132518" y="1146739"/>
                  <a:pt x="3134255" y="1147607"/>
                  <a:pt x="3135991" y="1149344"/>
                </a:cubicBezTo>
                <a:cubicBezTo>
                  <a:pt x="3135991" y="1138926"/>
                  <a:pt x="3135557" y="1130244"/>
                  <a:pt x="3134689" y="1123299"/>
                </a:cubicBezTo>
                <a:cubicBezTo>
                  <a:pt x="3134689" y="1118958"/>
                  <a:pt x="3132952" y="1116788"/>
                  <a:pt x="3129480" y="1116788"/>
                </a:cubicBezTo>
                <a:close/>
                <a:moveTo>
                  <a:pt x="443433" y="1116788"/>
                </a:moveTo>
                <a:cubicBezTo>
                  <a:pt x="433015" y="1117656"/>
                  <a:pt x="422597" y="1118958"/>
                  <a:pt x="412179" y="1120694"/>
                </a:cubicBezTo>
                <a:cubicBezTo>
                  <a:pt x="412179" y="1122431"/>
                  <a:pt x="412613" y="1125035"/>
                  <a:pt x="413481" y="1128508"/>
                </a:cubicBezTo>
                <a:cubicBezTo>
                  <a:pt x="413481" y="1131980"/>
                  <a:pt x="413481" y="1134585"/>
                  <a:pt x="413481" y="1136321"/>
                </a:cubicBezTo>
                <a:cubicBezTo>
                  <a:pt x="413481" y="1141530"/>
                  <a:pt x="413481" y="1146305"/>
                  <a:pt x="413481" y="1150646"/>
                </a:cubicBezTo>
                <a:cubicBezTo>
                  <a:pt x="418690" y="1149778"/>
                  <a:pt x="422597" y="1148042"/>
                  <a:pt x="425201" y="1145437"/>
                </a:cubicBezTo>
                <a:cubicBezTo>
                  <a:pt x="429542" y="1142833"/>
                  <a:pt x="436054" y="1143267"/>
                  <a:pt x="444735" y="1146739"/>
                </a:cubicBezTo>
                <a:cubicBezTo>
                  <a:pt x="446471" y="1146739"/>
                  <a:pt x="448208" y="1147607"/>
                  <a:pt x="449945" y="1149344"/>
                </a:cubicBezTo>
                <a:cubicBezTo>
                  <a:pt x="449945" y="1138926"/>
                  <a:pt x="449510" y="1130244"/>
                  <a:pt x="448642" y="1123299"/>
                </a:cubicBezTo>
                <a:cubicBezTo>
                  <a:pt x="448642" y="1118958"/>
                  <a:pt x="446906" y="1116788"/>
                  <a:pt x="443433" y="1116788"/>
                </a:cubicBezTo>
                <a:close/>
                <a:moveTo>
                  <a:pt x="849733" y="1112881"/>
                </a:moveTo>
                <a:cubicBezTo>
                  <a:pt x="847129" y="1112881"/>
                  <a:pt x="844090" y="1113315"/>
                  <a:pt x="840617" y="1114183"/>
                </a:cubicBezTo>
                <a:cubicBezTo>
                  <a:pt x="837145" y="1114183"/>
                  <a:pt x="834541" y="1114183"/>
                  <a:pt x="832804" y="1114183"/>
                </a:cubicBezTo>
                <a:cubicBezTo>
                  <a:pt x="832804" y="1115919"/>
                  <a:pt x="833238" y="1118524"/>
                  <a:pt x="834106" y="1121997"/>
                </a:cubicBezTo>
                <a:cubicBezTo>
                  <a:pt x="834106" y="1126338"/>
                  <a:pt x="834106" y="1129376"/>
                  <a:pt x="834106" y="1131112"/>
                </a:cubicBezTo>
                <a:cubicBezTo>
                  <a:pt x="835843" y="1130244"/>
                  <a:pt x="838447" y="1129810"/>
                  <a:pt x="841920" y="1129810"/>
                </a:cubicBezTo>
                <a:cubicBezTo>
                  <a:pt x="845393" y="1128942"/>
                  <a:pt x="847997" y="1128508"/>
                  <a:pt x="849733" y="1128508"/>
                </a:cubicBezTo>
                <a:close/>
                <a:moveTo>
                  <a:pt x="8574914" y="1107672"/>
                </a:moveTo>
                <a:cubicBezTo>
                  <a:pt x="8566233" y="1110276"/>
                  <a:pt x="8553645" y="1112013"/>
                  <a:pt x="8537149" y="1112881"/>
                </a:cubicBezTo>
                <a:cubicBezTo>
                  <a:pt x="8537149" y="1113749"/>
                  <a:pt x="8537149" y="1115051"/>
                  <a:pt x="8537149" y="1116788"/>
                </a:cubicBezTo>
                <a:cubicBezTo>
                  <a:pt x="8536281" y="1119392"/>
                  <a:pt x="8535847" y="1121128"/>
                  <a:pt x="8535847" y="1121997"/>
                </a:cubicBezTo>
                <a:cubicBezTo>
                  <a:pt x="8540188" y="1121128"/>
                  <a:pt x="8544963" y="1120260"/>
                  <a:pt x="8550172" y="1119392"/>
                </a:cubicBezTo>
                <a:cubicBezTo>
                  <a:pt x="8554513" y="1118524"/>
                  <a:pt x="8557985" y="1118090"/>
                  <a:pt x="8560590" y="1118090"/>
                </a:cubicBezTo>
                <a:cubicBezTo>
                  <a:pt x="8566667" y="1116354"/>
                  <a:pt x="8571442" y="1117222"/>
                  <a:pt x="8574914" y="1120694"/>
                </a:cubicBezTo>
                <a:cubicBezTo>
                  <a:pt x="8574914" y="1117222"/>
                  <a:pt x="8574914" y="1112881"/>
                  <a:pt x="8574914" y="1107672"/>
                </a:cubicBezTo>
                <a:close/>
                <a:moveTo>
                  <a:pt x="7867386" y="1107672"/>
                </a:moveTo>
                <a:cubicBezTo>
                  <a:pt x="7881276" y="1112013"/>
                  <a:pt x="7890826" y="1116788"/>
                  <a:pt x="7896035" y="1121997"/>
                </a:cubicBezTo>
                <a:cubicBezTo>
                  <a:pt x="7897772" y="1125469"/>
                  <a:pt x="7897772" y="1128508"/>
                  <a:pt x="7896035" y="1131112"/>
                </a:cubicBezTo>
                <a:cubicBezTo>
                  <a:pt x="7898640" y="1131112"/>
                  <a:pt x="7901244" y="1131980"/>
                  <a:pt x="7903848" y="1133717"/>
                </a:cubicBezTo>
                <a:cubicBezTo>
                  <a:pt x="7909058" y="1136321"/>
                  <a:pt x="7911228" y="1139360"/>
                  <a:pt x="7910360" y="1142833"/>
                </a:cubicBezTo>
                <a:cubicBezTo>
                  <a:pt x="7912964" y="1148042"/>
                  <a:pt x="7911228" y="1150646"/>
                  <a:pt x="7905150" y="1150646"/>
                </a:cubicBezTo>
                <a:lnTo>
                  <a:pt x="7893030" y="1151748"/>
                </a:lnTo>
                <a:lnTo>
                  <a:pt x="7888222" y="1153251"/>
                </a:lnTo>
                <a:cubicBezTo>
                  <a:pt x="7888222" y="1154119"/>
                  <a:pt x="7888222" y="1155421"/>
                  <a:pt x="7888222" y="1157157"/>
                </a:cubicBezTo>
                <a:cubicBezTo>
                  <a:pt x="7887354" y="1158894"/>
                  <a:pt x="7886920" y="1160196"/>
                  <a:pt x="7886920" y="1161064"/>
                </a:cubicBezTo>
                <a:lnTo>
                  <a:pt x="7889524" y="1162366"/>
                </a:lnTo>
                <a:cubicBezTo>
                  <a:pt x="7891260" y="1167575"/>
                  <a:pt x="7888656" y="1171482"/>
                  <a:pt x="7881710" y="1174086"/>
                </a:cubicBezTo>
                <a:cubicBezTo>
                  <a:pt x="7874766" y="1174086"/>
                  <a:pt x="7868688" y="1174955"/>
                  <a:pt x="7863479" y="1176691"/>
                </a:cubicBezTo>
                <a:lnTo>
                  <a:pt x="7863479" y="1180598"/>
                </a:lnTo>
                <a:cubicBezTo>
                  <a:pt x="7869556" y="1180598"/>
                  <a:pt x="7875634" y="1179295"/>
                  <a:pt x="7881710" y="1176691"/>
                </a:cubicBezTo>
                <a:cubicBezTo>
                  <a:pt x="7881710" y="1176691"/>
                  <a:pt x="7882144" y="1176691"/>
                  <a:pt x="7883012" y="1176691"/>
                </a:cubicBezTo>
                <a:cubicBezTo>
                  <a:pt x="7888222" y="1174955"/>
                  <a:pt x="7892562" y="1175389"/>
                  <a:pt x="7896035" y="1177993"/>
                </a:cubicBezTo>
                <a:cubicBezTo>
                  <a:pt x="7896904" y="1178861"/>
                  <a:pt x="7897772" y="1179729"/>
                  <a:pt x="7898640" y="1180598"/>
                </a:cubicBezTo>
                <a:cubicBezTo>
                  <a:pt x="7899508" y="1180598"/>
                  <a:pt x="7902112" y="1183202"/>
                  <a:pt x="7906453" y="1188411"/>
                </a:cubicBezTo>
                <a:cubicBezTo>
                  <a:pt x="7909058" y="1191016"/>
                  <a:pt x="7908624" y="1194054"/>
                  <a:pt x="7905150" y="1197527"/>
                </a:cubicBezTo>
                <a:cubicBezTo>
                  <a:pt x="7901678" y="1200131"/>
                  <a:pt x="7898640" y="1203604"/>
                  <a:pt x="7896035" y="1207945"/>
                </a:cubicBezTo>
                <a:cubicBezTo>
                  <a:pt x="7896035" y="1208813"/>
                  <a:pt x="7896470" y="1209681"/>
                  <a:pt x="7897338" y="1210549"/>
                </a:cubicBezTo>
                <a:cubicBezTo>
                  <a:pt x="7898206" y="1213154"/>
                  <a:pt x="7896470" y="1215324"/>
                  <a:pt x="7892128" y="1217061"/>
                </a:cubicBezTo>
                <a:cubicBezTo>
                  <a:pt x="7884315" y="1217061"/>
                  <a:pt x="7874766" y="1217929"/>
                  <a:pt x="7863479" y="1219665"/>
                </a:cubicBezTo>
                <a:lnTo>
                  <a:pt x="7863479" y="1227479"/>
                </a:lnTo>
                <a:cubicBezTo>
                  <a:pt x="7866084" y="1226610"/>
                  <a:pt x="7870424" y="1225742"/>
                  <a:pt x="7876502" y="1224874"/>
                </a:cubicBezTo>
                <a:cubicBezTo>
                  <a:pt x="7881710" y="1224006"/>
                  <a:pt x="7885617" y="1223138"/>
                  <a:pt x="7888222" y="1222270"/>
                </a:cubicBezTo>
                <a:cubicBezTo>
                  <a:pt x="7890826" y="1220533"/>
                  <a:pt x="7893430" y="1220533"/>
                  <a:pt x="7896035" y="1222270"/>
                </a:cubicBezTo>
                <a:cubicBezTo>
                  <a:pt x="7900376" y="1224006"/>
                  <a:pt x="7903848" y="1226176"/>
                  <a:pt x="7906453" y="1228781"/>
                </a:cubicBezTo>
                <a:cubicBezTo>
                  <a:pt x="7911662" y="1212286"/>
                  <a:pt x="7914266" y="1191450"/>
                  <a:pt x="7914266" y="1166273"/>
                </a:cubicBezTo>
                <a:cubicBezTo>
                  <a:pt x="7916003" y="1152382"/>
                  <a:pt x="7915135" y="1141530"/>
                  <a:pt x="7911662" y="1133717"/>
                </a:cubicBezTo>
                <a:cubicBezTo>
                  <a:pt x="7909926" y="1131980"/>
                  <a:pt x="7909926" y="1130244"/>
                  <a:pt x="7911662" y="1128508"/>
                </a:cubicBezTo>
                <a:cubicBezTo>
                  <a:pt x="7912530" y="1126771"/>
                  <a:pt x="7914266" y="1126338"/>
                  <a:pt x="7916871" y="1127206"/>
                </a:cubicBezTo>
                <a:cubicBezTo>
                  <a:pt x="7923816" y="1128074"/>
                  <a:pt x="7930328" y="1129810"/>
                  <a:pt x="7936404" y="1132415"/>
                </a:cubicBezTo>
                <a:cubicBezTo>
                  <a:pt x="7937273" y="1131546"/>
                  <a:pt x="7938141" y="1131112"/>
                  <a:pt x="7939009" y="1131112"/>
                </a:cubicBezTo>
                <a:cubicBezTo>
                  <a:pt x="7940746" y="1130244"/>
                  <a:pt x="7942048" y="1129810"/>
                  <a:pt x="7942916" y="1129810"/>
                </a:cubicBezTo>
                <a:cubicBezTo>
                  <a:pt x="7946389" y="1128942"/>
                  <a:pt x="7950730" y="1127206"/>
                  <a:pt x="7955938" y="1124601"/>
                </a:cubicBezTo>
                <a:cubicBezTo>
                  <a:pt x="7959412" y="1122865"/>
                  <a:pt x="7961582" y="1121997"/>
                  <a:pt x="7962450" y="1121997"/>
                </a:cubicBezTo>
                <a:cubicBezTo>
                  <a:pt x="7969395" y="1119392"/>
                  <a:pt x="7975038" y="1119392"/>
                  <a:pt x="7979379" y="1121997"/>
                </a:cubicBezTo>
                <a:cubicBezTo>
                  <a:pt x="7980248" y="1122865"/>
                  <a:pt x="7982852" y="1124601"/>
                  <a:pt x="7987192" y="1127206"/>
                </a:cubicBezTo>
                <a:cubicBezTo>
                  <a:pt x="7992401" y="1130678"/>
                  <a:pt x="7995874" y="1133283"/>
                  <a:pt x="7997610" y="1135019"/>
                </a:cubicBezTo>
                <a:cubicBezTo>
                  <a:pt x="8000214" y="1139360"/>
                  <a:pt x="8000214" y="1143701"/>
                  <a:pt x="7997610" y="1148042"/>
                </a:cubicBezTo>
                <a:cubicBezTo>
                  <a:pt x="7995006" y="1152382"/>
                  <a:pt x="7993704" y="1170614"/>
                  <a:pt x="7993704" y="1202736"/>
                </a:cubicBezTo>
                <a:cubicBezTo>
                  <a:pt x="7992836" y="1206209"/>
                  <a:pt x="7992836" y="1218797"/>
                  <a:pt x="7993704" y="1240501"/>
                </a:cubicBezTo>
                <a:cubicBezTo>
                  <a:pt x="7993704" y="1247446"/>
                  <a:pt x="7993704" y="1251787"/>
                  <a:pt x="7993704" y="1253523"/>
                </a:cubicBezTo>
                <a:cubicBezTo>
                  <a:pt x="7994572" y="1270887"/>
                  <a:pt x="7988929" y="1282607"/>
                  <a:pt x="7976774" y="1288684"/>
                </a:cubicBezTo>
                <a:cubicBezTo>
                  <a:pt x="7968093" y="1293893"/>
                  <a:pt x="7962884" y="1292157"/>
                  <a:pt x="7961148" y="1283475"/>
                </a:cubicBezTo>
                <a:cubicBezTo>
                  <a:pt x="7958543" y="1270453"/>
                  <a:pt x="7950296" y="1260035"/>
                  <a:pt x="7936404" y="1252221"/>
                </a:cubicBezTo>
                <a:cubicBezTo>
                  <a:pt x="7934668" y="1251353"/>
                  <a:pt x="7933800" y="1250051"/>
                  <a:pt x="7933800" y="1248315"/>
                </a:cubicBezTo>
                <a:cubicBezTo>
                  <a:pt x="7934668" y="1247446"/>
                  <a:pt x="7935971" y="1247012"/>
                  <a:pt x="7937707" y="1247012"/>
                </a:cubicBezTo>
                <a:cubicBezTo>
                  <a:pt x="7939444" y="1247012"/>
                  <a:pt x="7943350" y="1247446"/>
                  <a:pt x="7949427" y="1248315"/>
                </a:cubicBezTo>
                <a:cubicBezTo>
                  <a:pt x="7954636" y="1249183"/>
                  <a:pt x="7958109" y="1249617"/>
                  <a:pt x="7959845" y="1249617"/>
                </a:cubicBezTo>
                <a:cubicBezTo>
                  <a:pt x="7962450" y="1248748"/>
                  <a:pt x="7963752" y="1247446"/>
                  <a:pt x="7963752" y="1245710"/>
                </a:cubicBezTo>
                <a:cubicBezTo>
                  <a:pt x="7963752" y="1235292"/>
                  <a:pt x="7963752" y="1226176"/>
                  <a:pt x="7963752" y="1218363"/>
                </a:cubicBezTo>
                <a:cubicBezTo>
                  <a:pt x="7958543" y="1219231"/>
                  <a:pt x="7952032" y="1219665"/>
                  <a:pt x="7944218" y="1219665"/>
                </a:cubicBezTo>
                <a:cubicBezTo>
                  <a:pt x="7942482" y="1220533"/>
                  <a:pt x="7939878" y="1220533"/>
                  <a:pt x="7936404" y="1219665"/>
                </a:cubicBezTo>
                <a:cubicBezTo>
                  <a:pt x="7934668" y="1219665"/>
                  <a:pt x="7933366" y="1219665"/>
                  <a:pt x="7932498" y="1219665"/>
                </a:cubicBezTo>
                <a:cubicBezTo>
                  <a:pt x="7930762" y="1227479"/>
                  <a:pt x="7928591" y="1233990"/>
                  <a:pt x="7925986" y="1239199"/>
                </a:cubicBezTo>
                <a:cubicBezTo>
                  <a:pt x="7919042" y="1255694"/>
                  <a:pt x="7902112" y="1270019"/>
                  <a:pt x="7875199" y="1282173"/>
                </a:cubicBezTo>
                <a:cubicBezTo>
                  <a:pt x="7874331" y="1283041"/>
                  <a:pt x="7873463" y="1283041"/>
                  <a:pt x="7872594" y="1282173"/>
                </a:cubicBezTo>
                <a:cubicBezTo>
                  <a:pt x="7871726" y="1280437"/>
                  <a:pt x="7871726" y="1279134"/>
                  <a:pt x="7872594" y="1278266"/>
                </a:cubicBezTo>
                <a:cubicBezTo>
                  <a:pt x="7885617" y="1267848"/>
                  <a:pt x="7895602" y="1254826"/>
                  <a:pt x="7902546" y="1239199"/>
                </a:cubicBezTo>
                <a:cubicBezTo>
                  <a:pt x="7900810" y="1239199"/>
                  <a:pt x="7898640" y="1239633"/>
                  <a:pt x="7896035" y="1240501"/>
                </a:cubicBezTo>
                <a:cubicBezTo>
                  <a:pt x="7882144" y="1242237"/>
                  <a:pt x="7871292" y="1243540"/>
                  <a:pt x="7863479" y="1244408"/>
                </a:cubicBezTo>
                <a:lnTo>
                  <a:pt x="7863479" y="1245710"/>
                </a:lnTo>
                <a:cubicBezTo>
                  <a:pt x="7863479" y="1267414"/>
                  <a:pt x="7861308" y="1281739"/>
                  <a:pt x="7856968" y="1288684"/>
                </a:cubicBezTo>
                <a:cubicBezTo>
                  <a:pt x="7853495" y="1291289"/>
                  <a:pt x="7850022" y="1291289"/>
                  <a:pt x="7846550" y="1288684"/>
                </a:cubicBezTo>
                <a:cubicBezTo>
                  <a:pt x="7842209" y="1285211"/>
                  <a:pt x="7838736" y="1281739"/>
                  <a:pt x="7836132" y="1278266"/>
                </a:cubicBezTo>
                <a:cubicBezTo>
                  <a:pt x="7836132" y="1278266"/>
                  <a:pt x="7836132" y="1277832"/>
                  <a:pt x="7836132" y="1276964"/>
                </a:cubicBezTo>
                <a:cubicBezTo>
                  <a:pt x="7833527" y="1270887"/>
                  <a:pt x="7832659" y="1266546"/>
                  <a:pt x="7833527" y="1263941"/>
                </a:cubicBezTo>
                <a:cubicBezTo>
                  <a:pt x="7834396" y="1262205"/>
                  <a:pt x="7835264" y="1258732"/>
                  <a:pt x="7836132" y="1253523"/>
                </a:cubicBezTo>
                <a:cubicBezTo>
                  <a:pt x="7836132" y="1255260"/>
                  <a:pt x="7836566" y="1253957"/>
                  <a:pt x="7837434" y="1249617"/>
                </a:cubicBezTo>
                <a:cubicBezTo>
                  <a:pt x="7827884" y="1250485"/>
                  <a:pt x="7814428" y="1252655"/>
                  <a:pt x="7797064" y="1256128"/>
                </a:cubicBezTo>
                <a:cubicBezTo>
                  <a:pt x="7788383" y="1257864"/>
                  <a:pt x="7782740" y="1258732"/>
                  <a:pt x="7780135" y="1258732"/>
                </a:cubicBezTo>
                <a:cubicBezTo>
                  <a:pt x="7777530" y="1259601"/>
                  <a:pt x="7774492" y="1259166"/>
                  <a:pt x="7771020" y="1257430"/>
                </a:cubicBezTo>
                <a:cubicBezTo>
                  <a:pt x="7767547" y="1256562"/>
                  <a:pt x="7763206" y="1251787"/>
                  <a:pt x="7757997" y="1243106"/>
                </a:cubicBezTo>
                <a:cubicBezTo>
                  <a:pt x="7757129" y="1241369"/>
                  <a:pt x="7757997" y="1240067"/>
                  <a:pt x="7760602" y="1239199"/>
                </a:cubicBezTo>
                <a:cubicBezTo>
                  <a:pt x="7766679" y="1239199"/>
                  <a:pt x="7775794" y="1238331"/>
                  <a:pt x="7787948" y="1236594"/>
                </a:cubicBezTo>
                <a:cubicBezTo>
                  <a:pt x="7780135" y="1238331"/>
                  <a:pt x="7781004" y="1238331"/>
                  <a:pt x="7790553" y="1236594"/>
                </a:cubicBezTo>
                <a:cubicBezTo>
                  <a:pt x="7792290" y="1236594"/>
                  <a:pt x="7795762" y="1236160"/>
                  <a:pt x="7800971" y="1235292"/>
                </a:cubicBezTo>
                <a:cubicBezTo>
                  <a:pt x="7806180" y="1234424"/>
                  <a:pt x="7810087" y="1233990"/>
                  <a:pt x="7812692" y="1233990"/>
                </a:cubicBezTo>
                <a:cubicBezTo>
                  <a:pt x="7810087" y="1231385"/>
                  <a:pt x="7807916" y="1226610"/>
                  <a:pt x="7806180" y="1219665"/>
                </a:cubicBezTo>
                <a:cubicBezTo>
                  <a:pt x="7805312" y="1208379"/>
                  <a:pt x="7802708" y="1198829"/>
                  <a:pt x="7798366" y="1191016"/>
                </a:cubicBezTo>
                <a:cubicBezTo>
                  <a:pt x="7795762" y="1187543"/>
                  <a:pt x="7796630" y="1185373"/>
                  <a:pt x="7800971" y="1184504"/>
                </a:cubicBezTo>
                <a:cubicBezTo>
                  <a:pt x="7807916" y="1184504"/>
                  <a:pt x="7814862" y="1185807"/>
                  <a:pt x="7821807" y="1188411"/>
                </a:cubicBezTo>
                <a:cubicBezTo>
                  <a:pt x="7823544" y="1188411"/>
                  <a:pt x="7826148" y="1187977"/>
                  <a:pt x="7829620" y="1187109"/>
                </a:cubicBezTo>
                <a:cubicBezTo>
                  <a:pt x="7833962" y="1187109"/>
                  <a:pt x="7837000" y="1186675"/>
                  <a:pt x="7838736" y="1185807"/>
                </a:cubicBezTo>
                <a:lnTo>
                  <a:pt x="7838736" y="1183202"/>
                </a:lnTo>
                <a:cubicBezTo>
                  <a:pt x="7838736" y="1183202"/>
                  <a:pt x="7837868" y="1183202"/>
                  <a:pt x="7836132" y="1183202"/>
                </a:cubicBezTo>
                <a:cubicBezTo>
                  <a:pt x="7830054" y="1180598"/>
                  <a:pt x="7827016" y="1176691"/>
                  <a:pt x="7827016" y="1171482"/>
                </a:cubicBezTo>
                <a:cubicBezTo>
                  <a:pt x="7826148" y="1168009"/>
                  <a:pt x="7825714" y="1164971"/>
                  <a:pt x="7825714" y="1162366"/>
                </a:cubicBezTo>
                <a:cubicBezTo>
                  <a:pt x="7817900" y="1163234"/>
                  <a:pt x="7810087" y="1164971"/>
                  <a:pt x="7802274" y="1167575"/>
                </a:cubicBezTo>
                <a:cubicBezTo>
                  <a:pt x="7800538" y="1167575"/>
                  <a:pt x="7797498" y="1167141"/>
                  <a:pt x="7793158" y="1166273"/>
                </a:cubicBezTo>
                <a:cubicBezTo>
                  <a:pt x="7788817" y="1162800"/>
                  <a:pt x="7784476" y="1158460"/>
                  <a:pt x="7780135" y="1153251"/>
                </a:cubicBezTo>
                <a:cubicBezTo>
                  <a:pt x="7779267" y="1149778"/>
                  <a:pt x="7780570" y="1147607"/>
                  <a:pt x="7784042" y="1146739"/>
                </a:cubicBezTo>
                <a:cubicBezTo>
                  <a:pt x="7797064" y="1145003"/>
                  <a:pt x="7810087" y="1143701"/>
                  <a:pt x="7823109" y="1142833"/>
                </a:cubicBezTo>
                <a:cubicBezTo>
                  <a:pt x="7821374" y="1132415"/>
                  <a:pt x="7819202" y="1126338"/>
                  <a:pt x="7816598" y="1124601"/>
                </a:cubicBezTo>
                <a:cubicBezTo>
                  <a:pt x="7814862" y="1123733"/>
                  <a:pt x="7814428" y="1122431"/>
                  <a:pt x="7815296" y="1120694"/>
                </a:cubicBezTo>
                <a:cubicBezTo>
                  <a:pt x="7816164" y="1118090"/>
                  <a:pt x="7817466" y="1117222"/>
                  <a:pt x="7819202" y="1118090"/>
                </a:cubicBezTo>
                <a:cubicBezTo>
                  <a:pt x="7820071" y="1118090"/>
                  <a:pt x="7821807" y="1118524"/>
                  <a:pt x="7824412" y="1119392"/>
                </a:cubicBezTo>
                <a:cubicBezTo>
                  <a:pt x="7833962" y="1119392"/>
                  <a:pt x="7840907" y="1121128"/>
                  <a:pt x="7845248" y="1124601"/>
                </a:cubicBezTo>
                <a:cubicBezTo>
                  <a:pt x="7849588" y="1125469"/>
                  <a:pt x="7850456" y="1128508"/>
                  <a:pt x="7847852" y="1133717"/>
                </a:cubicBezTo>
                <a:cubicBezTo>
                  <a:pt x="7847852" y="1134585"/>
                  <a:pt x="7847852" y="1136321"/>
                  <a:pt x="7847852" y="1138926"/>
                </a:cubicBezTo>
                <a:cubicBezTo>
                  <a:pt x="7853061" y="1137189"/>
                  <a:pt x="7858704" y="1136321"/>
                  <a:pt x="7864781" y="1136321"/>
                </a:cubicBezTo>
                <a:cubicBezTo>
                  <a:pt x="7864781" y="1135453"/>
                  <a:pt x="7864781" y="1133717"/>
                  <a:pt x="7864781" y="1131112"/>
                </a:cubicBezTo>
                <a:cubicBezTo>
                  <a:pt x="7865650" y="1123299"/>
                  <a:pt x="7864781" y="1117656"/>
                  <a:pt x="7862176" y="1114183"/>
                </a:cubicBezTo>
                <a:cubicBezTo>
                  <a:pt x="7861308" y="1110710"/>
                  <a:pt x="7863045" y="1108540"/>
                  <a:pt x="7867386" y="1107672"/>
                </a:cubicBezTo>
                <a:close/>
                <a:moveTo>
                  <a:pt x="2472739" y="1107672"/>
                </a:moveTo>
                <a:cubicBezTo>
                  <a:pt x="2468398" y="1108540"/>
                  <a:pt x="2461887" y="1109408"/>
                  <a:pt x="2453208" y="1110276"/>
                </a:cubicBezTo>
                <a:cubicBezTo>
                  <a:pt x="2445394" y="1112013"/>
                  <a:pt x="2439751" y="1112881"/>
                  <a:pt x="2436278" y="1112881"/>
                </a:cubicBezTo>
                <a:lnTo>
                  <a:pt x="2436278" y="1124601"/>
                </a:lnTo>
                <a:cubicBezTo>
                  <a:pt x="2436278" y="1130678"/>
                  <a:pt x="2436278" y="1137189"/>
                  <a:pt x="2436278" y="1144135"/>
                </a:cubicBezTo>
                <a:cubicBezTo>
                  <a:pt x="2448433" y="1142398"/>
                  <a:pt x="2464491" y="1138926"/>
                  <a:pt x="2484459" y="1133717"/>
                </a:cubicBezTo>
                <a:cubicBezTo>
                  <a:pt x="2480986" y="1124167"/>
                  <a:pt x="2477079" y="1115485"/>
                  <a:pt x="2472739" y="1107672"/>
                </a:cubicBezTo>
                <a:close/>
                <a:moveTo>
                  <a:pt x="909637" y="1107672"/>
                </a:moveTo>
                <a:cubicBezTo>
                  <a:pt x="902691" y="1107672"/>
                  <a:pt x="894444" y="1108540"/>
                  <a:pt x="884894" y="1110276"/>
                </a:cubicBezTo>
                <a:cubicBezTo>
                  <a:pt x="884894" y="1113749"/>
                  <a:pt x="884894" y="1117656"/>
                  <a:pt x="884894" y="1121997"/>
                </a:cubicBezTo>
                <a:cubicBezTo>
                  <a:pt x="888367" y="1121997"/>
                  <a:pt x="894010" y="1123299"/>
                  <a:pt x="901823" y="1125903"/>
                </a:cubicBezTo>
                <a:cubicBezTo>
                  <a:pt x="903559" y="1126771"/>
                  <a:pt x="904862" y="1127206"/>
                  <a:pt x="905730" y="1127206"/>
                </a:cubicBezTo>
                <a:cubicBezTo>
                  <a:pt x="906598" y="1124601"/>
                  <a:pt x="907467" y="1120260"/>
                  <a:pt x="908335" y="1114183"/>
                </a:cubicBezTo>
                <a:cubicBezTo>
                  <a:pt x="909203" y="1111579"/>
                  <a:pt x="909637" y="1109408"/>
                  <a:pt x="909637" y="1107672"/>
                </a:cubicBezTo>
                <a:close/>
                <a:moveTo>
                  <a:pt x="5535547" y="1106370"/>
                </a:moveTo>
                <a:cubicBezTo>
                  <a:pt x="5532074" y="1110711"/>
                  <a:pt x="5526431" y="1116354"/>
                  <a:pt x="5518618" y="1123299"/>
                </a:cubicBezTo>
                <a:cubicBezTo>
                  <a:pt x="5515145" y="1126771"/>
                  <a:pt x="5512541" y="1129376"/>
                  <a:pt x="5510804" y="1131112"/>
                </a:cubicBezTo>
                <a:cubicBezTo>
                  <a:pt x="5507332" y="1143267"/>
                  <a:pt x="5504727" y="1158460"/>
                  <a:pt x="5502991" y="1176691"/>
                </a:cubicBezTo>
                <a:cubicBezTo>
                  <a:pt x="5502991" y="1177559"/>
                  <a:pt x="5502557" y="1178861"/>
                  <a:pt x="5501688" y="1180598"/>
                </a:cubicBezTo>
                <a:cubicBezTo>
                  <a:pt x="5501688" y="1183202"/>
                  <a:pt x="5501255" y="1184938"/>
                  <a:pt x="5500386" y="1185807"/>
                </a:cubicBezTo>
                <a:cubicBezTo>
                  <a:pt x="5520354" y="1168443"/>
                  <a:pt x="5537718" y="1150212"/>
                  <a:pt x="5552476" y="1131112"/>
                </a:cubicBezTo>
                <a:cubicBezTo>
                  <a:pt x="5551608" y="1129376"/>
                  <a:pt x="5549438" y="1126337"/>
                  <a:pt x="5545965" y="1121997"/>
                </a:cubicBezTo>
                <a:cubicBezTo>
                  <a:pt x="5541624" y="1115051"/>
                  <a:pt x="5538151" y="1109842"/>
                  <a:pt x="5535547" y="1106370"/>
                </a:cubicBezTo>
                <a:close/>
                <a:moveTo>
                  <a:pt x="5294306" y="1105719"/>
                </a:moveTo>
                <a:cubicBezTo>
                  <a:pt x="5297128" y="1105719"/>
                  <a:pt x="5299840" y="1106370"/>
                  <a:pt x="5302445" y="1107672"/>
                </a:cubicBezTo>
                <a:cubicBezTo>
                  <a:pt x="5314599" y="1112881"/>
                  <a:pt x="5324583" y="1120260"/>
                  <a:pt x="5332396" y="1129810"/>
                </a:cubicBezTo>
                <a:cubicBezTo>
                  <a:pt x="5336737" y="1137624"/>
                  <a:pt x="5335435" y="1142398"/>
                  <a:pt x="5328490" y="1144135"/>
                </a:cubicBezTo>
                <a:cubicBezTo>
                  <a:pt x="5308522" y="1146739"/>
                  <a:pt x="5292027" y="1153251"/>
                  <a:pt x="5279004" y="1163669"/>
                </a:cubicBezTo>
                <a:cubicBezTo>
                  <a:pt x="5279004" y="1163669"/>
                  <a:pt x="5278571" y="1163669"/>
                  <a:pt x="5277702" y="1163669"/>
                </a:cubicBezTo>
                <a:cubicBezTo>
                  <a:pt x="5277702" y="1164537"/>
                  <a:pt x="5277268" y="1164971"/>
                  <a:pt x="5276400" y="1164971"/>
                </a:cubicBezTo>
                <a:cubicBezTo>
                  <a:pt x="5277268" y="1167575"/>
                  <a:pt x="5276400" y="1171048"/>
                  <a:pt x="5273795" y="1175389"/>
                </a:cubicBezTo>
                <a:cubicBezTo>
                  <a:pt x="5271191" y="1179729"/>
                  <a:pt x="5267718" y="1186675"/>
                  <a:pt x="5263377" y="1196225"/>
                </a:cubicBezTo>
                <a:cubicBezTo>
                  <a:pt x="5259905" y="1202302"/>
                  <a:pt x="5255998" y="1208813"/>
                  <a:pt x="5251657" y="1215758"/>
                </a:cubicBezTo>
                <a:cubicBezTo>
                  <a:pt x="5260339" y="1220967"/>
                  <a:pt x="5269889" y="1226176"/>
                  <a:pt x="5280307" y="1231385"/>
                </a:cubicBezTo>
                <a:cubicBezTo>
                  <a:pt x="5302879" y="1242671"/>
                  <a:pt x="5325885" y="1250485"/>
                  <a:pt x="5349326" y="1254826"/>
                </a:cubicBezTo>
                <a:cubicBezTo>
                  <a:pt x="5353667" y="1255694"/>
                  <a:pt x="5356271" y="1256562"/>
                  <a:pt x="5357139" y="1257430"/>
                </a:cubicBezTo>
                <a:cubicBezTo>
                  <a:pt x="5357139" y="1259166"/>
                  <a:pt x="5354969" y="1260903"/>
                  <a:pt x="5350628" y="1262639"/>
                </a:cubicBezTo>
                <a:cubicBezTo>
                  <a:pt x="5341946" y="1266112"/>
                  <a:pt x="5327622" y="1270453"/>
                  <a:pt x="5307654" y="1275662"/>
                </a:cubicBezTo>
                <a:cubicBezTo>
                  <a:pt x="5302445" y="1277398"/>
                  <a:pt x="5298538" y="1278700"/>
                  <a:pt x="5295933" y="1279568"/>
                </a:cubicBezTo>
                <a:cubicBezTo>
                  <a:pt x="5290725" y="1281305"/>
                  <a:pt x="5285082" y="1280437"/>
                  <a:pt x="5279004" y="1276964"/>
                </a:cubicBezTo>
                <a:cubicBezTo>
                  <a:pt x="5262509" y="1268282"/>
                  <a:pt x="5246014" y="1255694"/>
                  <a:pt x="5229519" y="1239199"/>
                </a:cubicBezTo>
                <a:cubicBezTo>
                  <a:pt x="5226914" y="1240067"/>
                  <a:pt x="5224744" y="1241369"/>
                  <a:pt x="5223008" y="1243106"/>
                </a:cubicBezTo>
                <a:cubicBezTo>
                  <a:pt x="5202172" y="1256128"/>
                  <a:pt x="5175259" y="1263941"/>
                  <a:pt x="5142268" y="1266546"/>
                </a:cubicBezTo>
                <a:cubicBezTo>
                  <a:pt x="5138796" y="1267414"/>
                  <a:pt x="5137059" y="1266980"/>
                  <a:pt x="5137059" y="1265244"/>
                </a:cubicBezTo>
                <a:cubicBezTo>
                  <a:pt x="5137059" y="1263507"/>
                  <a:pt x="5138796" y="1261771"/>
                  <a:pt x="5142268" y="1260035"/>
                </a:cubicBezTo>
                <a:cubicBezTo>
                  <a:pt x="5171786" y="1252221"/>
                  <a:pt x="5194793" y="1238331"/>
                  <a:pt x="5211288" y="1218363"/>
                </a:cubicBezTo>
                <a:lnTo>
                  <a:pt x="5208683" y="1214456"/>
                </a:lnTo>
                <a:cubicBezTo>
                  <a:pt x="5200002" y="1205774"/>
                  <a:pt x="5192188" y="1201000"/>
                  <a:pt x="5185243" y="1200131"/>
                </a:cubicBezTo>
                <a:cubicBezTo>
                  <a:pt x="5180902" y="1198395"/>
                  <a:pt x="5178298" y="1196225"/>
                  <a:pt x="5177429" y="1193620"/>
                </a:cubicBezTo>
                <a:cubicBezTo>
                  <a:pt x="5177429" y="1191016"/>
                  <a:pt x="5179166" y="1188411"/>
                  <a:pt x="5182638" y="1185807"/>
                </a:cubicBezTo>
                <a:cubicBezTo>
                  <a:pt x="5185243" y="1183202"/>
                  <a:pt x="5188716" y="1181900"/>
                  <a:pt x="5193056" y="1181900"/>
                </a:cubicBezTo>
                <a:cubicBezTo>
                  <a:pt x="5193056" y="1181032"/>
                  <a:pt x="5192622" y="1180598"/>
                  <a:pt x="5191754" y="1180598"/>
                </a:cubicBezTo>
                <a:cubicBezTo>
                  <a:pt x="5190886" y="1179729"/>
                  <a:pt x="5190018" y="1178861"/>
                  <a:pt x="5189149" y="1177993"/>
                </a:cubicBezTo>
                <a:cubicBezTo>
                  <a:pt x="5185677" y="1176257"/>
                  <a:pt x="5182204" y="1173652"/>
                  <a:pt x="5178731" y="1170180"/>
                </a:cubicBezTo>
                <a:cubicBezTo>
                  <a:pt x="5177863" y="1169311"/>
                  <a:pt x="5177429" y="1168877"/>
                  <a:pt x="5177429" y="1168877"/>
                </a:cubicBezTo>
                <a:cubicBezTo>
                  <a:pt x="5177429" y="1168877"/>
                  <a:pt x="5176995" y="1169746"/>
                  <a:pt x="5176127" y="1171482"/>
                </a:cubicBezTo>
                <a:cubicBezTo>
                  <a:pt x="5176127" y="1172350"/>
                  <a:pt x="5175693" y="1173218"/>
                  <a:pt x="5174825" y="1174086"/>
                </a:cubicBezTo>
                <a:cubicBezTo>
                  <a:pt x="5170484" y="1181900"/>
                  <a:pt x="5164841" y="1186241"/>
                  <a:pt x="5157895" y="1187109"/>
                </a:cubicBezTo>
                <a:cubicBezTo>
                  <a:pt x="5150950" y="1185373"/>
                  <a:pt x="5146175" y="1179729"/>
                  <a:pt x="5143571" y="1170180"/>
                </a:cubicBezTo>
                <a:cubicBezTo>
                  <a:pt x="5140966" y="1159762"/>
                  <a:pt x="5143137" y="1150212"/>
                  <a:pt x="5150082" y="1141530"/>
                </a:cubicBezTo>
                <a:cubicBezTo>
                  <a:pt x="5156159" y="1132849"/>
                  <a:pt x="5160500" y="1124167"/>
                  <a:pt x="5163104" y="1115485"/>
                </a:cubicBezTo>
                <a:cubicBezTo>
                  <a:pt x="5163973" y="1112881"/>
                  <a:pt x="5164841" y="1111579"/>
                  <a:pt x="5165709" y="1111579"/>
                </a:cubicBezTo>
                <a:cubicBezTo>
                  <a:pt x="5167445" y="1111579"/>
                  <a:pt x="5168748" y="1112881"/>
                  <a:pt x="5169616" y="1115485"/>
                </a:cubicBezTo>
                <a:cubicBezTo>
                  <a:pt x="5170484" y="1116354"/>
                  <a:pt x="5171352" y="1117656"/>
                  <a:pt x="5172220" y="1119392"/>
                </a:cubicBezTo>
                <a:cubicBezTo>
                  <a:pt x="5173089" y="1121129"/>
                  <a:pt x="5174391" y="1124601"/>
                  <a:pt x="5176127" y="1129810"/>
                </a:cubicBezTo>
                <a:cubicBezTo>
                  <a:pt x="5212590" y="1123733"/>
                  <a:pt x="5241239" y="1118090"/>
                  <a:pt x="5262075" y="1112881"/>
                </a:cubicBezTo>
                <a:cubicBezTo>
                  <a:pt x="5263812" y="1112881"/>
                  <a:pt x="5266850" y="1112013"/>
                  <a:pt x="5271191" y="1110276"/>
                </a:cubicBezTo>
                <a:cubicBezTo>
                  <a:pt x="5278136" y="1108540"/>
                  <a:pt x="5282911" y="1107672"/>
                  <a:pt x="5285516" y="1107672"/>
                </a:cubicBezTo>
                <a:cubicBezTo>
                  <a:pt x="5288554" y="1106370"/>
                  <a:pt x="5291484" y="1105719"/>
                  <a:pt x="5294306" y="1105719"/>
                </a:cubicBezTo>
                <a:close/>
                <a:moveTo>
                  <a:pt x="3722411" y="1105067"/>
                </a:moveTo>
                <a:cubicBezTo>
                  <a:pt x="3724147" y="1104199"/>
                  <a:pt x="3733697" y="1105502"/>
                  <a:pt x="3751061" y="1108974"/>
                </a:cubicBezTo>
                <a:cubicBezTo>
                  <a:pt x="3771028" y="1113315"/>
                  <a:pt x="3777974" y="1125903"/>
                  <a:pt x="3771896" y="1146739"/>
                </a:cubicBezTo>
                <a:cubicBezTo>
                  <a:pt x="3764951" y="1157157"/>
                  <a:pt x="3756270" y="1158025"/>
                  <a:pt x="3745852" y="1149344"/>
                </a:cubicBezTo>
                <a:cubicBezTo>
                  <a:pt x="3743247" y="1145871"/>
                  <a:pt x="3739775" y="1141096"/>
                  <a:pt x="3735434" y="1135019"/>
                </a:cubicBezTo>
                <a:cubicBezTo>
                  <a:pt x="3729357" y="1125469"/>
                  <a:pt x="3724147" y="1117656"/>
                  <a:pt x="3719807" y="1111579"/>
                </a:cubicBezTo>
                <a:cubicBezTo>
                  <a:pt x="3718938" y="1109842"/>
                  <a:pt x="3718504" y="1108106"/>
                  <a:pt x="3718504" y="1106370"/>
                </a:cubicBezTo>
                <a:cubicBezTo>
                  <a:pt x="3719373" y="1105502"/>
                  <a:pt x="3720675" y="1105067"/>
                  <a:pt x="3722411" y="1105067"/>
                </a:cubicBezTo>
                <a:close/>
                <a:moveTo>
                  <a:pt x="5433972" y="1103765"/>
                </a:moveTo>
                <a:cubicBezTo>
                  <a:pt x="5432236" y="1103765"/>
                  <a:pt x="5430065" y="1104199"/>
                  <a:pt x="5427460" y="1105067"/>
                </a:cubicBezTo>
                <a:cubicBezTo>
                  <a:pt x="5424856" y="1105067"/>
                  <a:pt x="5422686" y="1105502"/>
                  <a:pt x="5420949" y="1106370"/>
                </a:cubicBezTo>
                <a:cubicBezTo>
                  <a:pt x="5422686" y="1114183"/>
                  <a:pt x="5423554" y="1122431"/>
                  <a:pt x="5423554" y="1131112"/>
                </a:cubicBezTo>
                <a:cubicBezTo>
                  <a:pt x="5427895" y="1129376"/>
                  <a:pt x="5432236" y="1128508"/>
                  <a:pt x="5436576" y="1128508"/>
                </a:cubicBezTo>
                <a:cubicBezTo>
                  <a:pt x="5436576" y="1125903"/>
                  <a:pt x="5436142" y="1121997"/>
                  <a:pt x="5435274" y="1116788"/>
                </a:cubicBezTo>
                <a:cubicBezTo>
                  <a:pt x="5435274" y="1110711"/>
                  <a:pt x="5434840" y="1106370"/>
                  <a:pt x="5433972" y="1103765"/>
                </a:cubicBezTo>
                <a:close/>
                <a:moveTo>
                  <a:pt x="4171686" y="1101161"/>
                </a:moveTo>
                <a:cubicBezTo>
                  <a:pt x="4164741" y="1102029"/>
                  <a:pt x="4154323" y="1103331"/>
                  <a:pt x="4140432" y="1105067"/>
                </a:cubicBezTo>
                <a:cubicBezTo>
                  <a:pt x="4135223" y="1105936"/>
                  <a:pt x="4131317" y="1106370"/>
                  <a:pt x="4128712" y="1106370"/>
                </a:cubicBezTo>
                <a:cubicBezTo>
                  <a:pt x="4128712" y="1119392"/>
                  <a:pt x="4129580" y="1131980"/>
                  <a:pt x="4131317" y="1144135"/>
                </a:cubicBezTo>
                <a:lnTo>
                  <a:pt x="4131317" y="1145437"/>
                </a:lnTo>
                <a:cubicBezTo>
                  <a:pt x="4135657" y="1144569"/>
                  <a:pt x="4142603" y="1143701"/>
                  <a:pt x="4152152" y="1142833"/>
                </a:cubicBezTo>
                <a:cubicBezTo>
                  <a:pt x="4160834" y="1141096"/>
                  <a:pt x="4167345" y="1140228"/>
                  <a:pt x="4171686" y="1140228"/>
                </a:cubicBezTo>
                <a:close/>
                <a:moveTo>
                  <a:pt x="1819014" y="1101161"/>
                </a:moveTo>
                <a:cubicBezTo>
                  <a:pt x="1812068" y="1102029"/>
                  <a:pt x="1801650" y="1103331"/>
                  <a:pt x="1787760" y="1105067"/>
                </a:cubicBezTo>
                <a:cubicBezTo>
                  <a:pt x="1782551" y="1105936"/>
                  <a:pt x="1778644" y="1106370"/>
                  <a:pt x="1776040" y="1106370"/>
                </a:cubicBezTo>
                <a:cubicBezTo>
                  <a:pt x="1776040" y="1119392"/>
                  <a:pt x="1776908" y="1131980"/>
                  <a:pt x="1778644" y="1144135"/>
                </a:cubicBezTo>
                <a:lnTo>
                  <a:pt x="1778644" y="1145437"/>
                </a:lnTo>
                <a:cubicBezTo>
                  <a:pt x="1782985" y="1144569"/>
                  <a:pt x="1789931" y="1143701"/>
                  <a:pt x="1799480" y="1142833"/>
                </a:cubicBezTo>
                <a:cubicBezTo>
                  <a:pt x="1808161" y="1141096"/>
                  <a:pt x="1814673" y="1140228"/>
                  <a:pt x="1819014" y="1140228"/>
                </a:cubicBezTo>
                <a:close/>
                <a:moveTo>
                  <a:pt x="5474341" y="1097254"/>
                </a:moveTo>
                <a:lnTo>
                  <a:pt x="5462621" y="1098556"/>
                </a:lnTo>
                <a:cubicBezTo>
                  <a:pt x="5466962" y="1102897"/>
                  <a:pt x="5468699" y="1107238"/>
                  <a:pt x="5467830" y="1111579"/>
                </a:cubicBezTo>
                <a:cubicBezTo>
                  <a:pt x="5467830" y="1114183"/>
                  <a:pt x="5466962" y="1117656"/>
                  <a:pt x="5465225" y="1121997"/>
                </a:cubicBezTo>
                <a:cubicBezTo>
                  <a:pt x="5467830" y="1120260"/>
                  <a:pt x="5470001" y="1120260"/>
                  <a:pt x="5471737" y="1121997"/>
                </a:cubicBezTo>
                <a:cubicBezTo>
                  <a:pt x="5473473" y="1121997"/>
                  <a:pt x="5475210" y="1122431"/>
                  <a:pt x="5476946" y="1123299"/>
                </a:cubicBezTo>
                <a:cubicBezTo>
                  <a:pt x="5476946" y="1121563"/>
                  <a:pt x="5476946" y="1118958"/>
                  <a:pt x="5476946" y="1115485"/>
                </a:cubicBezTo>
                <a:cubicBezTo>
                  <a:pt x="5477814" y="1111145"/>
                  <a:pt x="5478248" y="1107672"/>
                  <a:pt x="5478248" y="1105067"/>
                </a:cubicBezTo>
                <a:cubicBezTo>
                  <a:pt x="5479984" y="1098990"/>
                  <a:pt x="5478682" y="1096386"/>
                  <a:pt x="5474341" y="1097254"/>
                </a:cubicBezTo>
                <a:close/>
                <a:moveTo>
                  <a:pt x="3883890" y="1095952"/>
                </a:moveTo>
                <a:cubicBezTo>
                  <a:pt x="3881285" y="1096820"/>
                  <a:pt x="3879549" y="1097254"/>
                  <a:pt x="3878681" y="1097254"/>
                </a:cubicBezTo>
                <a:cubicBezTo>
                  <a:pt x="3867394" y="1099858"/>
                  <a:pt x="3857845" y="1102463"/>
                  <a:pt x="3850031" y="1105067"/>
                </a:cubicBezTo>
                <a:cubicBezTo>
                  <a:pt x="3856976" y="1107672"/>
                  <a:pt x="3862620" y="1110711"/>
                  <a:pt x="3866960" y="1114183"/>
                </a:cubicBezTo>
                <a:cubicBezTo>
                  <a:pt x="3871301" y="1117656"/>
                  <a:pt x="3871301" y="1121563"/>
                  <a:pt x="3866960" y="1125903"/>
                </a:cubicBezTo>
                <a:cubicBezTo>
                  <a:pt x="3863488" y="1128508"/>
                  <a:pt x="3859581" y="1131980"/>
                  <a:pt x="3855240" y="1136321"/>
                </a:cubicBezTo>
                <a:cubicBezTo>
                  <a:pt x="3853504" y="1139794"/>
                  <a:pt x="3851768" y="1142398"/>
                  <a:pt x="3850031" y="1144135"/>
                </a:cubicBezTo>
                <a:cubicBezTo>
                  <a:pt x="3845690" y="1148476"/>
                  <a:pt x="3841350" y="1153251"/>
                  <a:pt x="3837009" y="1158460"/>
                </a:cubicBezTo>
                <a:cubicBezTo>
                  <a:pt x="3837877" y="1159328"/>
                  <a:pt x="3838311" y="1160630"/>
                  <a:pt x="3838311" y="1162366"/>
                </a:cubicBezTo>
                <a:cubicBezTo>
                  <a:pt x="3839179" y="1164971"/>
                  <a:pt x="3839613" y="1166707"/>
                  <a:pt x="3839613" y="1167575"/>
                </a:cubicBezTo>
                <a:cubicBezTo>
                  <a:pt x="3839613" y="1167575"/>
                  <a:pt x="3840915" y="1167575"/>
                  <a:pt x="3843520" y="1167575"/>
                </a:cubicBezTo>
                <a:cubicBezTo>
                  <a:pt x="3846124" y="1167575"/>
                  <a:pt x="3848729" y="1168009"/>
                  <a:pt x="3851333" y="1168877"/>
                </a:cubicBezTo>
                <a:cubicBezTo>
                  <a:pt x="3852202" y="1168009"/>
                  <a:pt x="3853504" y="1165839"/>
                  <a:pt x="3855240" y="1162366"/>
                </a:cubicBezTo>
                <a:cubicBezTo>
                  <a:pt x="3866526" y="1146739"/>
                  <a:pt x="3873472" y="1135887"/>
                  <a:pt x="3876076" y="1129810"/>
                </a:cubicBezTo>
                <a:cubicBezTo>
                  <a:pt x="3881285" y="1120260"/>
                  <a:pt x="3883890" y="1109408"/>
                  <a:pt x="3883890" y="1097254"/>
                </a:cubicBezTo>
                <a:close/>
                <a:moveTo>
                  <a:pt x="7813994" y="1094649"/>
                </a:moveTo>
                <a:cubicBezTo>
                  <a:pt x="7827016" y="1094649"/>
                  <a:pt x="7836132" y="1095083"/>
                  <a:pt x="7841340" y="1095952"/>
                </a:cubicBezTo>
                <a:cubicBezTo>
                  <a:pt x="7850890" y="1097688"/>
                  <a:pt x="7855232" y="1103331"/>
                  <a:pt x="7854363" y="1112881"/>
                </a:cubicBezTo>
                <a:cubicBezTo>
                  <a:pt x="7853495" y="1119826"/>
                  <a:pt x="7848286" y="1121997"/>
                  <a:pt x="7838736" y="1119392"/>
                </a:cubicBezTo>
                <a:cubicBezTo>
                  <a:pt x="7833527" y="1116788"/>
                  <a:pt x="7825714" y="1111145"/>
                  <a:pt x="7815296" y="1102463"/>
                </a:cubicBezTo>
                <a:cubicBezTo>
                  <a:pt x="7813560" y="1101595"/>
                  <a:pt x="7812258" y="1100727"/>
                  <a:pt x="7811389" y="1099858"/>
                </a:cubicBezTo>
                <a:cubicBezTo>
                  <a:pt x="7809653" y="1098122"/>
                  <a:pt x="7808784" y="1096820"/>
                  <a:pt x="7808784" y="1095952"/>
                </a:cubicBezTo>
                <a:cubicBezTo>
                  <a:pt x="7809653" y="1095083"/>
                  <a:pt x="7811389" y="1094649"/>
                  <a:pt x="7813994" y="1094649"/>
                </a:cubicBezTo>
                <a:close/>
                <a:moveTo>
                  <a:pt x="4253728" y="1093347"/>
                </a:moveTo>
                <a:cubicBezTo>
                  <a:pt x="4241573" y="1093347"/>
                  <a:pt x="4227683" y="1094649"/>
                  <a:pt x="4212056" y="1097254"/>
                </a:cubicBezTo>
                <a:cubicBezTo>
                  <a:pt x="4212056" y="1108540"/>
                  <a:pt x="4211622" y="1121563"/>
                  <a:pt x="4210754" y="1136321"/>
                </a:cubicBezTo>
                <a:lnTo>
                  <a:pt x="4225078" y="1136321"/>
                </a:lnTo>
                <a:cubicBezTo>
                  <a:pt x="4234628" y="1134585"/>
                  <a:pt x="4243744" y="1133717"/>
                  <a:pt x="4252425" y="1133717"/>
                </a:cubicBezTo>
                <a:cubicBezTo>
                  <a:pt x="4253294" y="1129376"/>
                  <a:pt x="4254596" y="1122865"/>
                  <a:pt x="4256332" y="1114183"/>
                </a:cubicBezTo>
                <a:cubicBezTo>
                  <a:pt x="4257200" y="1105502"/>
                  <a:pt x="4258068" y="1100293"/>
                  <a:pt x="4258937" y="1098556"/>
                </a:cubicBezTo>
                <a:cubicBezTo>
                  <a:pt x="4259805" y="1094215"/>
                  <a:pt x="4258068" y="1092479"/>
                  <a:pt x="4253728" y="1093347"/>
                </a:cubicBezTo>
                <a:close/>
                <a:moveTo>
                  <a:pt x="1901055" y="1093347"/>
                </a:moveTo>
                <a:cubicBezTo>
                  <a:pt x="1888900" y="1093347"/>
                  <a:pt x="1875010" y="1094649"/>
                  <a:pt x="1859384" y="1097254"/>
                </a:cubicBezTo>
                <a:cubicBezTo>
                  <a:pt x="1859384" y="1108540"/>
                  <a:pt x="1858949" y="1121563"/>
                  <a:pt x="1858081" y="1136321"/>
                </a:cubicBezTo>
                <a:lnTo>
                  <a:pt x="1872406" y="1136321"/>
                </a:lnTo>
                <a:cubicBezTo>
                  <a:pt x="1881956" y="1134585"/>
                  <a:pt x="1891071" y="1133717"/>
                  <a:pt x="1899753" y="1133717"/>
                </a:cubicBezTo>
                <a:cubicBezTo>
                  <a:pt x="1900621" y="1129376"/>
                  <a:pt x="1901923" y="1122865"/>
                  <a:pt x="1903659" y="1114183"/>
                </a:cubicBezTo>
                <a:cubicBezTo>
                  <a:pt x="1904528" y="1105502"/>
                  <a:pt x="1905396" y="1100293"/>
                  <a:pt x="1906264" y="1098556"/>
                </a:cubicBezTo>
                <a:cubicBezTo>
                  <a:pt x="1907132" y="1094215"/>
                  <a:pt x="1905396" y="1092479"/>
                  <a:pt x="1901055" y="1093347"/>
                </a:cubicBezTo>
                <a:close/>
                <a:moveTo>
                  <a:pt x="4385254" y="1084232"/>
                </a:moveTo>
                <a:cubicBezTo>
                  <a:pt x="4397409" y="1085100"/>
                  <a:pt x="4412167" y="1087270"/>
                  <a:pt x="4429531" y="1090743"/>
                </a:cubicBezTo>
                <a:cubicBezTo>
                  <a:pt x="4443421" y="1095952"/>
                  <a:pt x="4447762" y="1108106"/>
                  <a:pt x="4442553" y="1127206"/>
                </a:cubicBezTo>
                <a:cubicBezTo>
                  <a:pt x="4437344" y="1135887"/>
                  <a:pt x="4429965" y="1138058"/>
                  <a:pt x="4420415" y="1133717"/>
                </a:cubicBezTo>
                <a:cubicBezTo>
                  <a:pt x="4405656" y="1119826"/>
                  <a:pt x="4393068" y="1104633"/>
                  <a:pt x="4382650" y="1088138"/>
                </a:cubicBezTo>
                <a:cubicBezTo>
                  <a:pt x="4381782" y="1087270"/>
                  <a:pt x="4381348" y="1086402"/>
                  <a:pt x="4381348" y="1085534"/>
                </a:cubicBezTo>
                <a:cubicBezTo>
                  <a:pt x="4382216" y="1084665"/>
                  <a:pt x="4383518" y="1084232"/>
                  <a:pt x="4385254" y="1084232"/>
                </a:cubicBezTo>
                <a:close/>
                <a:moveTo>
                  <a:pt x="5579823" y="1082929"/>
                </a:moveTo>
                <a:cubicBezTo>
                  <a:pt x="5576351" y="1085534"/>
                  <a:pt x="5572878" y="1086836"/>
                  <a:pt x="5569405" y="1086836"/>
                </a:cubicBezTo>
                <a:cubicBezTo>
                  <a:pt x="5564196" y="1087704"/>
                  <a:pt x="5558987" y="1086836"/>
                  <a:pt x="5553778" y="1084232"/>
                </a:cubicBezTo>
                <a:cubicBezTo>
                  <a:pt x="5551174" y="1086836"/>
                  <a:pt x="5548569" y="1090309"/>
                  <a:pt x="5545965" y="1094649"/>
                </a:cubicBezTo>
                <a:cubicBezTo>
                  <a:pt x="5551174" y="1096386"/>
                  <a:pt x="5555949" y="1099858"/>
                  <a:pt x="5560289" y="1105067"/>
                </a:cubicBezTo>
                <a:lnTo>
                  <a:pt x="5565498" y="1110276"/>
                </a:lnTo>
                <a:cubicBezTo>
                  <a:pt x="5572444" y="1100727"/>
                  <a:pt x="5577219" y="1091611"/>
                  <a:pt x="5579823" y="1082929"/>
                </a:cubicBezTo>
                <a:close/>
                <a:moveTo>
                  <a:pt x="8576217" y="1076418"/>
                </a:moveTo>
                <a:cubicBezTo>
                  <a:pt x="8571008" y="1077286"/>
                  <a:pt x="8566667" y="1077720"/>
                  <a:pt x="8563194" y="1077720"/>
                </a:cubicBezTo>
                <a:cubicBezTo>
                  <a:pt x="8560590" y="1078588"/>
                  <a:pt x="8556249" y="1079023"/>
                  <a:pt x="8550172" y="1079023"/>
                </a:cubicBezTo>
                <a:cubicBezTo>
                  <a:pt x="8544095" y="1079891"/>
                  <a:pt x="8539754" y="1080325"/>
                  <a:pt x="8537149" y="1080325"/>
                </a:cubicBezTo>
                <a:lnTo>
                  <a:pt x="8537149" y="1093347"/>
                </a:lnTo>
                <a:cubicBezTo>
                  <a:pt x="8543227" y="1092479"/>
                  <a:pt x="8550172" y="1090743"/>
                  <a:pt x="8557985" y="1088138"/>
                </a:cubicBezTo>
                <a:cubicBezTo>
                  <a:pt x="8565799" y="1085534"/>
                  <a:pt x="8571442" y="1088138"/>
                  <a:pt x="8574914" y="1095952"/>
                </a:cubicBezTo>
                <a:cubicBezTo>
                  <a:pt x="8574914" y="1093347"/>
                  <a:pt x="8575349" y="1089874"/>
                  <a:pt x="8576217" y="1085534"/>
                </a:cubicBezTo>
                <a:cubicBezTo>
                  <a:pt x="8576217" y="1081193"/>
                  <a:pt x="8576217" y="1078154"/>
                  <a:pt x="8576217" y="1076418"/>
                </a:cubicBezTo>
                <a:close/>
                <a:moveTo>
                  <a:pt x="847129" y="1068605"/>
                </a:moveTo>
                <a:cubicBezTo>
                  <a:pt x="845393" y="1068605"/>
                  <a:pt x="842788" y="1069039"/>
                  <a:pt x="839315" y="1069907"/>
                </a:cubicBezTo>
                <a:cubicBezTo>
                  <a:pt x="834975" y="1069907"/>
                  <a:pt x="831936" y="1070341"/>
                  <a:pt x="830200" y="1071209"/>
                </a:cubicBezTo>
                <a:cubicBezTo>
                  <a:pt x="830200" y="1078154"/>
                  <a:pt x="830634" y="1085100"/>
                  <a:pt x="831502" y="1092045"/>
                </a:cubicBezTo>
                <a:cubicBezTo>
                  <a:pt x="834975" y="1092045"/>
                  <a:pt x="840184" y="1091177"/>
                  <a:pt x="847129" y="1089440"/>
                </a:cubicBezTo>
                <a:cubicBezTo>
                  <a:pt x="842788" y="1091177"/>
                  <a:pt x="843656" y="1091177"/>
                  <a:pt x="849733" y="1089440"/>
                </a:cubicBezTo>
                <a:cubicBezTo>
                  <a:pt x="849733" y="1080759"/>
                  <a:pt x="848865" y="1073814"/>
                  <a:pt x="847129" y="1068605"/>
                </a:cubicBezTo>
                <a:close/>
                <a:moveTo>
                  <a:pt x="909637" y="1059489"/>
                </a:moveTo>
                <a:cubicBezTo>
                  <a:pt x="901823" y="1060357"/>
                  <a:pt x="891840" y="1061659"/>
                  <a:pt x="879685" y="1063396"/>
                </a:cubicBezTo>
                <a:cubicBezTo>
                  <a:pt x="889234" y="1068605"/>
                  <a:pt x="892274" y="1074248"/>
                  <a:pt x="888801" y="1080325"/>
                </a:cubicBezTo>
                <a:cubicBezTo>
                  <a:pt x="888801" y="1080325"/>
                  <a:pt x="888801" y="1080759"/>
                  <a:pt x="888801" y="1081627"/>
                </a:cubicBezTo>
                <a:cubicBezTo>
                  <a:pt x="887933" y="1082495"/>
                  <a:pt x="887498" y="1083363"/>
                  <a:pt x="887498" y="1084232"/>
                </a:cubicBezTo>
                <a:cubicBezTo>
                  <a:pt x="897048" y="1083363"/>
                  <a:pt x="904862" y="1085534"/>
                  <a:pt x="910939" y="1090743"/>
                </a:cubicBezTo>
                <a:cubicBezTo>
                  <a:pt x="912675" y="1081193"/>
                  <a:pt x="913543" y="1072511"/>
                  <a:pt x="913543" y="1064698"/>
                </a:cubicBezTo>
                <a:cubicBezTo>
                  <a:pt x="914412" y="1061225"/>
                  <a:pt x="913110" y="1059489"/>
                  <a:pt x="909637" y="1059489"/>
                </a:cubicBezTo>
                <a:close/>
                <a:moveTo>
                  <a:pt x="3931747" y="1056559"/>
                </a:moveTo>
                <a:cubicBezTo>
                  <a:pt x="3935871" y="1056342"/>
                  <a:pt x="3939886" y="1056884"/>
                  <a:pt x="3943793" y="1058187"/>
                </a:cubicBezTo>
                <a:cubicBezTo>
                  <a:pt x="3949002" y="1060791"/>
                  <a:pt x="3952909" y="1065132"/>
                  <a:pt x="3955513" y="1071209"/>
                </a:cubicBezTo>
                <a:cubicBezTo>
                  <a:pt x="3957250" y="1077286"/>
                  <a:pt x="3954645" y="1081627"/>
                  <a:pt x="3947700" y="1084232"/>
                </a:cubicBezTo>
                <a:cubicBezTo>
                  <a:pt x="3930336" y="1085968"/>
                  <a:pt x="3913841" y="1089006"/>
                  <a:pt x="3898214" y="1093347"/>
                </a:cubicBezTo>
                <a:cubicBezTo>
                  <a:pt x="3906028" y="1097688"/>
                  <a:pt x="3912539" y="1102897"/>
                  <a:pt x="3917748" y="1108974"/>
                </a:cubicBezTo>
                <a:cubicBezTo>
                  <a:pt x="3920353" y="1112447"/>
                  <a:pt x="3919919" y="1116354"/>
                  <a:pt x="3916446" y="1120694"/>
                </a:cubicBezTo>
                <a:cubicBezTo>
                  <a:pt x="3915578" y="1121563"/>
                  <a:pt x="3914275" y="1123299"/>
                  <a:pt x="3912539" y="1125903"/>
                </a:cubicBezTo>
                <a:cubicBezTo>
                  <a:pt x="3920353" y="1123299"/>
                  <a:pt x="3927298" y="1120260"/>
                  <a:pt x="3933375" y="1116788"/>
                </a:cubicBezTo>
                <a:cubicBezTo>
                  <a:pt x="3937716" y="1115051"/>
                  <a:pt x="3941622" y="1115051"/>
                  <a:pt x="3945095" y="1116788"/>
                </a:cubicBezTo>
                <a:cubicBezTo>
                  <a:pt x="3953777" y="1121129"/>
                  <a:pt x="3960722" y="1126771"/>
                  <a:pt x="3965931" y="1133717"/>
                </a:cubicBezTo>
                <a:cubicBezTo>
                  <a:pt x="3968536" y="1137189"/>
                  <a:pt x="3968536" y="1141096"/>
                  <a:pt x="3965931" y="1145437"/>
                </a:cubicBezTo>
                <a:cubicBezTo>
                  <a:pt x="3960722" y="1150646"/>
                  <a:pt x="3951606" y="1162366"/>
                  <a:pt x="3938584" y="1180598"/>
                </a:cubicBezTo>
                <a:cubicBezTo>
                  <a:pt x="3935111" y="1184070"/>
                  <a:pt x="3930770" y="1188845"/>
                  <a:pt x="3925561" y="1194922"/>
                </a:cubicBezTo>
                <a:cubicBezTo>
                  <a:pt x="3920353" y="1200131"/>
                  <a:pt x="3916446" y="1204038"/>
                  <a:pt x="3913841" y="1206643"/>
                </a:cubicBezTo>
                <a:cubicBezTo>
                  <a:pt x="3948568" y="1227479"/>
                  <a:pt x="3982860" y="1242237"/>
                  <a:pt x="4016719" y="1250919"/>
                </a:cubicBezTo>
                <a:cubicBezTo>
                  <a:pt x="4020191" y="1251787"/>
                  <a:pt x="4021494" y="1253089"/>
                  <a:pt x="4020625" y="1254826"/>
                </a:cubicBezTo>
                <a:cubicBezTo>
                  <a:pt x="4020625" y="1255694"/>
                  <a:pt x="4018889" y="1256996"/>
                  <a:pt x="4015416" y="1258732"/>
                </a:cubicBezTo>
                <a:cubicBezTo>
                  <a:pt x="3996317" y="1263941"/>
                  <a:pt x="3976783" y="1267848"/>
                  <a:pt x="3956815" y="1270453"/>
                </a:cubicBezTo>
                <a:cubicBezTo>
                  <a:pt x="3950738" y="1271321"/>
                  <a:pt x="3945529" y="1270453"/>
                  <a:pt x="3941188" y="1267848"/>
                </a:cubicBezTo>
                <a:cubicBezTo>
                  <a:pt x="3928166" y="1259166"/>
                  <a:pt x="3914275" y="1247880"/>
                  <a:pt x="3899517" y="1233990"/>
                </a:cubicBezTo>
                <a:cubicBezTo>
                  <a:pt x="3896912" y="1231385"/>
                  <a:pt x="3893439" y="1227913"/>
                  <a:pt x="3889099" y="1223572"/>
                </a:cubicBezTo>
                <a:cubicBezTo>
                  <a:pt x="3873472" y="1233990"/>
                  <a:pt x="3856108" y="1243106"/>
                  <a:pt x="3837009" y="1250919"/>
                </a:cubicBezTo>
                <a:cubicBezTo>
                  <a:pt x="3836141" y="1258732"/>
                  <a:pt x="3833536" y="1264810"/>
                  <a:pt x="3829195" y="1269150"/>
                </a:cubicBezTo>
                <a:cubicBezTo>
                  <a:pt x="3826591" y="1272623"/>
                  <a:pt x="3822684" y="1273057"/>
                  <a:pt x="3817475" y="1270453"/>
                </a:cubicBezTo>
                <a:cubicBezTo>
                  <a:pt x="3810530" y="1266112"/>
                  <a:pt x="3806189" y="1260469"/>
                  <a:pt x="3804453" y="1253523"/>
                </a:cubicBezTo>
                <a:cubicBezTo>
                  <a:pt x="3803584" y="1244842"/>
                  <a:pt x="3803584" y="1237028"/>
                  <a:pt x="3804453" y="1230083"/>
                </a:cubicBezTo>
                <a:cubicBezTo>
                  <a:pt x="3807925" y="1221401"/>
                  <a:pt x="3810096" y="1209681"/>
                  <a:pt x="3810964" y="1194922"/>
                </a:cubicBezTo>
                <a:lnTo>
                  <a:pt x="3810964" y="1179295"/>
                </a:lnTo>
                <a:cubicBezTo>
                  <a:pt x="3802282" y="1187109"/>
                  <a:pt x="3789260" y="1195356"/>
                  <a:pt x="3771896" y="1204038"/>
                </a:cubicBezTo>
                <a:cubicBezTo>
                  <a:pt x="3771896" y="1204906"/>
                  <a:pt x="3771896" y="1205774"/>
                  <a:pt x="3771896" y="1206643"/>
                </a:cubicBezTo>
                <a:cubicBezTo>
                  <a:pt x="3764083" y="1225742"/>
                  <a:pt x="3759742" y="1240935"/>
                  <a:pt x="3758874" y="1252221"/>
                </a:cubicBezTo>
                <a:cubicBezTo>
                  <a:pt x="3756270" y="1258298"/>
                  <a:pt x="3751061" y="1259601"/>
                  <a:pt x="3743247" y="1256128"/>
                </a:cubicBezTo>
                <a:cubicBezTo>
                  <a:pt x="3731961" y="1247446"/>
                  <a:pt x="3724582" y="1234858"/>
                  <a:pt x="3721109" y="1218363"/>
                </a:cubicBezTo>
                <a:cubicBezTo>
                  <a:pt x="3721977" y="1213154"/>
                  <a:pt x="3723713" y="1210549"/>
                  <a:pt x="3726318" y="1210549"/>
                </a:cubicBezTo>
                <a:cubicBezTo>
                  <a:pt x="3735868" y="1206209"/>
                  <a:pt x="3745852" y="1197093"/>
                  <a:pt x="3756270" y="1183202"/>
                </a:cubicBezTo>
                <a:cubicBezTo>
                  <a:pt x="3768424" y="1168443"/>
                  <a:pt x="3778408" y="1155855"/>
                  <a:pt x="3786221" y="1145437"/>
                </a:cubicBezTo>
                <a:cubicBezTo>
                  <a:pt x="3787958" y="1143701"/>
                  <a:pt x="3789260" y="1142833"/>
                  <a:pt x="3790128" y="1142833"/>
                </a:cubicBezTo>
                <a:cubicBezTo>
                  <a:pt x="3790996" y="1142833"/>
                  <a:pt x="3791430" y="1144135"/>
                  <a:pt x="3791430" y="1146739"/>
                </a:cubicBezTo>
                <a:cubicBezTo>
                  <a:pt x="3789694" y="1158894"/>
                  <a:pt x="3784919" y="1173652"/>
                  <a:pt x="3777105" y="1191016"/>
                </a:cubicBezTo>
                <a:cubicBezTo>
                  <a:pt x="3794469" y="1175389"/>
                  <a:pt x="3808359" y="1156289"/>
                  <a:pt x="3818777" y="1133717"/>
                </a:cubicBezTo>
                <a:cubicBezTo>
                  <a:pt x="3822250" y="1127640"/>
                  <a:pt x="3824855" y="1120694"/>
                  <a:pt x="3826591" y="1112881"/>
                </a:cubicBezTo>
                <a:cubicBezTo>
                  <a:pt x="3823986" y="1112881"/>
                  <a:pt x="3820948" y="1111579"/>
                  <a:pt x="3817475" y="1108974"/>
                </a:cubicBezTo>
                <a:cubicBezTo>
                  <a:pt x="3811398" y="1105502"/>
                  <a:pt x="3806189" y="1101161"/>
                  <a:pt x="3801848" y="1095952"/>
                </a:cubicBezTo>
                <a:cubicBezTo>
                  <a:pt x="3800112" y="1092479"/>
                  <a:pt x="3800546" y="1089874"/>
                  <a:pt x="3803150" y="1088138"/>
                </a:cubicBezTo>
                <a:cubicBezTo>
                  <a:pt x="3812700" y="1088138"/>
                  <a:pt x="3828327" y="1085534"/>
                  <a:pt x="3850031" y="1080325"/>
                </a:cubicBezTo>
                <a:cubicBezTo>
                  <a:pt x="3855240" y="1078588"/>
                  <a:pt x="3861751" y="1076852"/>
                  <a:pt x="3869565" y="1075116"/>
                </a:cubicBezTo>
                <a:cubicBezTo>
                  <a:pt x="3878247" y="1072511"/>
                  <a:pt x="3884758" y="1070775"/>
                  <a:pt x="3889099" y="1069907"/>
                </a:cubicBezTo>
                <a:cubicBezTo>
                  <a:pt x="3900385" y="1067302"/>
                  <a:pt x="3910369" y="1063830"/>
                  <a:pt x="3919050" y="1059489"/>
                </a:cubicBezTo>
                <a:cubicBezTo>
                  <a:pt x="3923391" y="1057752"/>
                  <a:pt x="3927623" y="1056776"/>
                  <a:pt x="3931747" y="1056559"/>
                </a:cubicBezTo>
                <a:close/>
                <a:moveTo>
                  <a:pt x="2494877" y="1050373"/>
                </a:moveTo>
                <a:cubicBezTo>
                  <a:pt x="2490536" y="1051241"/>
                  <a:pt x="2482288" y="1052978"/>
                  <a:pt x="2470134" y="1055582"/>
                </a:cubicBezTo>
                <a:cubicBezTo>
                  <a:pt x="2455378" y="1058187"/>
                  <a:pt x="2444525" y="1060357"/>
                  <a:pt x="2437581" y="1062093"/>
                </a:cubicBezTo>
                <a:cubicBezTo>
                  <a:pt x="2437581" y="1069907"/>
                  <a:pt x="2437581" y="1078588"/>
                  <a:pt x="2437581" y="1088138"/>
                </a:cubicBezTo>
                <a:cubicBezTo>
                  <a:pt x="2454943" y="1084665"/>
                  <a:pt x="2474909" y="1079457"/>
                  <a:pt x="2497481" y="1072511"/>
                </a:cubicBezTo>
                <a:cubicBezTo>
                  <a:pt x="2499217" y="1063830"/>
                  <a:pt x="2500520" y="1058621"/>
                  <a:pt x="2501388" y="1056884"/>
                </a:cubicBezTo>
                <a:cubicBezTo>
                  <a:pt x="2503124" y="1052543"/>
                  <a:pt x="2500954" y="1050373"/>
                  <a:pt x="2494877" y="1050373"/>
                </a:cubicBezTo>
                <a:close/>
                <a:moveTo>
                  <a:pt x="771273" y="1047443"/>
                </a:moveTo>
                <a:cubicBezTo>
                  <a:pt x="774095" y="1047660"/>
                  <a:pt x="777242" y="1048203"/>
                  <a:pt x="780714" y="1049071"/>
                </a:cubicBezTo>
                <a:cubicBezTo>
                  <a:pt x="785923" y="1049939"/>
                  <a:pt x="789830" y="1053846"/>
                  <a:pt x="792434" y="1060791"/>
                </a:cubicBezTo>
                <a:cubicBezTo>
                  <a:pt x="795038" y="1066000"/>
                  <a:pt x="794171" y="1069473"/>
                  <a:pt x="789830" y="1071209"/>
                </a:cubicBezTo>
                <a:cubicBezTo>
                  <a:pt x="782016" y="1073814"/>
                  <a:pt x="773769" y="1076418"/>
                  <a:pt x="765087" y="1079023"/>
                </a:cubicBezTo>
                <a:cubicBezTo>
                  <a:pt x="766823" y="1079023"/>
                  <a:pt x="767692" y="1079457"/>
                  <a:pt x="767692" y="1080325"/>
                </a:cubicBezTo>
                <a:cubicBezTo>
                  <a:pt x="770296" y="1082929"/>
                  <a:pt x="771599" y="1085534"/>
                  <a:pt x="771599" y="1088138"/>
                </a:cubicBezTo>
                <a:cubicBezTo>
                  <a:pt x="771599" y="1089006"/>
                  <a:pt x="771599" y="1089440"/>
                  <a:pt x="771599" y="1089440"/>
                </a:cubicBezTo>
                <a:cubicBezTo>
                  <a:pt x="770731" y="1093781"/>
                  <a:pt x="769428" y="1102029"/>
                  <a:pt x="767692" y="1114183"/>
                </a:cubicBezTo>
                <a:cubicBezTo>
                  <a:pt x="769428" y="1113315"/>
                  <a:pt x="770296" y="1112881"/>
                  <a:pt x="770296" y="1112881"/>
                </a:cubicBezTo>
                <a:cubicBezTo>
                  <a:pt x="777242" y="1111145"/>
                  <a:pt x="782450" y="1110710"/>
                  <a:pt x="785923" y="1111579"/>
                </a:cubicBezTo>
                <a:cubicBezTo>
                  <a:pt x="788528" y="1112447"/>
                  <a:pt x="791133" y="1114617"/>
                  <a:pt x="793737" y="1118090"/>
                </a:cubicBezTo>
                <a:cubicBezTo>
                  <a:pt x="794605" y="1119826"/>
                  <a:pt x="795473" y="1121128"/>
                  <a:pt x="796341" y="1121997"/>
                </a:cubicBezTo>
                <a:cubicBezTo>
                  <a:pt x="800682" y="1128074"/>
                  <a:pt x="798945" y="1132415"/>
                  <a:pt x="791133" y="1135019"/>
                </a:cubicBezTo>
                <a:cubicBezTo>
                  <a:pt x="783319" y="1137624"/>
                  <a:pt x="775072" y="1139794"/>
                  <a:pt x="766390" y="1141530"/>
                </a:cubicBezTo>
                <a:cubicBezTo>
                  <a:pt x="766390" y="1155421"/>
                  <a:pt x="766390" y="1167575"/>
                  <a:pt x="766390" y="1177993"/>
                </a:cubicBezTo>
                <a:cubicBezTo>
                  <a:pt x="779412" y="1173652"/>
                  <a:pt x="791133" y="1170180"/>
                  <a:pt x="801550" y="1167575"/>
                </a:cubicBezTo>
                <a:cubicBezTo>
                  <a:pt x="805023" y="1165839"/>
                  <a:pt x="807193" y="1165405"/>
                  <a:pt x="808061" y="1166273"/>
                </a:cubicBezTo>
                <a:cubicBezTo>
                  <a:pt x="808929" y="1168009"/>
                  <a:pt x="807627" y="1170180"/>
                  <a:pt x="804155" y="1172784"/>
                </a:cubicBezTo>
                <a:cubicBezTo>
                  <a:pt x="790264" y="1184070"/>
                  <a:pt x="773335" y="1196225"/>
                  <a:pt x="753367" y="1209247"/>
                </a:cubicBezTo>
                <a:cubicBezTo>
                  <a:pt x="750763" y="1210983"/>
                  <a:pt x="747725" y="1213154"/>
                  <a:pt x="744252" y="1215758"/>
                </a:cubicBezTo>
                <a:cubicBezTo>
                  <a:pt x="735570" y="1221835"/>
                  <a:pt x="727757" y="1227913"/>
                  <a:pt x="720810" y="1233990"/>
                </a:cubicBezTo>
                <a:cubicBezTo>
                  <a:pt x="716471" y="1237462"/>
                  <a:pt x="712564" y="1237897"/>
                  <a:pt x="709091" y="1235292"/>
                </a:cubicBezTo>
                <a:cubicBezTo>
                  <a:pt x="697805" y="1225742"/>
                  <a:pt x="691293" y="1217495"/>
                  <a:pt x="689557" y="1210549"/>
                </a:cubicBezTo>
                <a:cubicBezTo>
                  <a:pt x="687821" y="1202736"/>
                  <a:pt x="689557" y="1198829"/>
                  <a:pt x="694765" y="1198829"/>
                </a:cubicBezTo>
                <a:cubicBezTo>
                  <a:pt x="699107" y="1198829"/>
                  <a:pt x="709525" y="1195791"/>
                  <a:pt x="726020" y="1189713"/>
                </a:cubicBezTo>
                <a:cubicBezTo>
                  <a:pt x="725152" y="1190582"/>
                  <a:pt x="726454" y="1190147"/>
                  <a:pt x="729927" y="1188411"/>
                </a:cubicBezTo>
                <a:cubicBezTo>
                  <a:pt x="730795" y="1187543"/>
                  <a:pt x="732098" y="1187109"/>
                  <a:pt x="733833" y="1187109"/>
                </a:cubicBezTo>
                <a:cubicBezTo>
                  <a:pt x="734701" y="1186241"/>
                  <a:pt x="735570" y="1185807"/>
                  <a:pt x="736438" y="1185807"/>
                </a:cubicBezTo>
                <a:lnTo>
                  <a:pt x="736438" y="1149344"/>
                </a:lnTo>
                <a:lnTo>
                  <a:pt x="728625" y="1150646"/>
                </a:lnTo>
                <a:lnTo>
                  <a:pt x="726020" y="1151948"/>
                </a:lnTo>
                <a:cubicBezTo>
                  <a:pt x="723415" y="1152816"/>
                  <a:pt x="719943" y="1152382"/>
                  <a:pt x="715602" y="1150646"/>
                </a:cubicBezTo>
                <a:cubicBezTo>
                  <a:pt x="714734" y="1149778"/>
                  <a:pt x="713866" y="1149344"/>
                  <a:pt x="712998" y="1149344"/>
                </a:cubicBezTo>
                <a:cubicBezTo>
                  <a:pt x="710393" y="1148476"/>
                  <a:pt x="707354" y="1145871"/>
                  <a:pt x="703882" y="1141530"/>
                </a:cubicBezTo>
                <a:cubicBezTo>
                  <a:pt x="703014" y="1140662"/>
                  <a:pt x="702146" y="1139794"/>
                  <a:pt x="701278" y="1138926"/>
                </a:cubicBezTo>
                <a:cubicBezTo>
                  <a:pt x="696936" y="1133717"/>
                  <a:pt x="697371" y="1130678"/>
                  <a:pt x="702580" y="1129810"/>
                </a:cubicBezTo>
                <a:cubicBezTo>
                  <a:pt x="712998" y="1128074"/>
                  <a:pt x="724283" y="1125903"/>
                  <a:pt x="736438" y="1123299"/>
                </a:cubicBezTo>
                <a:cubicBezTo>
                  <a:pt x="736438" y="1108540"/>
                  <a:pt x="735570" y="1095952"/>
                  <a:pt x="733833" y="1085534"/>
                </a:cubicBezTo>
                <a:cubicBezTo>
                  <a:pt x="733833" y="1085534"/>
                  <a:pt x="733400" y="1085534"/>
                  <a:pt x="732532" y="1085534"/>
                </a:cubicBezTo>
                <a:cubicBezTo>
                  <a:pt x="727322" y="1086402"/>
                  <a:pt x="722113" y="1085534"/>
                  <a:pt x="716905" y="1082929"/>
                </a:cubicBezTo>
                <a:cubicBezTo>
                  <a:pt x="716036" y="1082061"/>
                  <a:pt x="714300" y="1080325"/>
                  <a:pt x="711695" y="1077720"/>
                </a:cubicBezTo>
                <a:cubicBezTo>
                  <a:pt x="706486" y="1074248"/>
                  <a:pt x="703448" y="1071643"/>
                  <a:pt x="702580" y="1069907"/>
                </a:cubicBezTo>
                <a:cubicBezTo>
                  <a:pt x="700843" y="1067302"/>
                  <a:pt x="699975" y="1065566"/>
                  <a:pt x="699975" y="1064698"/>
                </a:cubicBezTo>
                <a:cubicBezTo>
                  <a:pt x="700843" y="1063830"/>
                  <a:pt x="702580" y="1062961"/>
                  <a:pt x="705184" y="1062093"/>
                </a:cubicBezTo>
                <a:cubicBezTo>
                  <a:pt x="710393" y="1062093"/>
                  <a:pt x="719509" y="1060357"/>
                  <a:pt x="732532" y="1056884"/>
                </a:cubicBezTo>
                <a:cubicBezTo>
                  <a:pt x="736004" y="1056016"/>
                  <a:pt x="738608" y="1055582"/>
                  <a:pt x="740345" y="1055582"/>
                </a:cubicBezTo>
                <a:cubicBezTo>
                  <a:pt x="747290" y="1052109"/>
                  <a:pt x="755103" y="1049505"/>
                  <a:pt x="763785" y="1047769"/>
                </a:cubicBezTo>
                <a:cubicBezTo>
                  <a:pt x="765955" y="1047334"/>
                  <a:pt x="768451" y="1047226"/>
                  <a:pt x="771273" y="1047443"/>
                </a:cubicBezTo>
                <a:close/>
                <a:moveTo>
                  <a:pt x="3752363" y="1041257"/>
                </a:moveTo>
                <a:cubicBezTo>
                  <a:pt x="3756704" y="1042125"/>
                  <a:pt x="3762781" y="1043862"/>
                  <a:pt x="3770594" y="1046466"/>
                </a:cubicBezTo>
                <a:cubicBezTo>
                  <a:pt x="3775803" y="1047334"/>
                  <a:pt x="3779710" y="1048203"/>
                  <a:pt x="3782314" y="1049071"/>
                </a:cubicBezTo>
                <a:cubicBezTo>
                  <a:pt x="3800546" y="1056016"/>
                  <a:pt x="3805755" y="1068605"/>
                  <a:pt x="3797941" y="1086836"/>
                </a:cubicBezTo>
                <a:cubicBezTo>
                  <a:pt x="3791864" y="1096386"/>
                  <a:pt x="3784485" y="1098122"/>
                  <a:pt x="3775803" y="1092045"/>
                </a:cubicBezTo>
                <a:cubicBezTo>
                  <a:pt x="3767122" y="1081627"/>
                  <a:pt x="3758006" y="1066000"/>
                  <a:pt x="3748456" y="1045164"/>
                </a:cubicBezTo>
                <a:cubicBezTo>
                  <a:pt x="3747588" y="1043428"/>
                  <a:pt x="3747588" y="1042560"/>
                  <a:pt x="3748456" y="1042560"/>
                </a:cubicBezTo>
                <a:cubicBezTo>
                  <a:pt x="3748456" y="1041691"/>
                  <a:pt x="3749758" y="1041257"/>
                  <a:pt x="3752363" y="1041257"/>
                </a:cubicBezTo>
                <a:close/>
                <a:moveTo>
                  <a:pt x="2767455" y="1041257"/>
                </a:moveTo>
                <a:cubicBezTo>
                  <a:pt x="2780478" y="1042125"/>
                  <a:pt x="2792632" y="1044730"/>
                  <a:pt x="2803918" y="1049071"/>
                </a:cubicBezTo>
                <a:cubicBezTo>
                  <a:pt x="2816941" y="1051675"/>
                  <a:pt x="2823018" y="1059055"/>
                  <a:pt x="2822150" y="1071209"/>
                </a:cubicBezTo>
                <a:cubicBezTo>
                  <a:pt x="2821282" y="1084232"/>
                  <a:pt x="2816507" y="1091611"/>
                  <a:pt x="2807825" y="1093347"/>
                </a:cubicBezTo>
                <a:cubicBezTo>
                  <a:pt x="2803484" y="1093347"/>
                  <a:pt x="2798709" y="1090743"/>
                  <a:pt x="2793500" y="1085534"/>
                </a:cubicBezTo>
                <a:cubicBezTo>
                  <a:pt x="2783951" y="1073379"/>
                  <a:pt x="2774835" y="1060357"/>
                  <a:pt x="2766153" y="1046466"/>
                </a:cubicBezTo>
                <a:cubicBezTo>
                  <a:pt x="2764417" y="1043862"/>
                  <a:pt x="2764851" y="1042125"/>
                  <a:pt x="2767455" y="1041257"/>
                </a:cubicBezTo>
                <a:close/>
                <a:moveTo>
                  <a:pt x="7271201" y="1035641"/>
                </a:moveTo>
                <a:cubicBezTo>
                  <a:pt x="7278852" y="1034828"/>
                  <a:pt x="7285282" y="1036700"/>
                  <a:pt x="7290491" y="1041257"/>
                </a:cubicBezTo>
                <a:cubicBezTo>
                  <a:pt x="7293096" y="1042994"/>
                  <a:pt x="7297002" y="1047769"/>
                  <a:pt x="7302211" y="1055582"/>
                </a:cubicBezTo>
                <a:cubicBezTo>
                  <a:pt x="7303080" y="1056450"/>
                  <a:pt x="7303948" y="1057318"/>
                  <a:pt x="7304816" y="1058187"/>
                </a:cubicBezTo>
                <a:cubicBezTo>
                  <a:pt x="7309156" y="1065132"/>
                  <a:pt x="7305684" y="1069473"/>
                  <a:pt x="7294398" y="1071209"/>
                </a:cubicBezTo>
                <a:cubicBezTo>
                  <a:pt x="7285716" y="1071209"/>
                  <a:pt x="7273562" y="1071643"/>
                  <a:pt x="7257935" y="1072511"/>
                </a:cubicBezTo>
                <a:cubicBezTo>
                  <a:pt x="7250122" y="1073379"/>
                  <a:pt x="7244044" y="1073814"/>
                  <a:pt x="7239704" y="1073814"/>
                </a:cubicBezTo>
                <a:cubicBezTo>
                  <a:pt x="7247517" y="1079023"/>
                  <a:pt x="7250990" y="1085534"/>
                  <a:pt x="7250122" y="1093347"/>
                </a:cubicBezTo>
                <a:cubicBezTo>
                  <a:pt x="7248385" y="1097688"/>
                  <a:pt x="7246648" y="1108106"/>
                  <a:pt x="7244912" y="1124601"/>
                </a:cubicBezTo>
                <a:cubicBezTo>
                  <a:pt x="7252726" y="1122865"/>
                  <a:pt x="7258368" y="1121563"/>
                  <a:pt x="7261842" y="1120694"/>
                </a:cubicBezTo>
                <a:cubicBezTo>
                  <a:pt x="7270523" y="1118958"/>
                  <a:pt x="7277468" y="1119392"/>
                  <a:pt x="7282677" y="1121997"/>
                </a:cubicBezTo>
                <a:cubicBezTo>
                  <a:pt x="7290491" y="1127206"/>
                  <a:pt x="7296568" y="1132415"/>
                  <a:pt x="7300908" y="1137624"/>
                </a:cubicBezTo>
                <a:cubicBezTo>
                  <a:pt x="7306986" y="1146305"/>
                  <a:pt x="7304816" y="1151514"/>
                  <a:pt x="7294398" y="1153251"/>
                </a:cubicBezTo>
                <a:cubicBezTo>
                  <a:pt x="7293530" y="1153251"/>
                  <a:pt x="7292227" y="1153251"/>
                  <a:pt x="7290491" y="1153251"/>
                </a:cubicBezTo>
                <a:cubicBezTo>
                  <a:pt x="7277468" y="1154119"/>
                  <a:pt x="7261842" y="1155855"/>
                  <a:pt x="7243610" y="1158460"/>
                </a:cubicBezTo>
                <a:cubicBezTo>
                  <a:pt x="7242742" y="1164537"/>
                  <a:pt x="7242308" y="1173652"/>
                  <a:pt x="7242308" y="1185807"/>
                </a:cubicBezTo>
                <a:cubicBezTo>
                  <a:pt x="7241440" y="1198829"/>
                  <a:pt x="7241006" y="1208379"/>
                  <a:pt x="7241006" y="1214456"/>
                </a:cubicBezTo>
                <a:cubicBezTo>
                  <a:pt x="7247083" y="1213588"/>
                  <a:pt x="7253160" y="1213154"/>
                  <a:pt x="7259237" y="1213154"/>
                </a:cubicBezTo>
                <a:cubicBezTo>
                  <a:pt x="7281809" y="1211417"/>
                  <a:pt x="7299607" y="1209681"/>
                  <a:pt x="7312630" y="1207945"/>
                </a:cubicBezTo>
                <a:cubicBezTo>
                  <a:pt x="7320442" y="1206209"/>
                  <a:pt x="7327388" y="1207511"/>
                  <a:pt x="7333464" y="1211852"/>
                </a:cubicBezTo>
                <a:cubicBezTo>
                  <a:pt x="7346488" y="1220533"/>
                  <a:pt x="7354300" y="1227044"/>
                  <a:pt x="7356905" y="1231385"/>
                </a:cubicBezTo>
                <a:cubicBezTo>
                  <a:pt x="7361246" y="1245276"/>
                  <a:pt x="7356905" y="1252221"/>
                  <a:pt x="7343882" y="1252221"/>
                </a:cubicBezTo>
                <a:cubicBezTo>
                  <a:pt x="7313498" y="1244408"/>
                  <a:pt x="7274864" y="1241803"/>
                  <a:pt x="7227983" y="1244408"/>
                </a:cubicBezTo>
                <a:cubicBezTo>
                  <a:pt x="7194125" y="1245276"/>
                  <a:pt x="7160266" y="1248748"/>
                  <a:pt x="7126408" y="1254826"/>
                </a:cubicBezTo>
                <a:cubicBezTo>
                  <a:pt x="7121199" y="1255694"/>
                  <a:pt x="7116424" y="1254826"/>
                  <a:pt x="7112084" y="1252221"/>
                </a:cubicBezTo>
                <a:cubicBezTo>
                  <a:pt x="7104270" y="1244408"/>
                  <a:pt x="7098192" y="1237462"/>
                  <a:pt x="7093852" y="1231385"/>
                </a:cubicBezTo>
                <a:cubicBezTo>
                  <a:pt x="7092116" y="1227044"/>
                  <a:pt x="7093418" y="1224874"/>
                  <a:pt x="7097758" y="1224874"/>
                </a:cubicBezTo>
                <a:cubicBezTo>
                  <a:pt x="7113386" y="1224874"/>
                  <a:pt x="7132485" y="1224006"/>
                  <a:pt x="7155058" y="1222270"/>
                </a:cubicBezTo>
                <a:cubicBezTo>
                  <a:pt x="7171552" y="1219665"/>
                  <a:pt x="7187614" y="1217929"/>
                  <a:pt x="7203240" y="1217061"/>
                </a:cubicBezTo>
                <a:cubicBezTo>
                  <a:pt x="7203240" y="1203170"/>
                  <a:pt x="7203240" y="1184504"/>
                  <a:pt x="7203240" y="1161064"/>
                </a:cubicBezTo>
                <a:cubicBezTo>
                  <a:pt x="7195427" y="1162800"/>
                  <a:pt x="7187614" y="1163669"/>
                  <a:pt x="7179800" y="1163669"/>
                </a:cubicBezTo>
                <a:cubicBezTo>
                  <a:pt x="7171986" y="1166273"/>
                  <a:pt x="7166344" y="1164971"/>
                  <a:pt x="7162871" y="1159762"/>
                </a:cubicBezTo>
                <a:cubicBezTo>
                  <a:pt x="7155926" y="1151948"/>
                  <a:pt x="7151151" y="1145871"/>
                  <a:pt x="7148546" y="1141530"/>
                </a:cubicBezTo>
                <a:cubicBezTo>
                  <a:pt x="7146810" y="1137189"/>
                  <a:pt x="7148112" y="1134585"/>
                  <a:pt x="7152452" y="1133717"/>
                </a:cubicBezTo>
                <a:cubicBezTo>
                  <a:pt x="7157662" y="1133717"/>
                  <a:pt x="7169816" y="1133283"/>
                  <a:pt x="7188916" y="1132415"/>
                </a:cubicBezTo>
                <a:cubicBezTo>
                  <a:pt x="7194993" y="1131546"/>
                  <a:pt x="7199768" y="1131112"/>
                  <a:pt x="7203240" y="1131112"/>
                </a:cubicBezTo>
                <a:cubicBezTo>
                  <a:pt x="7203240" y="1124167"/>
                  <a:pt x="7203240" y="1119392"/>
                  <a:pt x="7203240" y="1116788"/>
                </a:cubicBezTo>
                <a:cubicBezTo>
                  <a:pt x="7202372" y="1098556"/>
                  <a:pt x="7201070" y="1085534"/>
                  <a:pt x="7199334" y="1077720"/>
                </a:cubicBezTo>
                <a:cubicBezTo>
                  <a:pt x="7193256" y="1079457"/>
                  <a:pt x="7186312" y="1080325"/>
                  <a:pt x="7178498" y="1080325"/>
                </a:cubicBezTo>
                <a:cubicBezTo>
                  <a:pt x="7170684" y="1082929"/>
                  <a:pt x="7164607" y="1082061"/>
                  <a:pt x="7160266" y="1077720"/>
                </a:cubicBezTo>
                <a:cubicBezTo>
                  <a:pt x="7154189" y="1072511"/>
                  <a:pt x="7148980" y="1066434"/>
                  <a:pt x="7144640" y="1059489"/>
                </a:cubicBezTo>
                <a:cubicBezTo>
                  <a:pt x="7142903" y="1055148"/>
                  <a:pt x="7144206" y="1052543"/>
                  <a:pt x="7148546" y="1051675"/>
                </a:cubicBezTo>
                <a:cubicBezTo>
                  <a:pt x="7160700" y="1051675"/>
                  <a:pt x="7172854" y="1050807"/>
                  <a:pt x="7185009" y="1049071"/>
                </a:cubicBezTo>
                <a:cubicBezTo>
                  <a:pt x="7187614" y="1049071"/>
                  <a:pt x="7191954" y="1048637"/>
                  <a:pt x="7198032" y="1047769"/>
                </a:cubicBezTo>
                <a:cubicBezTo>
                  <a:pt x="7208449" y="1046900"/>
                  <a:pt x="7217566" y="1046032"/>
                  <a:pt x="7225379" y="1045164"/>
                </a:cubicBezTo>
                <a:cubicBezTo>
                  <a:pt x="7230588" y="1043428"/>
                  <a:pt x="7241440" y="1041257"/>
                  <a:pt x="7257935" y="1038653"/>
                </a:cubicBezTo>
                <a:cubicBezTo>
                  <a:pt x="7255330" y="1038653"/>
                  <a:pt x="7257066" y="1038219"/>
                  <a:pt x="7263144" y="1037351"/>
                </a:cubicBezTo>
                <a:cubicBezTo>
                  <a:pt x="7265966" y="1036482"/>
                  <a:pt x="7268651" y="1035913"/>
                  <a:pt x="7271201" y="1035641"/>
                </a:cubicBezTo>
                <a:close/>
                <a:moveTo>
                  <a:pt x="4413904" y="1030839"/>
                </a:moveTo>
                <a:cubicBezTo>
                  <a:pt x="4436476" y="1030839"/>
                  <a:pt x="4451235" y="1031273"/>
                  <a:pt x="4458180" y="1032142"/>
                </a:cubicBezTo>
                <a:cubicBezTo>
                  <a:pt x="4473807" y="1037351"/>
                  <a:pt x="4479016" y="1050373"/>
                  <a:pt x="4473807" y="1071209"/>
                </a:cubicBezTo>
                <a:cubicBezTo>
                  <a:pt x="4469466" y="1079023"/>
                  <a:pt x="4462955" y="1081193"/>
                  <a:pt x="4454274" y="1077720"/>
                </a:cubicBezTo>
                <a:cubicBezTo>
                  <a:pt x="4438647" y="1068170"/>
                  <a:pt x="4424322" y="1053846"/>
                  <a:pt x="4411299" y="1034746"/>
                </a:cubicBezTo>
                <a:cubicBezTo>
                  <a:pt x="4409563" y="1033010"/>
                  <a:pt x="4409129" y="1032142"/>
                  <a:pt x="4409997" y="1032142"/>
                </a:cubicBezTo>
                <a:cubicBezTo>
                  <a:pt x="4409997" y="1031273"/>
                  <a:pt x="4411299" y="1030839"/>
                  <a:pt x="4413904" y="1030839"/>
                </a:cubicBezTo>
                <a:close/>
                <a:moveTo>
                  <a:pt x="924938" y="1030514"/>
                </a:moveTo>
                <a:cubicBezTo>
                  <a:pt x="927326" y="1030731"/>
                  <a:pt x="929605" y="1031708"/>
                  <a:pt x="931776" y="1033444"/>
                </a:cubicBezTo>
                <a:cubicBezTo>
                  <a:pt x="946533" y="1041257"/>
                  <a:pt x="955650" y="1049071"/>
                  <a:pt x="959122" y="1056884"/>
                </a:cubicBezTo>
                <a:cubicBezTo>
                  <a:pt x="961726" y="1062093"/>
                  <a:pt x="961292" y="1066434"/>
                  <a:pt x="957819" y="1069907"/>
                </a:cubicBezTo>
                <a:cubicBezTo>
                  <a:pt x="948270" y="1094215"/>
                  <a:pt x="940890" y="1118524"/>
                  <a:pt x="935681" y="1142833"/>
                </a:cubicBezTo>
                <a:cubicBezTo>
                  <a:pt x="933946" y="1153251"/>
                  <a:pt x="930039" y="1159762"/>
                  <a:pt x="923962" y="1162366"/>
                </a:cubicBezTo>
                <a:cubicBezTo>
                  <a:pt x="918752" y="1164971"/>
                  <a:pt x="914412" y="1164971"/>
                  <a:pt x="910939" y="1162366"/>
                </a:cubicBezTo>
                <a:cubicBezTo>
                  <a:pt x="906598" y="1158025"/>
                  <a:pt x="904428" y="1153685"/>
                  <a:pt x="904428" y="1149344"/>
                </a:cubicBezTo>
                <a:cubicBezTo>
                  <a:pt x="902691" y="1149344"/>
                  <a:pt x="899653" y="1149344"/>
                  <a:pt x="895312" y="1149344"/>
                </a:cubicBezTo>
                <a:cubicBezTo>
                  <a:pt x="890103" y="1150212"/>
                  <a:pt x="886196" y="1150646"/>
                  <a:pt x="883591" y="1150646"/>
                </a:cubicBezTo>
                <a:lnTo>
                  <a:pt x="882289" y="1175389"/>
                </a:lnTo>
                <a:cubicBezTo>
                  <a:pt x="885762" y="1175389"/>
                  <a:pt x="890103" y="1174520"/>
                  <a:pt x="895312" y="1172784"/>
                </a:cubicBezTo>
                <a:cubicBezTo>
                  <a:pt x="894444" y="1173652"/>
                  <a:pt x="895312" y="1173652"/>
                  <a:pt x="897916" y="1172784"/>
                </a:cubicBezTo>
                <a:cubicBezTo>
                  <a:pt x="904862" y="1171048"/>
                  <a:pt x="910072" y="1171482"/>
                  <a:pt x="913543" y="1174086"/>
                </a:cubicBezTo>
                <a:cubicBezTo>
                  <a:pt x="919621" y="1177559"/>
                  <a:pt x="923962" y="1181900"/>
                  <a:pt x="926566" y="1187109"/>
                </a:cubicBezTo>
                <a:cubicBezTo>
                  <a:pt x="929170" y="1194054"/>
                  <a:pt x="925263" y="1198395"/>
                  <a:pt x="914845" y="1200131"/>
                </a:cubicBezTo>
                <a:cubicBezTo>
                  <a:pt x="911373" y="1201000"/>
                  <a:pt x="906164" y="1201434"/>
                  <a:pt x="899218" y="1201434"/>
                </a:cubicBezTo>
                <a:cubicBezTo>
                  <a:pt x="891405" y="1202302"/>
                  <a:pt x="885762" y="1202736"/>
                  <a:pt x="882289" y="1202736"/>
                </a:cubicBezTo>
                <a:cubicBezTo>
                  <a:pt x="882289" y="1206209"/>
                  <a:pt x="881855" y="1210549"/>
                  <a:pt x="880987" y="1215758"/>
                </a:cubicBezTo>
                <a:cubicBezTo>
                  <a:pt x="880987" y="1220967"/>
                  <a:pt x="880987" y="1224440"/>
                  <a:pt x="880987" y="1226176"/>
                </a:cubicBezTo>
                <a:cubicBezTo>
                  <a:pt x="883591" y="1226176"/>
                  <a:pt x="886196" y="1225742"/>
                  <a:pt x="888801" y="1224874"/>
                </a:cubicBezTo>
                <a:cubicBezTo>
                  <a:pt x="902691" y="1224874"/>
                  <a:pt x="916148" y="1223138"/>
                  <a:pt x="929170" y="1219665"/>
                </a:cubicBezTo>
                <a:cubicBezTo>
                  <a:pt x="941324" y="1219665"/>
                  <a:pt x="948704" y="1220099"/>
                  <a:pt x="951309" y="1220967"/>
                </a:cubicBezTo>
                <a:cubicBezTo>
                  <a:pt x="963463" y="1226176"/>
                  <a:pt x="971277" y="1233122"/>
                  <a:pt x="974749" y="1241803"/>
                </a:cubicBezTo>
                <a:cubicBezTo>
                  <a:pt x="977354" y="1247880"/>
                  <a:pt x="977788" y="1251787"/>
                  <a:pt x="976051" y="1253523"/>
                </a:cubicBezTo>
                <a:cubicBezTo>
                  <a:pt x="974315" y="1256128"/>
                  <a:pt x="969975" y="1256996"/>
                  <a:pt x="963029" y="1256128"/>
                </a:cubicBezTo>
                <a:cubicBezTo>
                  <a:pt x="939589" y="1253523"/>
                  <a:pt x="908769" y="1252221"/>
                  <a:pt x="870569" y="1252221"/>
                </a:cubicBezTo>
                <a:cubicBezTo>
                  <a:pt x="850601" y="1252221"/>
                  <a:pt x="823254" y="1254826"/>
                  <a:pt x="788528" y="1260035"/>
                </a:cubicBezTo>
                <a:cubicBezTo>
                  <a:pt x="783319" y="1260903"/>
                  <a:pt x="778544" y="1260035"/>
                  <a:pt x="774203" y="1257430"/>
                </a:cubicBezTo>
                <a:cubicBezTo>
                  <a:pt x="768994" y="1254826"/>
                  <a:pt x="763785" y="1249183"/>
                  <a:pt x="758576" y="1240501"/>
                </a:cubicBezTo>
                <a:cubicBezTo>
                  <a:pt x="757708" y="1237028"/>
                  <a:pt x="757274" y="1234858"/>
                  <a:pt x="757274" y="1233990"/>
                </a:cubicBezTo>
                <a:cubicBezTo>
                  <a:pt x="758142" y="1233122"/>
                  <a:pt x="759879" y="1232688"/>
                  <a:pt x="762483" y="1232688"/>
                </a:cubicBezTo>
                <a:cubicBezTo>
                  <a:pt x="773769" y="1232688"/>
                  <a:pt x="788962" y="1231819"/>
                  <a:pt x="808061" y="1230083"/>
                </a:cubicBezTo>
                <a:cubicBezTo>
                  <a:pt x="821084" y="1230083"/>
                  <a:pt x="834975" y="1229215"/>
                  <a:pt x="849733" y="1227479"/>
                </a:cubicBezTo>
                <a:cubicBezTo>
                  <a:pt x="849733" y="1221401"/>
                  <a:pt x="849733" y="1214022"/>
                  <a:pt x="849733" y="1205340"/>
                </a:cubicBezTo>
                <a:cubicBezTo>
                  <a:pt x="847997" y="1205340"/>
                  <a:pt x="845393" y="1205340"/>
                  <a:pt x="841920" y="1205340"/>
                </a:cubicBezTo>
                <a:cubicBezTo>
                  <a:pt x="838447" y="1206209"/>
                  <a:pt x="835843" y="1206643"/>
                  <a:pt x="834106" y="1206643"/>
                </a:cubicBezTo>
                <a:cubicBezTo>
                  <a:pt x="828029" y="1207511"/>
                  <a:pt x="823689" y="1206643"/>
                  <a:pt x="821084" y="1204038"/>
                </a:cubicBezTo>
                <a:cubicBezTo>
                  <a:pt x="817611" y="1201434"/>
                  <a:pt x="813270" y="1197527"/>
                  <a:pt x="808061" y="1192318"/>
                </a:cubicBezTo>
                <a:cubicBezTo>
                  <a:pt x="804589" y="1187109"/>
                  <a:pt x="806326" y="1183636"/>
                  <a:pt x="813270" y="1181900"/>
                </a:cubicBezTo>
                <a:cubicBezTo>
                  <a:pt x="824557" y="1181900"/>
                  <a:pt x="836711" y="1181032"/>
                  <a:pt x="849733" y="1179295"/>
                </a:cubicBezTo>
                <a:lnTo>
                  <a:pt x="849733" y="1153251"/>
                </a:lnTo>
                <a:cubicBezTo>
                  <a:pt x="844524" y="1153251"/>
                  <a:pt x="839315" y="1153251"/>
                  <a:pt x="834106" y="1153251"/>
                </a:cubicBezTo>
                <a:cubicBezTo>
                  <a:pt x="834106" y="1154119"/>
                  <a:pt x="833673" y="1155421"/>
                  <a:pt x="832804" y="1157157"/>
                </a:cubicBezTo>
                <a:cubicBezTo>
                  <a:pt x="832804" y="1158894"/>
                  <a:pt x="832804" y="1159762"/>
                  <a:pt x="832804" y="1159762"/>
                </a:cubicBezTo>
                <a:cubicBezTo>
                  <a:pt x="831068" y="1164102"/>
                  <a:pt x="826293" y="1164537"/>
                  <a:pt x="818480" y="1161064"/>
                </a:cubicBezTo>
                <a:cubicBezTo>
                  <a:pt x="811533" y="1157591"/>
                  <a:pt x="807627" y="1149344"/>
                  <a:pt x="806759" y="1136321"/>
                </a:cubicBezTo>
                <a:cubicBezTo>
                  <a:pt x="804155" y="1094649"/>
                  <a:pt x="799814" y="1065566"/>
                  <a:pt x="793737" y="1049071"/>
                </a:cubicBezTo>
                <a:cubicBezTo>
                  <a:pt x="792000" y="1045598"/>
                  <a:pt x="791567" y="1043428"/>
                  <a:pt x="792434" y="1042560"/>
                </a:cubicBezTo>
                <a:cubicBezTo>
                  <a:pt x="793302" y="1041691"/>
                  <a:pt x="795473" y="1041691"/>
                  <a:pt x="798945" y="1042560"/>
                </a:cubicBezTo>
                <a:cubicBezTo>
                  <a:pt x="809364" y="1043428"/>
                  <a:pt x="817177" y="1045164"/>
                  <a:pt x="822386" y="1047769"/>
                </a:cubicBezTo>
                <a:lnTo>
                  <a:pt x="862050" y="1043362"/>
                </a:lnTo>
                <a:lnTo>
                  <a:pt x="860802" y="1043536"/>
                </a:lnTo>
                <a:cubicBezTo>
                  <a:pt x="859500" y="1043753"/>
                  <a:pt x="862321" y="1043428"/>
                  <a:pt x="869267" y="1042560"/>
                </a:cubicBezTo>
                <a:lnTo>
                  <a:pt x="862050" y="1043362"/>
                </a:lnTo>
                <a:lnTo>
                  <a:pt x="877080" y="1041257"/>
                </a:lnTo>
                <a:cubicBezTo>
                  <a:pt x="893576" y="1038653"/>
                  <a:pt x="907032" y="1035614"/>
                  <a:pt x="917450" y="1032142"/>
                </a:cubicBezTo>
                <a:cubicBezTo>
                  <a:pt x="920055" y="1030839"/>
                  <a:pt x="922551" y="1030297"/>
                  <a:pt x="924938" y="1030514"/>
                </a:cubicBezTo>
                <a:close/>
                <a:moveTo>
                  <a:pt x="6185777" y="1029537"/>
                </a:moveTo>
                <a:cubicBezTo>
                  <a:pt x="6201404" y="1035614"/>
                  <a:pt x="6214426" y="1046466"/>
                  <a:pt x="6224844" y="1062093"/>
                </a:cubicBezTo>
                <a:cubicBezTo>
                  <a:pt x="6229185" y="1066434"/>
                  <a:pt x="6229185" y="1071209"/>
                  <a:pt x="6224844" y="1076418"/>
                </a:cubicBezTo>
                <a:cubicBezTo>
                  <a:pt x="6223976" y="1078154"/>
                  <a:pt x="6222240" y="1080759"/>
                  <a:pt x="6219635" y="1084232"/>
                </a:cubicBezTo>
                <a:cubicBezTo>
                  <a:pt x="6217899" y="1088572"/>
                  <a:pt x="6213993" y="1095952"/>
                  <a:pt x="6207915" y="1106370"/>
                </a:cubicBezTo>
                <a:cubicBezTo>
                  <a:pt x="6207047" y="1108974"/>
                  <a:pt x="6205745" y="1111145"/>
                  <a:pt x="6204008" y="1112881"/>
                </a:cubicBezTo>
                <a:cubicBezTo>
                  <a:pt x="6239603" y="1170180"/>
                  <a:pt x="6292561" y="1214456"/>
                  <a:pt x="6362882" y="1245710"/>
                </a:cubicBezTo>
                <a:cubicBezTo>
                  <a:pt x="6368091" y="1248315"/>
                  <a:pt x="6370696" y="1250485"/>
                  <a:pt x="6370696" y="1252221"/>
                </a:cubicBezTo>
                <a:cubicBezTo>
                  <a:pt x="6370696" y="1253957"/>
                  <a:pt x="6368091" y="1255260"/>
                  <a:pt x="6362882" y="1256128"/>
                </a:cubicBezTo>
                <a:cubicBezTo>
                  <a:pt x="6344651" y="1259601"/>
                  <a:pt x="6322513" y="1262205"/>
                  <a:pt x="6296468" y="1263941"/>
                </a:cubicBezTo>
                <a:cubicBezTo>
                  <a:pt x="6285182" y="1265678"/>
                  <a:pt x="6276066" y="1263073"/>
                  <a:pt x="6269121" y="1256128"/>
                </a:cubicBezTo>
                <a:cubicBezTo>
                  <a:pt x="6237867" y="1228347"/>
                  <a:pt x="6213993" y="1195791"/>
                  <a:pt x="6197497" y="1158460"/>
                </a:cubicBezTo>
                <a:cubicBezTo>
                  <a:pt x="6196629" y="1154987"/>
                  <a:pt x="6194025" y="1148910"/>
                  <a:pt x="6189684" y="1140228"/>
                </a:cubicBezTo>
                <a:cubicBezTo>
                  <a:pt x="6174057" y="1168009"/>
                  <a:pt x="6155825" y="1193186"/>
                  <a:pt x="6134989" y="1215758"/>
                </a:cubicBezTo>
                <a:cubicBezTo>
                  <a:pt x="6116758" y="1233990"/>
                  <a:pt x="6092015" y="1247880"/>
                  <a:pt x="6060761" y="1257430"/>
                </a:cubicBezTo>
                <a:cubicBezTo>
                  <a:pt x="6058157" y="1258298"/>
                  <a:pt x="6056421" y="1258298"/>
                  <a:pt x="6055552" y="1257430"/>
                </a:cubicBezTo>
                <a:cubicBezTo>
                  <a:pt x="6055552" y="1256562"/>
                  <a:pt x="6056854" y="1255260"/>
                  <a:pt x="6059459" y="1253523"/>
                </a:cubicBezTo>
                <a:cubicBezTo>
                  <a:pt x="6106340" y="1217061"/>
                  <a:pt x="6143237" y="1161932"/>
                  <a:pt x="6170150" y="1088138"/>
                </a:cubicBezTo>
                <a:cubicBezTo>
                  <a:pt x="6177095" y="1071643"/>
                  <a:pt x="6179266" y="1054280"/>
                  <a:pt x="6176661" y="1036048"/>
                </a:cubicBezTo>
                <a:cubicBezTo>
                  <a:pt x="6176661" y="1030839"/>
                  <a:pt x="6179700" y="1028669"/>
                  <a:pt x="6185777" y="1029537"/>
                </a:cubicBezTo>
                <a:close/>
                <a:moveTo>
                  <a:pt x="3507131" y="1029537"/>
                </a:moveTo>
                <a:cubicBezTo>
                  <a:pt x="3520154" y="1035614"/>
                  <a:pt x="3531440" y="1043862"/>
                  <a:pt x="3540990" y="1054280"/>
                </a:cubicBezTo>
                <a:cubicBezTo>
                  <a:pt x="3545330" y="1059489"/>
                  <a:pt x="3544896" y="1064264"/>
                  <a:pt x="3539687" y="1068605"/>
                </a:cubicBezTo>
                <a:cubicBezTo>
                  <a:pt x="3537083" y="1070341"/>
                  <a:pt x="3532742" y="1074248"/>
                  <a:pt x="3526665" y="1080325"/>
                </a:cubicBezTo>
                <a:cubicBezTo>
                  <a:pt x="3523192" y="1083797"/>
                  <a:pt x="3520588" y="1085968"/>
                  <a:pt x="3518851" y="1086836"/>
                </a:cubicBezTo>
                <a:cubicBezTo>
                  <a:pt x="3503224" y="1102463"/>
                  <a:pt x="3488900" y="1114617"/>
                  <a:pt x="3475877" y="1123299"/>
                </a:cubicBezTo>
                <a:cubicBezTo>
                  <a:pt x="3498449" y="1120694"/>
                  <a:pt x="3518851" y="1118090"/>
                  <a:pt x="3537083" y="1115485"/>
                </a:cubicBezTo>
                <a:cubicBezTo>
                  <a:pt x="3548369" y="1114617"/>
                  <a:pt x="3561392" y="1112013"/>
                  <a:pt x="3576150" y="1107672"/>
                </a:cubicBezTo>
                <a:cubicBezTo>
                  <a:pt x="3581359" y="1106804"/>
                  <a:pt x="3587436" y="1107238"/>
                  <a:pt x="3594382" y="1108974"/>
                </a:cubicBezTo>
                <a:cubicBezTo>
                  <a:pt x="3607404" y="1113315"/>
                  <a:pt x="3618256" y="1122865"/>
                  <a:pt x="3626938" y="1137624"/>
                </a:cubicBezTo>
                <a:cubicBezTo>
                  <a:pt x="3629542" y="1141964"/>
                  <a:pt x="3629542" y="1146739"/>
                  <a:pt x="3626938" y="1151948"/>
                </a:cubicBezTo>
                <a:cubicBezTo>
                  <a:pt x="3619124" y="1164971"/>
                  <a:pt x="3610877" y="1187543"/>
                  <a:pt x="3602195" y="1219665"/>
                </a:cubicBezTo>
                <a:cubicBezTo>
                  <a:pt x="3610009" y="1219665"/>
                  <a:pt x="3616520" y="1219231"/>
                  <a:pt x="3621729" y="1218363"/>
                </a:cubicBezTo>
                <a:cubicBezTo>
                  <a:pt x="3632147" y="1216626"/>
                  <a:pt x="3638658" y="1217061"/>
                  <a:pt x="3641263" y="1219665"/>
                </a:cubicBezTo>
                <a:cubicBezTo>
                  <a:pt x="3649944" y="1224006"/>
                  <a:pt x="3657757" y="1230951"/>
                  <a:pt x="3664703" y="1240501"/>
                </a:cubicBezTo>
                <a:cubicBezTo>
                  <a:pt x="3669044" y="1250919"/>
                  <a:pt x="3666439" y="1256562"/>
                  <a:pt x="3656890" y="1257430"/>
                </a:cubicBezTo>
                <a:cubicBezTo>
                  <a:pt x="3622163" y="1250485"/>
                  <a:pt x="3577018" y="1247446"/>
                  <a:pt x="3521456" y="1248315"/>
                </a:cubicBezTo>
                <a:cubicBezTo>
                  <a:pt x="3477180" y="1250919"/>
                  <a:pt x="3441585" y="1255694"/>
                  <a:pt x="3414672" y="1262639"/>
                </a:cubicBezTo>
                <a:cubicBezTo>
                  <a:pt x="3407726" y="1266112"/>
                  <a:pt x="3402518" y="1265678"/>
                  <a:pt x="3399045" y="1261337"/>
                </a:cubicBezTo>
                <a:cubicBezTo>
                  <a:pt x="3394704" y="1258732"/>
                  <a:pt x="3389061" y="1252655"/>
                  <a:pt x="3382116" y="1243106"/>
                </a:cubicBezTo>
                <a:cubicBezTo>
                  <a:pt x="3380379" y="1241369"/>
                  <a:pt x="3379945" y="1239633"/>
                  <a:pt x="3380813" y="1237897"/>
                </a:cubicBezTo>
                <a:cubicBezTo>
                  <a:pt x="3380813" y="1237028"/>
                  <a:pt x="3382550" y="1236594"/>
                  <a:pt x="3386022" y="1236594"/>
                </a:cubicBezTo>
                <a:cubicBezTo>
                  <a:pt x="3392968" y="1234858"/>
                  <a:pt x="3409463" y="1233122"/>
                  <a:pt x="3435508" y="1231385"/>
                </a:cubicBezTo>
                <a:cubicBezTo>
                  <a:pt x="3434639" y="1225308"/>
                  <a:pt x="3433337" y="1216192"/>
                  <a:pt x="3431601" y="1204038"/>
                </a:cubicBezTo>
                <a:cubicBezTo>
                  <a:pt x="3430733" y="1192752"/>
                  <a:pt x="3429865" y="1184504"/>
                  <a:pt x="3428996" y="1179295"/>
                </a:cubicBezTo>
                <a:cubicBezTo>
                  <a:pt x="3427260" y="1155855"/>
                  <a:pt x="3423787" y="1140662"/>
                  <a:pt x="3418578" y="1133717"/>
                </a:cubicBezTo>
                <a:cubicBezTo>
                  <a:pt x="3414237" y="1125903"/>
                  <a:pt x="3415974" y="1121563"/>
                  <a:pt x="3423787" y="1120694"/>
                </a:cubicBezTo>
                <a:cubicBezTo>
                  <a:pt x="3432469" y="1120694"/>
                  <a:pt x="3439414" y="1122865"/>
                  <a:pt x="3444623" y="1127206"/>
                </a:cubicBezTo>
                <a:cubicBezTo>
                  <a:pt x="3448096" y="1126337"/>
                  <a:pt x="3452437" y="1125903"/>
                  <a:pt x="3457646" y="1125903"/>
                </a:cubicBezTo>
                <a:cubicBezTo>
                  <a:pt x="3465459" y="1114617"/>
                  <a:pt x="3475443" y="1098122"/>
                  <a:pt x="3487598" y="1076418"/>
                </a:cubicBezTo>
                <a:cubicBezTo>
                  <a:pt x="3498015" y="1059923"/>
                  <a:pt x="3502356" y="1046032"/>
                  <a:pt x="3500620" y="1034746"/>
                </a:cubicBezTo>
                <a:cubicBezTo>
                  <a:pt x="3500620" y="1030405"/>
                  <a:pt x="3502790" y="1028669"/>
                  <a:pt x="3507131" y="1029537"/>
                </a:cubicBezTo>
                <a:close/>
                <a:moveTo>
                  <a:pt x="5878038" y="1021724"/>
                </a:moveTo>
                <a:cubicBezTo>
                  <a:pt x="5891929" y="1021724"/>
                  <a:pt x="5904082" y="1027801"/>
                  <a:pt x="5914500" y="1039955"/>
                </a:cubicBezTo>
                <a:cubicBezTo>
                  <a:pt x="5918841" y="1045164"/>
                  <a:pt x="5919709" y="1049505"/>
                  <a:pt x="5917105" y="1052978"/>
                </a:cubicBezTo>
                <a:cubicBezTo>
                  <a:pt x="5913632" y="1060791"/>
                  <a:pt x="5911896" y="1069039"/>
                  <a:pt x="5911896" y="1077720"/>
                </a:cubicBezTo>
                <a:cubicBezTo>
                  <a:pt x="5911896" y="1086402"/>
                  <a:pt x="5911896" y="1094215"/>
                  <a:pt x="5911896" y="1101161"/>
                </a:cubicBezTo>
                <a:cubicBezTo>
                  <a:pt x="5912764" y="1100293"/>
                  <a:pt x="5914067" y="1099424"/>
                  <a:pt x="5915803" y="1098556"/>
                </a:cubicBezTo>
                <a:cubicBezTo>
                  <a:pt x="5922748" y="1094215"/>
                  <a:pt x="5928825" y="1089440"/>
                  <a:pt x="5934034" y="1084232"/>
                </a:cubicBezTo>
                <a:cubicBezTo>
                  <a:pt x="5940980" y="1078154"/>
                  <a:pt x="5949227" y="1077720"/>
                  <a:pt x="5958777" y="1082929"/>
                </a:cubicBezTo>
                <a:cubicBezTo>
                  <a:pt x="5966590" y="1086402"/>
                  <a:pt x="5972233" y="1090743"/>
                  <a:pt x="5975706" y="1095952"/>
                </a:cubicBezTo>
                <a:cubicBezTo>
                  <a:pt x="5979179" y="1102029"/>
                  <a:pt x="5979613" y="1106804"/>
                  <a:pt x="5977008" y="1110276"/>
                </a:cubicBezTo>
                <a:cubicBezTo>
                  <a:pt x="5973536" y="1114617"/>
                  <a:pt x="5970931" y="1120694"/>
                  <a:pt x="5969195" y="1128508"/>
                </a:cubicBezTo>
                <a:cubicBezTo>
                  <a:pt x="5966590" y="1142398"/>
                  <a:pt x="5963552" y="1154119"/>
                  <a:pt x="5960079" y="1163669"/>
                </a:cubicBezTo>
                <a:cubicBezTo>
                  <a:pt x="5953134" y="1179295"/>
                  <a:pt x="5944886" y="1187543"/>
                  <a:pt x="5935336" y="1188411"/>
                </a:cubicBezTo>
                <a:cubicBezTo>
                  <a:pt x="5930996" y="1187543"/>
                  <a:pt x="5927089" y="1182768"/>
                  <a:pt x="5923616" y="1174086"/>
                </a:cubicBezTo>
                <a:cubicBezTo>
                  <a:pt x="5921880" y="1168009"/>
                  <a:pt x="5917973" y="1161498"/>
                  <a:pt x="5911896" y="1154553"/>
                </a:cubicBezTo>
                <a:cubicBezTo>
                  <a:pt x="5911028" y="1162366"/>
                  <a:pt x="5910594" y="1170180"/>
                  <a:pt x="5910594" y="1177993"/>
                </a:cubicBezTo>
                <a:cubicBezTo>
                  <a:pt x="5909726" y="1191884"/>
                  <a:pt x="5906687" y="1198829"/>
                  <a:pt x="5901478" y="1198829"/>
                </a:cubicBezTo>
                <a:cubicBezTo>
                  <a:pt x="5890192" y="1197093"/>
                  <a:pt x="5883246" y="1190147"/>
                  <a:pt x="5880642" y="1177993"/>
                </a:cubicBezTo>
                <a:lnTo>
                  <a:pt x="5880642" y="1149344"/>
                </a:lnTo>
                <a:cubicBezTo>
                  <a:pt x="5878906" y="1150212"/>
                  <a:pt x="5876302" y="1151948"/>
                  <a:pt x="5872829" y="1154553"/>
                </a:cubicBezTo>
                <a:cubicBezTo>
                  <a:pt x="5868488" y="1157157"/>
                  <a:pt x="5865449" y="1159328"/>
                  <a:pt x="5863713" y="1161064"/>
                </a:cubicBezTo>
                <a:cubicBezTo>
                  <a:pt x="5863713" y="1172350"/>
                  <a:pt x="5863713" y="1184070"/>
                  <a:pt x="5863713" y="1196225"/>
                </a:cubicBezTo>
                <a:cubicBezTo>
                  <a:pt x="5865449" y="1207511"/>
                  <a:pt x="5869356" y="1214890"/>
                  <a:pt x="5875433" y="1218363"/>
                </a:cubicBezTo>
                <a:cubicBezTo>
                  <a:pt x="5885851" y="1224440"/>
                  <a:pt x="5899308" y="1227044"/>
                  <a:pt x="5915803" y="1226176"/>
                </a:cubicBezTo>
                <a:cubicBezTo>
                  <a:pt x="5928825" y="1226176"/>
                  <a:pt x="5944018" y="1224440"/>
                  <a:pt x="5961381" y="1220967"/>
                </a:cubicBezTo>
                <a:cubicBezTo>
                  <a:pt x="5973536" y="1219231"/>
                  <a:pt x="5981349" y="1213154"/>
                  <a:pt x="5984822" y="1202736"/>
                </a:cubicBezTo>
                <a:cubicBezTo>
                  <a:pt x="5986558" y="1199263"/>
                  <a:pt x="5989163" y="1191884"/>
                  <a:pt x="5992635" y="1180598"/>
                </a:cubicBezTo>
                <a:cubicBezTo>
                  <a:pt x="5994372" y="1174520"/>
                  <a:pt x="5995674" y="1170180"/>
                  <a:pt x="5996542" y="1167575"/>
                </a:cubicBezTo>
                <a:cubicBezTo>
                  <a:pt x="5997410" y="1164102"/>
                  <a:pt x="5998713" y="1162366"/>
                  <a:pt x="6000449" y="1162366"/>
                </a:cubicBezTo>
                <a:cubicBezTo>
                  <a:pt x="6001317" y="1163234"/>
                  <a:pt x="6002619" y="1165839"/>
                  <a:pt x="6004355" y="1170180"/>
                </a:cubicBezTo>
                <a:cubicBezTo>
                  <a:pt x="6006092" y="1181466"/>
                  <a:pt x="6010433" y="1191450"/>
                  <a:pt x="6017378" y="1200131"/>
                </a:cubicBezTo>
                <a:cubicBezTo>
                  <a:pt x="6017378" y="1201000"/>
                  <a:pt x="6017812" y="1201434"/>
                  <a:pt x="6018680" y="1201434"/>
                </a:cubicBezTo>
                <a:cubicBezTo>
                  <a:pt x="6023889" y="1207511"/>
                  <a:pt x="6026494" y="1213154"/>
                  <a:pt x="6026494" y="1218363"/>
                </a:cubicBezTo>
                <a:cubicBezTo>
                  <a:pt x="6027362" y="1224440"/>
                  <a:pt x="6025191" y="1230083"/>
                  <a:pt x="6019982" y="1235292"/>
                </a:cubicBezTo>
                <a:cubicBezTo>
                  <a:pt x="6006960" y="1250051"/>
                  <a:pt x="5977008" y="1258298"/>
                  <a:pt x="5930127" y="1260035"/>
                </a:cubicBezTo>
                <a:cubicBezTo>
                  <a:pt x="5891929" y="1261771"/>
                  <a:pt x="5866317" y="1255260"/>
                  <a:pt x="5853295" y="1240501"/>
                </a:cubicBezTo>
                <a:cubicBezTo>
                  <a:pt x="5841141" y="1230083"/>
                  <a:pt x="5835063" y="1215324"/>
                  <a:pt x="5835063" y="1196225"/>
                </a:cubicBezTo>
                <a:lnTo>
                  <a:pt x="5835063" y="1175389"/>
                </a:lnTo>
                <a:cubicBezTo>
                  <a:pt x="5834195" y="1175389"/>
                  <a:pt x="5833327" y="1175389"/>
                  <a:pt x="5832459" y="1175389"/>
                </a:cubicBezTo>
                <a:cubicBezTo>
                  <a:pt x="5829854" y="1174520"/>
                  <a:pt x="5824645" y="1172784"/>
                  <a:pt x="5816832" y="1170180"/>
                </a:cubicBezTo>
                <a:cubicBezTo>
                  <a:pt x="5813359" y="1169311"/>
                  <a:pt x="5810755" y="1168443"/>
                  <a:pt x="5809018" y="1167575"/>
                </a:cubicBezTo>
                <a:cubicBezTo>
                  <a:pt x="5809887" y="1177993"/>
                  <a:pt x="5809887" y="1192752"/>
                  <a:pt x="5809018" y="1211852"/>
                </a:cubicBezTo>
                <a:cubicBezTo>
                  <a:pt x="5809018" y="1221401"/>
                  <a:pt x="5809018" y="1228347"/>
                  <a:pt x="5809018" y="1232688"/>
                </a:cubicBezTo>
                <a:cubicBezTo>
                  <a:pt x="5809887" y="1247446"/>
                  <a:pt x="5807716" y="1258298"/>
                  <a:pt x="5802507" y="1265244"/>
                </a:cubicBezTo>
                <a:cubicBezTo>
                  <a:pt x="5799035" y="1272189"/>
                  <a:pt x="5793826" y="1273057"/>
                  <a:pt x="5786880" y="1267848"/>
                </a:cubicBezTo>
                <a:cubicBezTo>
                  <a:pt x="5779935" y="1260035"/>
                  <a:pt x="5775594" y="1252221"/>
                  <a:pt x="5773858" y="1244408"/>
                </a:cubicBezTo>
                <a:cubicBezTo>
                  <a:pt x="5771253" y="1240067"/>
                  <a:pt x="5770820" y="1233556"/>
                  <a:pt x="5772556" y="1224874"/>
                </a:cubicBezTo>
                <a:cubicBezTo>
                  <a:pt x="5776897" y="1210983"/>
                  <a:pt x="5779067" y="1192318"/>
                  <a:pt x="5779067" y="1168877"/>
                </a:cubicBezTo>
                <a:cubicBezTo>
                  <a:pt x="5779935" y="1159328"/>
                  <a:pt x="5779067" y="1151948"/>
                  <a:pt x="5776462" y="1146739"/>
                </a:cubicBezTo>
                <a:cubicBezTo>
                  <a:pt x="5759967" y="1163234"/>
                  <a:pt x="5742170" y="1176257"/>
                  <a:pt x="5723070" y="1185807"/>
                </a:cubicBezTo>
                <a:cubicBezTo>
                  <a:pt x="5721334" y="1186675"/>
                  <a:pt x="5720032" y="1186675"/>
                  <a:pt x="5719163" y="1185807"/>
                </a:cubicBezTo>
                <a:cubicBezTo>
                  <a:pt x="5719163" y="1184938"/>
                  <a:pt x="5719598" y="1183636"/>
                  <a:pt x="5720466" y="1181900"/>
                </a:cubicBezTo>
                <a:cubicBezTo>
                  <a:pt x="5744775" y="1155855"/>
                  <a:pt x="5765611" y="1121997"/>
                  <a:pt x="5782974" y="1080325"/>
                </a:cubicBezTo>
                <a:cubicBezTo>
                  <a:pt x="5790787" y="1062961"/>
                  <a:pt x="5795128" y="1049071"/>
                  <a:pt x="5795996" y="1038653"/>
                </a:cubicBezTo>
                <a:cubicBezTo>
                  <a:pt x="5795996" y="1035180"/>
                  <a:pt x="5796430" y="1033010"/>
                  <a:pt x="5797298" y="1032142"/>
                </a:cubicBezTo>
                <a:cubicBezTo>
                  <a:pt x="5799035" y="1030405"/>
                  <a:pt x="5801205" y="1030405"/>
                  <a:pt x="5803809" y="1032142"/>
                </a:cubicBezTo>
                <a:cubicBezTo>
                  <a:pt x="5812492" y="1035614"/>
                  <a:pt x="5822041" y="1043862"/>
                  <a:pt x="5832459" y="1056884"/>
                </a:cubicBezTo>
                <a:cubicBezTo>
                  <a:pt x="5837668" y="1062961"/>
                  <a:pt x="5838102" y="1068605"/>
                  <a:pt x="5833761" y="1073814"/>
                </a:cubicBezTo>
                <a:cubicBezTo>
                  <a:pt x="5830289" y="1077286"/>
                  <a:pt x="5824212" y="1085100"/>
                  <a:pt x="5815530" y="1097254"/>
                </a:cubicBezTo>
                <a:cubicBezTo>
                  <a:pt x="5813794" y="1099858"/>
                  <a:pt x="5812492" y="1101595"/>
                  <a:pt x="5811623" y="1102463"/>
                </a:cubicBezTo>
                <a:cubicBezTo>
                  <a:pt x="5810755" y="1104199"/>
                  <a:pt x="5809018" y="1106804"/>
                  <a:pt x="5806414" y="1110276"/>
                </a:cubicBezTo>
                <a:cubicBezTo>
                  <a:pt x="5804678" y="1112881"/>
                  <a:pt x="5802074" y="1116788"/>
                  <a:pt x="5798600" y="1121997"/>
                </a:cubicBezTo>
                <a:cubicBezTo>
                  <a:pt x="5803809" y="1132415"/>
                  <a:pt x="5807283" y="1144135"/>
                  <a:pt x="5809018" y="1157157"/>
                </a:cubicBezTo>
                <a:cubicBezTo>
                  <a:pt x="5812492" y="1156289"/>
                  <a:pt x="5817266" y="1154119"/>
                  <a:pt x="5823343" y="1150646"/>
                </a:cubicBezTo>
                <a:cubicBezTo>
                  <a:pt x="5827684" y="1148910"/>
                  <a:pt x="5830723" y="1147607"/>
                  <a:pt x="5832459" y="1146739"/>
                </a:cubicBezTo>
                <a:cubicBezTo>
                  <a:pt x="5833327" y="1145871"/>
                  <a:pt x="5834195" y="1145437"/>
                  <a:pt x="5835063" y="1145437"/>
                </a:cubicBezTo>
                <a:cubicBezTo>
                  <a:pt x="5835063" y="1137624"/>
                  <a:pt x="5835063" y="1131112"/>
                  <a:pt x="5835063" y="1125903"/>
                </a:cubicBezTo>
                <a:cubicBezTo>
                  <a:pt x="5835063" y="1112013"/>
                  <a:pt x="5832459" y="1100293"/>
                  <a:pt x="5827250" y="1090743"/>
                </a:cubicBezTo>
                <a:cubicBezTo>
                  <a:pt x="5826382" y="1089006"/>
                  <a:pt x="5826382" y="1087270"/>
                  <a:pt x="5827250" y="1085534"/>
                </a:cubicBezTo>
                <a:cubicBezTo>
                  <a:pt x="5828118" y="1084665"/>
                  <a:pt x="5830289" y="1084665"/>
                  <a:pt x="5833761" y="1085534"/>
                </a:cubicBezTo>
                <a:cubicBezTo>
                  <a:pt x="5844179" y="1087270"/>
                  <a:pt x="5855466" y="1092045"/>
                  <a:pt x="5867620" y="1099858"/>
                </a:cubicBezTo>
                <a:cubicBezTo>
                  <a:pt x="5871093" y="1102463"/>
                  <a:pt x="5871526" y="1106370"/>
                  <a:pt x="5868922" y="1111579"/>
                </a:cubicBezTo>
                <a:cubicBezTo>
                  <a:pt x="5868054" y="1115051"/>
                  <a:pt x="5866752" y="1120260"/>
                  <a:pt x="5865015" y="1127206"/>
                </a:cubicBezTo>
                <a:cubicBezTo>
                  <a:pt x="5866752" y="1126337"/>
                  <a:pt x="5869790" y="1124601"/>
                  <a:pt x="5874131" y="1121997"/>
                </a:cubicBezTo>
                <a:cubicBezTo>
                  <a:pt x="5877604" y="1120260"/>
                  <a:pt x="5880208" y="1118958"/>
                  <a:pt x="5881944" y="1118090"/>
                </a:cubicBezTo>
                <a:cubicBezTo>
                  <a:pt x="5881944" y="1105067"/>
                  <a:pt x="5881944" y="1090743"/>
                  <a:pt x="5881944" y="1075116"/>
                </a:cubicBezTo>
                <a:cubicBezTo>
                  <a:pt x="5881076" y="1059489"/>
                  <a:pt x="5878038" y="1045164"/>
                  <a:pt x="5872829" y="1032142"/>
                </a:cubicBezTo>
                <a:cubicBezTo>
                  <a:pt x="5869356" y="1026933"/>
                  <a:pt x="5871093" y="1023460"/>
                  <a:pt x="5878038" y="1021724"/>
                </a:cubicBezTo>
                <a:close/>
                <a:moveTo>
                  <a:pt x="2872286" y="1021398"/>
                </a:moveTo>
                <a:cubicBezTo>
                  <a:pt x="2873588" y="1021181"/>
                  <a:pt x="2875108" y="1021290"/>
                  <a:pt x="2876844" y="1021724"/>
                </a:cubicBezTo>
                <a:cubicBezTo>
                  <a:pt x="2888999" y="1025196"/>
                  <a:pt x="2898982" y="1031708"/>
                  <a:pt x="2906796" y="1041257"/>
                </a:cubicBezTo>
                <a:cubicBezTo>
                  <a:pt x="2909400" y="1044730"/>
                  <a:pt x="2909400" y="1048203"/>
                  <a:pt x="2906796" y="1051675"/>
                </a:cubicBezTo>
                <a:cubicBezTo>
                  <a:pt x="2905928" y="1052543"/>
                  <a:pt x="2904625" y="1054280"/>
                  <a:pt x="2902889" y="1056884"/>
                </a:cubicBezTo>
                <a:cubicBezTo>
                  <a:pt x="2897680" y="1063830"/>
                  <a:pt x="2893773" y="1069039"/>
                  <a:pt x="2891169" y="1072511"/>
                </a:cubicBezTo>
                <a:cubicBezTo>
                  <a:pt x="2890301" y="1073379"/>
                  <a:pt x="2889433" y="1075116"/>
                  <a:pt x="2888564" y="1077720"/>
                </a:cubicBezTo>
                <a:cubicBezTo>
                  <a:pt x="2886828" y="1079457"/>
                  <a:pt x="2885526" y="1081193"/>
                  <a:pt x="2884658" y="1082929"/>
                </a:cubicBezTo>
                <a:cubicBezTo>
                  <a:pt x="2888130" y="1082061"/>
                  <a:pt x="2892905" y="1080759"/>
                  <a:pt x="2898982" y="1079023"/>
                </a:cubicBezTo>
                <a:cubicBezTo>
                  <a:pt x="2912005" y="1076418"/>
                  <a:pt x="2923291" y="1073379"/>
                  <a:pt x="2932841" y="1069907"/>
                </a:cubicBezTo>
                <a:cubicBezTo>
                  <a:pt x="2942390" y="1069039"/>
                  <a:pt x="2951072" y="1073379"/>
                  <a:pt x="2958886" y="1082929"/>
                </a:cubicBezTo>
                <a:cubicBezTo>
                  <a:pt x="2963226" y="1088138"/>
                  <a:pt x="2962358" y="1091611"/>
                  <a:pt x="2956281" y="1093347"/>
                </a:cubicBezTo>
                <a:cubicBezTo>
                  <a:pt x="2938050" y="1098556"/>
                  <a:pt x="2914175" y="1102897"/>
                  <a:pt x="2884658" y="1106370"/>
                </a:cubicBezTo>
                <a:cubicBezTo>
                  <a:pt x="2878580" y="1107238"/>
                  <a:pt x="2873806" y="1105502"/>
                  <a:pt x="2870333" y="1101161"/>
                </a:cubicBezTo>
                <a:cubicBezTo>
                  <a:pt x="2859915" y="1114183"/>
                  <a:pt x="2846892" y="1125469"/>
                  <a:pt x="2831265" y="1135019"/>
                </a:cubicBezTo>
                <a:cubicBezTo>
                  <a:pt x="2828661" y="1136755"/>
                  <a:pt x="2826925" y="1137189"/>
                  <a:pt x="2826057" y="1136321"/>
                </a:cubicBezTo>
                <a:cubicBezTo>
                  <a:pt x="2825189" y="1134585"/>
                  <a:pt x="2825623" y="1132849"/>
                  <a:pt x="2827359" y="1131112"/>
                </a:cubicBezTo>
                <a:cubicBezTo>
                  <a:pt x="2827359" y="1130244"/>
                  <a:pt x="2827793" y="1129810"/>
                  <a:pt x="2828661" y="1129810"/>
                </a:cubicBezTo>
                <a:cubicBezTo>
                  <a:pt x="2828661" y="1128942"/>
                  <a:pt x="2828661" y="1128508"/>
                  <a:pt x="2828661" y="1128508"/>
                </a:cubicBezTo>
                <a:cubicBezTo>
                  <a:pt x="2818243" y="1131112"/>
                  <a:pt x="2808259" y="1133283"/>
                  <a:pt x="2798709" y="1135019"/>
                </a:cubicBezTo>
                <a:cubicBezTo>
                  <a:pt x="2800446" y="1136755"/>
                  <a:pt x="2801748" y="1137624"/>
                  <a:pt x="2802616" y="1137624"/>
                </a:cubicBezTo>
                <a:cubicBezTo>
                  <a:pt x="2807825" y="1139360"/>
                  <a:pt x="2808693" y="1142833"/>
                  <a:pt x="2805221" y="1148042"/>
                </a:cubicBezTo>
                <a:cubicBezTo>
                  <a:pt x="2802616" y="1153251"/>
                  <a:pt x="2800446" y="1157157"/>
                  <a:pt x="2798709" y="1159762"/>
                </a:cubicBezTo>
                <a:cubicBezTo>
                  <a:pt x="2800446" y="1158894"/>
                  <a:pt x="2803050" y="1158025"/>
                  <a:pt x="2806523" y="1157157"/>
                </a:cubicBezTo>
                <a:cubicBezTo>
                  <a:pt x="2809127" y="1156289"/>
                  <a:pt x="2811298" y="1155855"/>
                  <a:pt x="2813034" y="1155855"/>
                </a:cubicBezTo>
                <a:cubicBezTo>
                  <a:pt x="2816507" y="1154119"/>
                  <a:pt x="2819545" y="1154119"/>
                  <a:pt x="2822150" y="1155855"/>
                </a:cubicBezTo>
                <a:cubicBezTo>
                  <a:pt x="2827359" y="1158460"/>
                  <a:pt x="2831265" y="1161064"/>
                  <a:pt x="2833870" y="1163669"/>
                </a:cubicBezTo>
                <a:cubicBezTo>
                  <a:pt x="2838211" y="1168009"/>
                  <a:pt x="2839513" y="1171482"/>
                  <a:pt x="2837777" y="1174086"/>
                </a:cubicBezTo>
                <a:cubicBezTo>
                  <a:pt x="2837777" y="1174955"/>
                  <a:pt x="2837343" y="1176257"/>
                  <a:pt x="2836474" y="1177993"/>
                </a:cubicBezTo>
                <a:cubicBezTo>
                  <a:pt x="2836474" y="1179729"/>
                  <a:pt x="2836040" y="1181032"/>
                  <a:pt x="2835172" y="1181900"/>
                </a:cubicBezTo>
                <a:cubicBezTo>
                  <a:pt x="2840381" y="1181032"/>
                  <a:pt x="2848195" y="1180164"/>
                  <a:pt x="2858613" y="1179295"/>
                </a:cubicBezTo>
                <a:cubicBezTo>
                  <a:pt x="2867294" y="1177559"/>
                  <a:pt x="2873806" y="1176691"/>
                  <a:pt x="2878146" y="1176691"/>
                </a:cubicBezTo>
                <a:cubicBezTo>
                  <a:pt x="2879015" y="1168009"/>
                  <a:pt x="2879449" y="1161932"/>
                  <a:pt x="2879449" y="1158460"/>
                </a:cubicBezTo>
                <a:cubicBezTo>
                  <a:pt x="2877712" y="1156723"/>
                  <a:pt x="2875542" y="1155421"/>
                  <a:pt x="2872937" y="1154553"/>
                </a:cubicBezTo>
                <a:cubicBezTo>
                  <a:pt x="2863388" y="1162366"/>
                  <a:pt x="2854272" y="1168009"/>
                  <a:pt x="2845590" y="1171482"/>
                </a:cubicBezTo>
                <a:cubicBezTo>
                  <a:pt x="2842986" y="1173218"/>
                  <a:pt x="2841249" y="1173652"/>
                  <a:pt x="2840381" y="1172784"/>
                </a:cubicBezTo>
                <a:cubicBezTo>
                  <a:pt x="2839513" y="1171048"/>
                  <a:pt x="2839947" y="1168877"/>
                  <a:pt x="2841683" y="1166273"/>
                </a:cubicBezTo>
                <a:cubicBezTo>
                  <a:pt x="2846024" y="1158460"/>
                  <a:pt x="2852101" y="1146739"/>
                  <a:pt x="2859915" y="1131112"/>
                </a:cubicBezTo>
                <a:cubicBezTo>
                  <a:pt x="2862519" y="1123299"/>
                  <a:pt x="2863822" y="1117656"/>
                  <a:pt x="2863822" y="1114183"/>
                </a:cubicBezTo>
                <a:cubicBezTo>
                  <a:pt x="2863822" y="1109842"/>
                  <a:pt x="2865992" y="1108106"/>
                  <a:pt x="2870333" y="1108974"/>
                </a:cubicBezTo>
                <a:cubicBezTo>
                  <a:pt x="2881619" y="1108974"/>
                  <a:pt x="2891169" y="1112013"/>
                  <a:pt x="2898982" y="1118090"/>
                </a:cubicBezTo>
                <a:cubicBezTo>
                  <a:pt x="2902455" y="1121563"/>
                  <a:pt x="2902455" y="1124601"/>
                  <a:pt x="2898982" y="1127206"/>
                </a:cubicBezTo>
                <a:cubicBezTo>
                  <a:pt x="2898114" y="1128074"/>
                  <a:pt x="2896378" y="1129810"/>
                  <a:pt x="2893773" y="1132415"/>
                </a:cubicBezTo>
                <a:cubicBezTo>
                  <a:pt x="2892905" y="1133283"/>
                  <a:pt x="2892037" y="1134151"/>
                  <a:pt x="2891169" y="1135019"/>
                </a:cubicBezTo>
                <a:cubicBezTo>
                  <a:pt x="2905928" y="1130678"/>
                  <a:pt x="2918950" y="1126771"/>
                  <a:pt x="2930236" y="1123299"/>
                </a:cubicBezTo>
                <a:cubicBezTo>
                  <a:pt x="2939786" y="1120694"/>
                  <a:pt x="2948034" y="1125903"/>
                  <a:pt x="2954979" y="1138926"/>
                </a:cubicBezTo>
                <a:cubicBezTo>
                  <a:pt x="2957583" y="1143267"/>
                  <a:pt x="2955847" y="1146305"/>
                  <a:pt x="2949770" y="1148042"/>
                </a:cubicBezTo>
                <a:cubicBezTo>
                  <a:pt x="2937616" y="1150646"/>
                  <a:pt x="2924159" y="1153251"/>
                  <a:pt x="2909400" y="1155855"/>
                </a:cubicBezTo>
                <a:cubicBezTo>
                  <a:pt x="2912005" y="1156723"/>
                  <a:pt x="2914609" y="1158460"/>
                  <a:pt x="2917214" y="1161064"/>
                </a:cubicBezTo>
                <a:cubicBezTo>
                  <a:pt x="2918950" y="1163669"/>
                  <a:pt x="2918950" y="1167141"/>
                  <a:pt x="2917214" y="1171482"/>
                </a:cubicBezTo>
                <a:cubicBezTo>
                  <a:pt x="2932841" y="1168877"/>
                  <a:pt x="2946731" y="1165405"/>
                  <a:pt x="2958886" y="1161064"/>
                </a:cubicBezTo>
                <a:cubicBezTo>
                  <a:pt x="2964963" y="1160196"/>
                  <a:pt x="2972342" y="1164537"/>
                  <a:pt x="2981024" y="1174086"/>
                </a:cubicBezTo>
                <a:cubicBezTo>
                  <a:pt x="2985365" y="1180164"/>
                  <a:pt x="2983628" y="1184504"/>
                  <a:pt x="2975815" y="1187109"/>
                </a:cubicBezTo>
                <a:cubicBezTo>
                  <a:pt x="2948902" y="1188845"/>
                  <a:pt x="2928066" y="1190582"/>
                  <a:pt x="2913307" y="1192318"/>
                </a:cubicBezTo>
                <a:cubicBezTo>
                  <a:pt x="2925461" y="1208813"/>
                  <a:pt x="2942390" y="1224440"/>
                  <a:pt x="2964095" y="1239199"/>
                </a:cubicBezTo>
                <a:cubicBezTo>
                  <a:pt x="2965831" y="1240067"/>
                  <a:pt x="2968001" y="1241369"/>
                  <a:pt x="2970606" y="1243106"/>
                </a:cubicBezTo>
                <a:cubicBezTo>
                  <a:pt x="2985365" y="1252655"/>
                  <a:pt x="2996216" y="1258732"/>
                  <a:pt x="3003162" y="1261337"/>
                </a:cubicBezTo>
                <a:cubicBezTo>
                  <a:pt x="3005766" y="1262205"/>
                  <a:pt x="3007069" y="1263507"/>
                  <a:pt x="3007069" y="1265244"/>
                </a:cubicBezTo>
                <a:cubicBezTo>
                  <a:pt x="3007069" y="1266112"/>
                  <a:pt x="3005766" y="1266546"/>
                  <a:pt x="3003162" y="1266546"/>
                </a:cubicBezTo>
                <a:cubicBezTo>
                  <a:pt x="2980590" y="1268282"/>
                  <a:pt x="2962358" y="1269150"/>
                  <a:pt x="2948468" y="1269150"/>
                </a:cubicBezTo>
                <a:cubicBezTo>
                  <a:pt x="2941522" y="1269150"/>
                  <a:pt x="2936313" y="1267414"/>
                  <a:pt x="2932841" y="1263941"/>
                </a:cubicBezTo>
                <a:cubicBezTo>
                  <a:pt x="2921554" y="1253523"/>
                  <a:pt x="2910268" y="1237028"/>
                  <a:pt x="2898982" y="1214456"/>
                </a:cubicBezTo>
                <a:cubicBezTo>
                  <a:pt x="2892037" y="1225742"/>
                  <a:pt x="2886394" y="1234424"/>
                  <a:pt x="2882053" y="1240501"/>
                </a:cubicBezTo>
                <a:cubicBezTo>
                  <a:pt x="2870767" y="1254392"/>
                  <a:pt x="2846458" y="1265678"/>
                  <a:pt x="2809127" y="1274359"/>
                </a:cubicBezTo>
                <a:cubicBezTo>
                  <a:pt x="2807391" y="1275228"/>
                  <a:pt x="2806523" y="1274793"/>
                  <a:pt x="2806523" y="1273057"/>
                </a:cubicBezTo>
                <a:cubicBezTo>
                  <a:pt x="2806523" y="1271321"/>
                  <a:pt x="2806957" y="1270019"/>
                  <a:pt x="2807825" y="1269150"/>
                </a:cubicBezTo>
                <a:cubicBezTo>
                  <a:pt x="2841683" y="1251787"/>
                  <a:pt x="2863388" y="1228347"/>
                  <a:pt x="2872937" y="1198829"/>
                </a:cubicBezTo>
                <a:lnTo>
                  <a:pt x="2850799" y="1202736"/>
                </a:lnTo>
                <a:cubicBezTo>
                  <a:pt x="2844722" y="1204472"/>
                  <a:pt x="2838645" y="1201868"/>
                  <a:pt x="2832568" y="1194922"/>
                </a:cubicBezTo>
                <a:cubicBezTo>
                  <a:pt x="2832568" y="1195791"/>
                  <a:pt x="2832568" y="1196659"/>
                  <a:pt x="2832568" y="1197527"/>
                </a:cubicBezTo>
                <a:cubicBezTo>
                  <a:pt x="2829963" y="1206209"/>
                  <a:pt x="2825623" y="1217495"/>
                  <a:pt x="2819545" y="1231385"/>
                </a:cubicBezTo>
                <a:cubicBezTo>
                  <a:pt x="2811732" y="1249617"/>
                  <a:pt x="2801314" y="1260469"/>
                  <a:pt x="2788291" y="1263941"/>
                </a:cubicBezTo>
                <a:cubicBezTo>
                  <a:pt x="2784819" y="1264810"/>
                  <a:pt x="2780912" y="1260903"/>
                  <a:pt x="2776571" y="1252221"/>
                </a:cubicBezTo>
                <a:cubicBezTo>
                  <a:pt x="2772230" y="1241803"/>
                  <a:pt x="2766153" y="1231819"/>
                  <a:pt x="2758340" y="1222270"/>
                </a:cubicBezTo>
                <a:cubicBezTo>
                  <a:pt x="2757472" y="1219665"/>
                  <a:pt x="2758340" y="1218363"/>
                  <a:pt x="2760944" y="1218363"/>
                </a:cubicBezTo>
                <a:cubicBezTo>
                  <a:pt x="2763549" y="1219231"/>
                  <a:pt x="2767021" y="1220099"/>
                  <a:pt x="2771362" y="1220967"/>
                </a:cubicBezTo>
                <a:cubicBezTo>
                  <a:pt x="2776571" y="1222704"/>
                  <a:pt x="2780044" y="1224006"/>
                  <a:pt x="2781780" y="1224874"/>
                </a:cubicBezTo>
                <a:cubicBezTo>
                  <a:pt x="2784385" y="1224874"/>
                  <a:pt x="2786555" y="1224006"/>
                  <a:pt x="2788291" y="1222270"/>
                </a:cubicBezTo>
                <a:cubicBezTo>
                  <a:pt x="2796105" y="1212720"/>
                  <a:pt x="2800446" y="1198395"/>
                  <a:pt x="2801314" y="1179295"/>
                </a:cubicBezTo>
                <a:cubicBezTo>
                  <a:pt x="2801314" y="1176691"/>
                  <a:pt x="2800880" y="1175823"/>
                  <a:pt x="2800012" y="1176691"/>
                </a:cubicBezTo>
                <a:cubicBezTo>
                  <a:pt x="2798275" y="1176691"/>
                  <a:pt x="2795237" y="1177559"/>
                  <a:pt x="2790896" y="1179295"/>
                </a:cubicBezTo>
                <a:cubicBezTo>
                  <a:pt x="2790896" y="1179295"/>
                  <a:pt x="2790028" y="1179295"/>
                  <a:pt x="2788291" y="1179295"/>
                </a:cubicBezTo>
                <a:cubicBezTo>
                  <a:pt x="2772664" y="1207077"/>
                  <a:pt x="2747054" y="1229215"/>
                  <a:pt x="2711459" y="1245710"/>
                </a:cubicBezTo>
                <a:cubicBezTo>
                  <a:pt x="2708854" y="1246578"/>
                  <a:pt x="2707118" y="1246578"/>
                  <a:pt x="2706250" y="1245710"/>
                </a:cubicBezTo>
                <a:cubicBezTo>
                  <a:pt x="2705382" y="1243974"/>
                  <a:pt x="2706250" y="1242237"/>
                  <a:pt x="2708854" y="1240501"/>
                </a:cubicBezTo>
                <a:cubicBezTo>
                  <a:pt x="2734031" y="1214456"/>
                  <a:pt x="2751828" y="1189279"/>
                  <a:pt x="2762246" y="1164971"/>
                </a:cubicBezTo>
                <a:cubicBezTo>
                  <a:pt x="2763115" y="1161498"/>
                  <a:pt x="2764417" y="1156289"/>
                  <a:pt x="2766153" y="1149344"/>
                </a:cubicBezTo>
                <a:cubicBezTo>
                  <a:pt x="2767021" y="1146739"/>
                  <a:pt x="2767455" y="1145003"/>
                  <a:pt x="2767455" y="1144135"/>
                </a:cubicBezTo>
                <a:cubicBezTo>
                  <a:pt x="2762246" y="1145003"/>
                  <a:pt x="2757037" y="1146305"/>
                  <a:pt x="2751828" y="1148042"/>
                </a:cubicBezTo>
                <a:cubicBezTo>
                  <a:pt x="2743147" y="1148910"/>
                  <a:pt x="2734031" y="1144135"/>
                  <a:pt x="2724481" y="1133717"/>
                </a:cubicBezTo>
                <a:cubicBezTo>
                  <a:pt x="2722745" y="1131980"/>
                  <a:pt x="2722311" y="1130244"/>
                  <a:pt x="2723179" y="1128508"/>
                </a:cubicBezTo>
                <a:cubicBezTo>
                  <a:pt x="2723179" y="1126771"/>
                  <a:pt x="2724916" y="1125469"/>
                  <a:pt x="2728388" y="1124601"/>
                </a:cubicBezTo>
                <a:cubicBezTo>
                  <a:pt x="2751828" y="1120260"/>
                  <a:pt x="2781780" y="1113315"/>
                  <a:pt x="2818243" y="1103765"/>
                </a:cubicBezTo>
                <a:cubicBezTo>
                  <a:pt x="2827793" y="1102897"/>
                  <a:pt x="2834738" y="1105936"/>
                  <a:pt x="2839079" y="1112881"/>
                </a:cubicBezTo>
                <a:cubicBezTo>
                  <a:pt x="2848629" y="1098122"/>
                  <a:pt x="2856442" y="1081627"/>
                  <a:pt x="2862519" y="1063396"/>
                </a:cubicBezTo>
                <a:cubicBezTo>
                  <a:pt x="2866860" y="1052109"/>
                  <a:pt x="2869031" y="1040823"/>
                  <a:pt x="2869031" y="1029537"/>
                </a:cubicBezTo>
                <a:cubicBezTo>
                  <a:pt x="2868163" y="1026064"/>
                  <a:pt x="2868163" y="1023894"/>
                  <a:pt x="2869031" y="1023026"/>
                </a:cubicBezTo>
                <a:cubicBezTo>
                  <a:pt x="2869899" y="1022158"/>
                  <a:pt x="2870984" y="1021615"/>
                  <a:pt x="2872286" y="1021398"/>
                </a:cubicBezTo>
                <a:close/>
                <a:moveTo>
                  <a:pt x="3850031" y="1019119"/>
                </a:moveTo>
                <a:cubicBezTo>
                  <a:pt x="3852636" y="1019119"/>
                  <a:pt x="3856976" y="1019553"/>
                  <a:pt x="3863054" y="1020421"/>
                </a:cubicBezTo>
                <a:cubicBezTo>
                  <a:pt x="3875208" y="1021290"/>
                  <a:pt x="3883890" y="1022158"/>
                  <a:pt x="3889099" y="1023026"/>
                </a:cubicBezTo>
                <a:cubicBezTo>
                  <a:pt x="3905594" y="1027367"/>
                  <a:pt x="3911237" y="1038219"/>
                  <a:pt x="3906028" y="1055582"/>
                </a:cubicBezTo>
                <a:cubicBezTo>
                  <a:pt x="3902555" y="1063396"/>
                  <a:pt x="3896478" y="1065566"/>
                  <a:pt x="3887796" y="1062093"/>
                </a:cubicBezTo>
                <a:cubicBezTo>
                  <a:pt x="3877378" y="1058621"/>
                  <a:pt x="3863922" y="1046032"/>
                  <a:pt x="3847427" y="1024328"/>
                </a:cubicBezTo>
                <a:cubicBezTo>
                  <a:pt x="3845690" y="1022592"/>
                  <a:pt x="3845257" y="1021290"/>
                  <a:pt x="3846124" y="1020421"/>
                </a:cubicBezTo>
                <a:cubicBezTo>
                  <a:pt x="3846124" y="1019553"/>
                  <a:pt x="3847427" y="1019119"/>
                  <a:pt x="3850031" y="1019119"/>
                </a:cubicBezTo>
                <a:close/>
                <a:moveTo>
                  <a:pt x="4567243" y="1017491"/>
                </a:moveTo>
                <a:cubicBezTo>
                  <a:pt x="4570065" y="1017274"/>
                  <a:pt x="4573212" y="1017817"/>
                  <a:pt x="4576685" y="1019119"/>
                </a:cubicBezTo>
                <a:cubicBezTo>
                  <a:pt x="4580157" y="1019987"/>
                  <a:pt x="4584932" y="1022592"/>
                  <a:pt x="4591009" y="1026933"/>
                </a:cubicBezTo>
                <a:cubicBezTo>
                  <a:pt x="4593614" y="1027801"/>
                  <a:pt x="4595350" y="1028669"/>
                  <a:pt x="4596218" y="1029537"/>
                </a:cubicBezTo>
                <a:cubicBezTo>
                  <a:pt x="4600559" y="1033010"/>
                  <a:pt x="4600559" y="1037351"/>
                  <a:pt x="4596218" y="1042560"/>
                </a:cubicBezTo>
                <a:cubicBezTo>
                  <a:pt x="4584932" y="1052978"/>
                  <a:pt x="4578855" y="1066434"/>
                  <a:pt x="4577987" y="1082929"/>
                </a:cubicBezTo>
                <a:cubicBezTo>
                  <a:pt x="4577987" y="1088138"/>
                  <a:pt x="4580591" y="1091177"/>
                  <a:pt x="4585800" y="1092045"/>
                </a:cubicBezTo>
                <a:cubicBezTo>
                  <a:pt x="4594482" y="1092045"/>
                  <a:pt x="4601861" y="1091177"/>
                  <a:pt x="4607939" y="1089440"/>
                </a:cubicBezTo>
                <a:cubicBezTo>
                  <a:pt x="4612279" y="1089440"/>
                  <a:pt x="4616620" y="1089440"/>
                  <a:pt x="4620961" y="1089440"/>
                </a:cubicBezTo>
                <a:cubicBezTo>
                  <a:pt x="4628775" y="1093781"/>
                  <a:pt x="4633549" y="1099424"/>
                  <a:pt x="4635286" y="1106370"/>
                </a:cubicBezTo>
                <a:cubicBezTo>
                  <a:pt x="4637022" y="1113315"/>
                  <a:pt x="4635720" y="1117656"/>
                  <a:pt x="4631379" y="1119392"/>
                </a:cubicBezTo>
                <a:cubicBezTo>
                  <a:pt x="4623566" y="1123733"/>
                  <a:pt x="4611845" y="1125903"/>
                  <a:pt x="4596218" y="1125903"/>
                </a:cubicBezTo>
                <a:cubicBezTo>
                  <a:pt x="4593614" y="1125903"/>
                  <a:pt x="4589707" y="1125469"/>
                  <a:pt x="4584498" y="1124601"/>
                </a:cubicBezTo>
                <a:cubicBezTo>
                  <a:pt x="4581025" y="1124601"/>
                  <a:pt x="4578421" y="1124601"/>
                  <a:pt x="4576685" y="1124601"/>
                </a:cubicBezTo>
                <a:lnTo>
                  <a:pt x="4579289" y="1125903"/>
                </a:lnTo>
                <a:cubicBezTo>
                  <a:pt x="4581025" y="1127640"/>
                  <a:pt x="4585366" y="1132415"/>
                  <a:pt x="4592312" y="1140228"/>
                </a:cubicBezTo>
                <a:cubicBezTo>
                  <a:pt x="4595784" y="1143701"/>
                  <a:pt x="4596218" y="1147607"/>
                  <a:pt x="4593614" y="1151948"/>
                </a:cubicBezTo>
                <a:cubicBezTo>
                  <a:pt x="4593614" y="1152816"/>
                  <a:pt x="4593180" y="1153685"/>
                  <a:pt x="4592312" y="1154553"/>
                </a:cubicBezTo>
                <a:cubicBezTo>
                  <a:pt x="4587103" y="1164971"/>
                  <a:pt x="4583196" y="1174086"/>
                  <a:pt x="4580591" y="1181900"/>
                </a:cubicBezTo>
                <a:cubicBezTo>
                  <a:pt x="4577119" y="1191450"/>
                  <a:pt x="4572778" y="1200131"/>
                  <a:pt x="4567569" y="1207945"/>
                </a:cubicBezTo>
                <a:cubicBezTo>
                  <a:pt x="4570173" y="1209681"/>
                  <a:pt x="4573212" y="1211852"/>
                  <a:pt x="4576685" y="1214456"/>
                </a:cubicBezTo>
                <a:cubicBezTo>
                  <a:pt x="4581894" y="1217929"/>
                  <a:pt x="4585800" y="1220533"/>
                  <a:pt x="4588405" y="1222270"/>
                </a:cubicBezTo>
                <a:cubicBezTo>
                  <a:pt x="4613582" y="1235292"/>
                  <a:pt x="4641363" y="1246578"/>
                  <a:pt x="4671749" y="1256128"/>
                </a:cubicBezTo>
                <a:cubicBezTo>
                  <a:pt x="4676958" y="1257864"/>
                  <a:pt x="4679562" y="1259601"/>
                  <a:pt x="4679562" y="1261337"/>
                </a:cubicBezTo>
                <a:cubicBezTo>
                  <a:pt x="4679562" y="1262205"/>
                  <a:pt x="4677392" y="1263073"/>
                  <a:pt x="4673051" y="1263941"/>
                </a:cubicBezTo>
                <a:cubicBezTo>
                  <a:pt x="4664369" y="1265678"/>
                  <a:pt x="4647874" y="1267848"/>
                  <a:pt x="4623566" y="1270453"/>
                </a:cubicBezTo>
                <a:cubicBezTo>
                  <a:pt x="4614016" y="1271321"/>
                  <a:pt x="4607070" y="1272189"/>
                  <a:pt x="4602730" y="1273057"/>
                </a:cubicBezTo>
                <a:cubicBezTo>
                  <a:pt x="4596652" y="1274793"/>
                  <a:pt x="4591443" y="1273491"/>
                  <a:pt x="4587103" y="1269150"/>
                </a:cubicBezTo>
                <a:cubicBezTo>
                  <a:pt x="4573212" y="1259601"/>
                  <a:pt x="4559321" y="1247012"/>
                  <a:pt x="4545431" y="1231385"/>
                </a:cubicBezTo>
                <a:cubicBezTo>
                  <a:pt x="4544563" y="1232253"/>
                  <a:pt x="4543260" y="1233122"/>
                  <a:pt x="4541524" y="1233990"/>
                </a:cubicBezTo>
                <a:cubicBezTo>
                  <a:pt x="4539788" y="1234858"/>
                  <a:pt x="4538485" y="1235726"/>
                  <a:pt x="4537617" y="1236594"/>
                </a:cubicBezTo>
                <a:cubicBezTo>
                  <a:pt x="4513309" y="1252221"/>
                  <a:pt x="4483791" y="1260035"/>
                  <a:pt x="4449065" y="1260035"/>
                </a:cubicBezTo>
                <a:cubicBezTo>
                  <a:pt x="4444724" y="1260035"/>
                  <a:pt x="4442553" y="1259601"/>
                  <a:pt x="4442553" y="1258732"/>
                </a:cubicBezTo>
                <a:cubicBezTo>
                  <a:pt x="4442553" y="1257864"/>
                  <a:pt x="4444724" y="1256562"/>
                  <a:pt x="4449065" y="1254826"/>
                </a:cubicBezTo>
                <a:cubicBezTo>
                  <a:pt x="4485527" y="1240067"/>
                  <a:pt x="4510704" y="1224440"/>
                  <a:pt x="4524595" y="1207945"/>
                </a:cubicBezTo>
                <a:cubicBezTo>
                  <a:pt x="4523727" y="1207077"/>
                  <a:pt x="4522424" y="1205340"/>
                  <a:pt x="4520688" y="1202736"/>
                </a:cubicBezTo>
                <a:cubicBezTo>
                  <a:pt x="4518952" y="1201000"/>
                  <a:pt x="4517649" y="1199697"/>
                  <a:pt x="4516781" y="1198829"/>
                </a:cubicBezTo>
                <a:cubicBezTo>
                  <a:pt x="4515913" y="1197093"/>
                  <a:pt x="4514177" y="1194922"/>
                  <a:pt x="4511572" y="1192318"/>
                </a:cubicBezTo>
                <a:cubicBezTo>
                  <a:pt x="4501154" y="1179295"/>
                  <a:pt x="4492473" y="1171916"/>
                  <a:pt x="4485527" y="1170180"/>
                </a:cubicBezTo>
                <a:cubicBezTo>
                  <a:pt x="4480318" y="1168443"/>
                  <a:pt x="4477714" y="1165839"/>
                  <a:pt x="4477714" y="1162366"/>
                </a:cubicBezTo>
                <a:cubicBezTo>
                  <a:pt x="4477714" y="1159762"/>
                  <a:pt x="4479884" y="1157157"/>
                  <a:pt x="4484225" y="1154553"/>
                </a:cubicBezTo>
                <a:cubicBezTo>
                  <a:pt x="4498116" y="1149344"/>
                  <a:pt x="4515479" y="1157157"/>
                  <a:pt x="4536315" y="1177993"/>
                </a:cubicBezTo>
                <a:cubicBezTo>
                  <a:pt x="4537183" y="1178861"/>
                  <a:pt x="4538051" y="1179729"/>
                  <a:pt x="4538920" y="1180598"/>
                </a:cubicBezTo>
                <a:cubicBezTo>
                  <a:pt x="4539788" y="1182334"/>
                  <a:pt x="4540222" y="1183636"/>
                  <a:pt x="4540222" y="1184504"/>
                </a:cubicBezTo>
                <a:cubicBezTo>
                  <a:pt x="4541090" y="1183636"/>
                  <a:pt x="4541958" y="1181900"/>
                  <a:pt x="4542826" y="1179295"/>
                </a:cubicBezTo>
                <a:cubicBezTo>
                  <a:pt x="4546299" y="1170614"/>
                  <a:pt x="4548903" y="1163234"/>
                  <a:pt x="4550640" y="1157157"/>
                </a:cubicBezTo>
                <a:cubicBezTo>
                  <a:pt x="4551508" y="1155421"/>
                  <a:pt x="4551508" y="1154119"/>
                  <a:pt x="4550640" y="1153251"/>
                </a:cubicBezTo>
                <a:cubicBezTo>
                  <a:pt x="4550640" y="1153251"/>
                  <a:pt x="4549771" y="1153251"/>
                  <a:pt x="4548035" y="1153251"/>
                </a:cubicBezTo>
                <a:cubicBezTo>
                  <a:pt x="4543694" y="1154119"/>
                  <a:pt x="4539788" y="1155421"/>
                  <a:pt x="4536315" y="1157157"/>
                </a:cubicBezTo>
                <a:cubicBezTo>
                  <a:pt x="4533711" y="1158025"/>
                  <a:pt x="4531540" y="1158460"/>
                  <a:pt x="4529804" y="1158460"/>
                </a:cubicBezTo>
                <a:cubicBezTo>
                  <a:pt x="4525463" y="1159328"/>
                  <a:pt x="4519820" y="1158460"/>
                  <a:pt x="4512875" y="1155855"/>
                </a:cubicBezTo>
                <a:cubicBezTo>
                  <a:pt x="4510270" y="1154987"/>
                  <a:pt x="4507231" y="1152816"/>
                  <a:pt x="4503759" y="1149344"/>
                </a:cubicBezTo>
                <a:cubicBezTo>
                  <a:pt x="4502022" y="1148476"/>
                  <a:pt x="4500720" y="1147607"/>
                  <a:pt x="4499852" y="1146739"/>
                </a:cubicBezTo>
                <a:cubicBezTo>
                  <a:pt x="4498116" y="1145003"/>
                  <a:pt x="4497248" y="1143267"/>
                  <a:pt x="4497248" y="1141530"/>
                </a:cubicBezTo>
                <a:cubicBezTo>
                  <a:pt x="4498116" y="1139794"/>
                  <a:pt x="4499852" y="1138926"/>
                  <a:pt x="4502457" y="1138926"/>
                </a:cubicBezTo>
                <a:cubicBezTo>
                  <a:pt x="4505061" y="1138058"/>
                  <a:pt x="4508968" y="1137189"/>
                  <a:pt x="4514177" y="1136321"/>
                </a:cubicBezTo>
                <a:cubicBezTo>
                  <a:pt x="4523727" y="1134585"/>
                  <a:pt x="4530672" y="1132849"/>
                  <a:pt x="4535013" y="1131112"/>
                </a:cubicBezTo>
                <a:cubicBezTo>
                  <a:pt x="4541958" y="1129376"/>
                  <a:pt x="4549771" y="1127206"/>
                  <a:pt x="4558453" y="1124601"/>
                </a:cubicBezTo>
                <a:cubicBezTo>
                  <a:pt x="4560189" y="1123733"/>
                  <a:pt x="4561058" y="1123299"/>
                  <a:pt x="4561058" y="1123299"/>
                </a:cubicBezTo>
                <a:cubicBezTo>
                  <a:pt x="4561926" y="1123299"/>
                  <a:pt x="4563228" y="1122865"/>
                  <a:pt x="4564964" y="1121997"/>
                </a:cubicBezTo>
                <a:cubicBezTo>
                  <a:pt x="4566701" y="1121997"/>
                  <a:pt x="4567569" y="1121997"/>
                  <a:pt x="4567569" y="1121997"/>
                </a:cubicBezTo>
                <a:cubicBezTo>
                  <a:pt x="4564096" y="1121129"/>
                  <a:pt x="4560189" y="1119392"/>
                  <a:pt x="4555849" y="1116788"/>
                </a:cubicBezTo>
                <a:cubicBezTo>
                  <a:pt x="4549771" y="1112447"/>
                  <a:pt x="4546733" y="1103331"/>
                  <a:pt x="4546733" y="1089440"/>
                </a:cubicBezTo>
                <a:cubicBezTo>
                  <a:pt x="4546733" y="1079891"/>
                  <a:pt x="4547601" y="1069039"/>
                  <a:pt x="4549337" y="1056884"/>
                </a:cubicBezTo>
                <a:cubicBezTo>
                  <a:pt x="4550205" y="1053412"/>
                  <a:pt x="4548903" y="1052109"/>
                  <a:pt x="4545431" y="1052978"/>
                </a:cubicBezTo>
                <a:cubicBezTo>
                  <a:pt x="4542826" y="1053846"/>
                  <a:pt x="4538485" y="1055148"/>
                  <a:pt x="4532408" y="1056884"/>
                </a:cubicBezTo>
                <a:cubicBezTo>
                  <a:pt x="4532408" y="1060357"/>
                  <a:pt x="4532408" y="1063396"/>
                  <a:pt x="4532408" y="1066000"/>
                </a:cubicBezTo>
                <a:cubicBezTo>
                  <a:pt x="4531540" y="1105936"/>
                  <a:pt x="4508968" y="1131546"/>
                  <a:pt x="4464692" y="1142833"/>
                </a:cubicBezTo>
                <a:cubicBezTo>
                  <a:pt x="4461219" y="1143701"/>
                  <a:pt x="4459048" y="1143267"/>
                  <a:pt x="4458180" y="1141530"/>
                </a:cubicBezTo>
                <a:cubicBezTo>
                  <a:pt x="4458180" y="1140662"/>
                  <a:pt x="4459917" y="1138926"/>
                  <a:pt x="4463389" y="1136321"/>
                </a:cubicBezTo>
                <a:cubicBezTo>
                  <a:pt x="4486830" y="1118090"/>
                  <a:pt x="4498984" y="1093347"/>
                  <a:pt x="4499852" y="1062093"/>
                </a:cubicBezTo>
                <a:cubicBezTo>
                  <a:pt x="4499852" y="1049939"/>
                  <a:pt x="4497682" y="1042994"/>
                  <a:pt x="4493341" y="1041257"/>
                </a:cubicBezTo>
                <a:cubicBezTo>
                  <a:pt x="4490736" y="1038653"/>
                  <a:pt x="4489868" y="1036048"/>
                  <a:pt x="4490736" y="1033444"/>
                </a:cubicBezTo>
                <a:cubicBezTo>
                  <a:pt x="4492473" y="1030839"/>
                  <a:pt x="4495077" y="1029537"/>
                  <a:pt x="4498550" y="1029537"/>
                </a:cubicBezTo>
                <a:cubicBezTo>
                  <a:pt x="4510704" y="1030405"/>
                  <a:pt x="4519386" y="1032142"/>
                  <a:pt x="4524595" y="1034746"/>
                </a:cubicBezTo>
                <a:cubicBezTo>
                  <a:pt x="4528936" y="1034746"/>
                  <a:pt x="4532842" y="1033878"/>
                  <a:pt x="4536315" y="1032142"/>
                </a:cubicBezTo>
                <a:cubicBezTo>
                  <a:pt x="4548469" y="1026933"/>
                  <a:pt x="4556283" y="1023026"/>
                  <a:pt x="4559755" y="1020421"/>
                </a:cubicBezTo>
                <a:cubicBezTo>
                  <a:pt x="4561926" y="1018685"/>
                  <a:pt x="4564422" y="1017708"/>
                  <a:pt x="4567243" y="1017491"/>
                </a:cubicBezTo>
                <a:close/>
                <a:moveTo>
                  <a:pt x="5267284" y="1015538"/>
                </a:moveTo>
                <a:cubicBezTo>
                  <a:pt x="5269889" y="1015755"/>
                  <a:pt x="5272059" y="1016515"/>
                  <a:pt x="5273795" y="1017817"/>
                </a:cubicBezTo>
                <a:cubicBezTo>
                  <a:pt x="5278136" y="1018685"/>
                  <a:pt x="5282043" y="1020421"/>
                  <a:pt x="5285516" y="1023026"/>
                </a:cubicBezTo>
                <a:cubicBezTo>
                  <a:pt x="5286384" y="1023894"/>
                  <a:pt x="5287686" y="1025196"/>
                  <a:pt x="5289422" y="1026933"/>
                </a:cubicBezTo>
                <a:cubicBezTo>
                  <a:pt x="5293763" y="1030405"/>
                  <a:pt x="5296368" y="1033444"/>
                  <a:pt x="5297236" y="1036048"/>
                </a:cubicBezTo>
                <a:cubicBezTo>
                  <a:pt x="5298972" y="1039521"/>
                  <a:pt x="5298538" y="1043428"/>
                  <a:pt x="5295933" y="1047769"/>
                </a:cubicBezTo>
                <a:cubicBezTo>
                  <a:pt x="5288120" y="1063396"/>
                  <a:pt x="5282911" y="1075116"/>
                  <a:pt x="5280307" y="1082929"/>
                </a:cubicBezTo>
                <a:cubicBezTo>
                  <a:pt x="5280307" y="1082929"/>
                  <a:pt x="5281175" y="1083363"/>
                  <a:pt x="5282911" y="1084232"/>
                </a:cubicBezTo>
                <a:cubicBezTo>
                  <a:pt x="5284648" y="1085968"/>
                  <a:pt x="5285950" y="1087270"/>
                  <a:pt x="5286818" y="1088138"/>
                </a:cubicBezTo>
                <a:cubicBezTo>
                  <a:pt x="5290291" y="1090743"/>
                  <a:pt x="5292027" y="1093347"/>
                  <a:pt x="5292027" y="1095952"/>
                </a:cubicBezTo>
                <a:cubicBezTo>
                  <a:pt x="5291159" y="1098556"/>
                  <a:pt x="5288554" y="1100293"/>
                  <a:pt x="5284213" y="1101161"/>
                </a:cubicBezTo>
                <a:cubicBezTo>
                  <a:pt x="5275532" y="1102029"/>
                  <a:pt x="5260339" y="1104199"/>
                  <a:pt x="5238635" y="1107672"/>
                </a:cubicBezTo>
                <a:cubicBezTo>
                  <a:pt x="5217799" y="1111145"/>
                  <a:pt x="5202606" y="1113749"/>
                  <a:pt x="5193056" y="1115485"/>
                </a:cubicBezTo>
                <a:cubicBezTo>
                  <a:pt x="5187847" y="1115485"/>
                  <a:pt x="5183940" y="1114617"/>
                  <a:pt x="5181336" y="1112881"/>
                </a:cubicBezTo>
                <a:cubicBezTo>
                  <a:pt x="5179600" y="1112013"/>
                  <a:pt x="5177429" y="1110276"/>
                  <a:pt x="5174825" y="1107672"/>
                </a:cubicBezTo>
                <a:cubicBezTo>
                  <a:pt x="5172220" y="1105067"/>
                  <a:pt x="5170050" y="1103331"/>
                  <a:pt x="5168313" y="1102463"/>
                </a:cubicBezTo>
                <a:cubicBezTo>
                  <a:pt x="5166577" y="1099858"/>
                  <a:pt x="5166577" y="1098122"/>
                  <a:pt x="5168313" y="1097254"/>
                </a:cubicBezTo>
                <a:cubicBezTo>
                  <a:pt x="5168313" y="1097254"/>
                  <a:pt x="5168748" y="1097254"/>
                  <a:pt x="5169616" y="1097254"/>
                </a:cubicBezTo>
                <a:cubicBezTo>
                  <a:pt x="5193925" y="1093781"/>
                  <a:pt x="5216496" y="1090309"/>
                  <a:pt x="5237332" y="1086836"/>
                </a:cubicBezTo>
                <a:cubicBezTo>
                  <a:pt x="5239937" y="1086836"/>
                  <a:pt x="5242541" y="1086402"/>
                  <a:pt x="5245146" y="1085534"/>
                </a:cubicBezTo>
                <a:cubicBezTo>
                  <a:pt x="5246014" y="1084665"/>
                  <a:pt x="5246448" y="1082929"/>
                  <a:pt x="5246448" y="1080325"/>
                </a:cubicBezTo>
                <a:cubicBezTo>
                  <a:pt x="5247317" y="1076852"/>
                  <a:pt x="5247750" y="1074682"/>
                  <a:pt x="5247750" y="1073814"/>
                </a:cubicBezTo>
                <a:cubicBezTo>
                  <a:pt x="5229519" y="1078154"/>
                  <a:pt x="5214761" y="1080759"/>
                  <a:pt x="5203474" y="1081627"/>
                </a:cubicBezTo>
                <a:cubicBezTo>
                  <a:pt x="5195661" y="1081627"/>
                  <a:pt x="5187847" y="1079023"/>
                  <a:pt x="5180034" y="1073814"/>
                </a:cubicBezTo>
                <a:cubicBezTo>
                  <a:pt x="5177429" y="1072077"/>
                  <a:pt x="5176561" y="1070341"/>
                  <a:pt x="5177429" y="1068605"/>
                </a:cubicBezTo>
                <a:cubicBezTo>
                  <a:pt x="5177429" y="1066868"/>
                  <a:pt x="5178731" y="1066000"/>
                  <a:pt x="5181336" y="1066000"/>
                </a:cubicBezTo>
                <a:cubicBezTo>
                  <a:pt x="5200436" y="1062527"/>
                  <a:pt x="5215194" y="1059489"/>
                  <a:pt x="5225612" y="1056884"/>
                </a:cubicBezTo>
                <a:cubicBezTo>
                  <a:pt x="5225612" y="1056884"/>
                  <a:pt x="5226046" y="1056884"/>
                  <a:pt x="5226914" y="1056884"/>
                </a:cubicBezTo>
                <a:cubicBezTo>
                  <a:pt x="5232123" y="1055148"/>
                  <a:pt x="5236464" y="1055148"/>
                  <a:pt x="5239937" y="1056884"/>
                </a:cubicBezTo>
                <a:cubicBezTo>
                  <a:pt x="5241673" y="1056884"/>
                  <a:pt x="5245146" y="1058187"/>
                  <a:pt x="5250355" y="1060791"/>
                </a:cubicBezTo>
                <a:cubicBezTo>
                  <a:pt x="5252091" y="1055582"/>
                  <a:pt x="5253394" y="1050373"/>
                  <a:pt x="5254262" y="1045164"/>
                </a:cubicBezTo>
                <a:cubicBezTo>
                  <a:pt x="5253394" y="1041691"/>
                  <a:pt x="5251223" y="1040389"/>
                  <a:pt x="5247750" y="1041257"/>
                </a:cubicBezTo>
                <a:cubicBezTo>
                  <a:pt x="5233860" y="1045598"/>
                  <a:pt x="5217365" y="1049071"/>
                  <a:pt x="5198265" y="1051675"/>
                </a:cubicBezTo>
                <a:cubicBezTo>
                  <a:pt x="5189584" y="1052543"/>
                  <a:pt x="5182638" y="1049505"/>
                  <a:pt x="5177429" y="1042560"/>
                </a:cubicBezTo>
                <a:cubicBezTo>
                  <a:pt x="5173957" y="1039087"/>
                  <a:pt x="5172654" y="1036917"/>
                  <a:pt x="5173522" y="1036048"/>
                </a:cubicBezTo>
                <a:cubicBezTo>
                  <a:pt x="5173522" y="1034312"/>
                  <a:pt x="5175259" y="1033010"/>
                  <a:pt x="5178731" y="1032142"/>
                </a:cubicBezTo>
                <a:cubicBezTo>
                  <a:pt x="5191754" y="1031273"/>
                  <a:pt x="5209552" y="1028235"/>
                  <a:pt x="5232123" y="1023026"/>
                </a:cubicBezTo>
                <a:cubicBezTo>
                  <a:pt x="5241673" y="1021290"/>
                  <a:pt x="5250355" y="1019119"/>
                  <a:pt x="5258168" y="1016515"/>
                </a:cubicBezTo>
                <a:cubicBezTo>
                  <a:pt x="5261641" y="1015647"/>
                  <a:pt x="5264680" y="1015321"/>
                  <a:pt x="5267284" y="1015538"/>
                </a:cubicBezTo>
                <a:close/>
                <a:moveTo>
                  <a:pt x="2515387" y="1014887"/>
                </a:moveTo>
                <a:cubicBezTo>
                  <a:pt x="2518209" y="1014670"/>
                  <a:pt x="2520922" y="1015212"/>
                  <a:pt x="2523526" y="1016515"/>
                </a:cubicBezTo>
                <a:cubicBezTo>
                  <a:pt x="2533076" y="1020856"/>
                  <a:pt x="2541758" y="1026064"/>
                  <a:pt x="2549571" y="1032142"/>
                </a:cubicBezTo>
                <a:cubicBezTo>
                  <a:pt x="2554780" y="1036482"/>
                  <a:pt x="2555214" y="1041691"/>
                  <a:pt x="2550873" y="1047769"/>
                </a:cubicBezTo>
                <a:cubicBezTo>
                  <a:pt x="2545664" y="1054714"/>
                  <a:pt x="2539587" y="1063396"/>
                  <a:pt x="2532642" y="1073814"/>
                </a:cubicBezTo>
                <a:cubicBezTo>
                  <a:pt x="2535246" y="1073814"/>
                  <a:pt x="2537417" y="1074682"/>
                  <a:pt x="2539153" y="1076418"/>
                </a:cubicBezTo>
                <a:cubicBezTo>
                  <a:pt x="2546098" y="1085100"/>
                  <a:pt x="2544796" y="1091177"/>
                  <a:pt x="2535246" y="1094649"/>
                </a:cubicBezTo>
                <a:cubicBezTo>
                  <a:pt x="2532642" y="1095518"/>
                  <a:pt x="2527433" y="1096820"/>
                  <a:pt x="2519619" y="1098556"/>
                </a:cubicBezTo>
                <a:cubicBezTo>
                  <a:pt x="2514410" y="1099424"/>
                  <a:pt x="2510504" y="1100293"/>
                  <a:pt x="2507899" y="1101161"/>
                </a:cubicBezTo>
                <a:cubicBezTo>
                  <a:pt x="2516581" y="1107238"/>
                  <a:pt x="2520053" y="1112881"/>
                  <a:pt x="2518317" y="1118090"/>
                </a:cubicBezTo>
                <a:cubicBezTo>
                  <a:pt x="2517449" y="1118958"/>
                  <a:pt x="2517449" y="1119826"/>
                  <a:pt x="2518317" y="1120694"/>
                </a:cubicBezTo>
                <a:cubicBezTo>
                  <a:pt x="2518317" y="1121563"/>
                  <a:pt x="2518317" y="1122431"/>
                  <a:pt x="2518317" y="1123299"/>
                </a:cubicBezTo>
                <a:cubicBezTo>
                  <a:pt x="2521790" y="1122431"/>
                  <a:pt x="2525697" y="1121129"/>
                  <a:pt x="2530037" y="1119392"/>
                </a:cubicBezTo>
                <a:cubicBezTo>
                  <a:pt x="2533510" y="1117656"/>
                  <a:pt x="2535680" y="1116788"/>
                  <a:pt x="2536549" y="1116788"/>
                </a:cubicBezTo>
                <a:cubicBezTo>
                  <a:pt x="2546967" y="1113315"/>
                  <a:pt x="2554780" y="1112881"/>
                  <a:pt x="2559989" y="1115485"/>
                </a:cubicBezTo>
                <a:cubicBezTo>
                  <a:pt x="2565198" y="1117222"/>
                  <a:pt x="2568671" y="1119392"/>
                  <a:pt x="2570407" y="1121997"/>
                </a:cubicBezTo>
                <a:cubicBezTo>
                  <a:pt x="2571275" y="1123733"/>
                  <a:pt x="2572143" y="1125035"/>
                  <a:pt x="2573011" y="1125903"/>
                </a:cubicBezTo>
                <a:cubicBezTo>
                  <a:pt x="2578220" y="1132849"/>
                  <a:pt x="2577352" y="1138058"/>
                  <a:pt x="2570407" y="1141530"/>
                </a:cubicBezTo>
                <a:cubicBezTo>
                  <a:pt x="2566066" y="1142398"/>
                  <a:pt x="2559555" y="1144135"/>
                  <a:pt x="2550873" y="1146739"/>
                </a:cubicBezTo>
                <a:cubicBezTo>
                  <a:pt x="2539587" y="1148476"/>
                  <a:pt x="2531340" y="1150212"/>
                  <a:pt x="2526131" y="1151948"/>
                </a:cubicBezTo>
                <a:cubicBezTo>
                  <a:pt x="2526131" y="1151948"/>
                  <a:pt x="2526565" y="1152382"/>
                  <a:pt x="2527433" y="1153251"/>
                </a:cubicBezTo>
                <a:cubicBezTo>
                  <a:pt x="2540455" y="1189713"/>
                  <a:pt x="2560423" y="1215324"/>
                  <a:pt x="2587336" y="1230083"/>
                </a:cubicBezTo>
                <a:cubicBezTo>
                  <a:pt x="2593413" y="1231819"/>
                  <a:pt x="2597320" y="1230951"/>
                  <a:pt x="2599056" y="1227479"/>
                </a:cubicBezTo>
                <a:cubicBezTo>
                  <a:pt x="2606002" y="1212720"/>
                  <a:pt x="2611645" y="1198829"/>
                  <a:pt x="2615986" y="1185807"/>
                </a:cubicBezTo>
                <a:cubicBezTo>
                  <a:pt x="2616854" y="1184070"/>
                  <a:pt x="2617722" y="1183202"/>
                  <a:pt x="2618590" y="1183202"/>
                </a:cubicBezTo>
                <a:cubicBezTo>
                  <a:pt x="2620326" y="1183202"/>
                  <a:pt x="2621195" y="1184070"/>
                  <a:pt x="2621195" y="1185807"/>
                </a:cubicBezTo>
                <a:cubicBezTo>
                  <a:pt x="2623799" y="1200565"/>
                  <a:pt x="2625535" y="1212720"/>
                  <a:pt x="2626404" y="1222270"/>
                </a:cubicBezTo>
                <a:cubicBezTo>
                  <a:pt x="2628140" y="1235292"/>
                  <a:pt x="2631179" y="1249183"/>
                  <a:pt x="2635519" y="1263941"/>
                </a:cubicBezTo>
                <a:cubicBezTo>
                  <a:pt x="2637256" y="1273491"/>
                  <a:pt x="2632481" y="1278266"/>
                  <a:pt x="2621195" y="1278266"/>
                </a:cubicBezTo>
                <a:cubicBezTo>
                  <a:pt x="2583863" y="1273057"/>
                  <a:pt x="2552610" y="1255694"/>
                  <a:pt x="2527433" y="1226176"/>
                </a:cubicBezTo>
                <a:cubicBezTo>
                  <a:pt x="2511806" y="1206209"/>
                  <a:pt x="2500086" y="1184070"/>
                  <a:pt x="2492272" y="1159762"/>
                </a:cubicBezTo>
                <a:cubicBezTo>
                  <a:pt x="2490536" y="1159762"/>
                  <a:pt x="2487063" y="1160630"/>
                  <a:pt x="2481854" y="1162366"/>
                </a:cubicBezTo>
                <a:cubicBezTo>
                  <a:pt x="2477514" y="1163234"/>
                  <a:pt x="2474041" y="1164102"/>
                  <a:pt x="2471436" y="1164971"/>
                </a:cubicBezTo>
                <a:cubicBezTo>
                  <a:pt x="2462755" y="1168443"/>
                  <a:pt x="2455812" y="1168443"/>
                  <a:pt x="2450603" y="1164971"/>
                </a:cubicBezTo>
                <a:cubicBezTo>
                  <a:pt x="2447998" y="1163234"/>
                  <a:pt x="2444960" y="1161064"/>
                  <a:pt x="2441487" y="1158460"/>
                </a:cubicBezTo>
                <a:cubicBezTo>
                  <a:pt x="2438882" y="1157591"/>
                  <a:pt x="2437147" y="1156723"/>
                  <a:pt x="2436278" y="1155855"/>
                </a:cubicBezTo>
                <a:cubicBezTo>
                  <a:pt x="2435410" y="1168877"/>
                  <a:pt x="2433674" y="1184070"/>
                  <a:pt x="2431069" y="1201434"/>
                </a:cubicBezTo>
                <a:cubicBezTo>
                  <a:pt x="2431069" y="1204038"/>
                  <a:pt x="2431069" y="1205774"/>
                  <a:pt x="2431069" y="1206643"/>
                </a:cubicBezTo>
                <a:cubicBezTo>
                  <a:pt x="2435410" y="1205774"/>
                  <a:pt x="2448433" y="1202302"/>
                  <a:pt x="2470134" y="1196225"/>
                </a:cubicBezTo>
                <a:cubicBezTo>
                  <a:pt x="2475343" y="1195356"/>
                  <a:pt x="2478816" y="1194488"/>
                  <a:pt x="2480552" y="1193620"/>
                </a:cubicBezTo>
                <a:cubicBezTo>
                  <a:pt x="2484893" y="1191884"/>
                  <a:pt x="2487497" y="1191450"/>
                  <a:pt x="2488365" y="1192318"/>
                </a:cubicBezTo>
                <a:cubicBezTo>
                  <a:pt x="2489234" y="1194054"/>
                  <a:pt x="2488365" y="1196225"/>
                  <a:pt x="2485761" y="1198829"/>
                </a:cubicBezTo>
                <a:cubicBezTo>
                  <a:pt x="2483157" y="1201434"/>
                  <a:pt x="2479250" y="1205340"/>
                  <a:pt x="2474041" y="1210549"/>
                </a:cubicBezTo>
                <a:cubicBezTo>
                  <a:pt x="2463623" y="1220967"/>
                  <a:pt x="2454943" y="1228347"/>
                  <a:pt x="2447998" y="1232688"/>
                </a:cubicBezTo>
                <a:cubicBezTo>
                  <a:pt x="2447130" y="1233556"/>
                  <a:pt x="2446262" y="1234424"/>
                  <a:pt x="2445394" y="1235292"/>
                </a:cubicBezTo>
                <a:cubicBezTo>
                  <a:pt x="2434108" y="1243974"/>
                  <a:pt x="2424124" y="1252655"/>
                  <a:pt x="2415442" y="1261337"/>
                </a:cubicBezTo>
                <a:cubicBezTo>
                  <a:pt x="2410233" y="1265678"/>
                  <a:pt x="2405893" y="1265678"/>
                  <a:pt x="2402420" y="1261337"/>
                </a:cubicBezTo>
                <a:cubicBezTo>
                  <a:pt x="2397210" y="1257864"/>
                  <a:pt x="2392002" y="1249183"/>
                  <a:pt x="2386793" y="1235292"/>
                </a:cubicBezTo>
                <a:cubicBezTo>
                  <a:pt x="2385924" y="1234424"/>
                  <a:pt x="2385491" y="1233990"/>
                  <a:pt x="2385491" y="1233990"/>
                </a:cubicBezTo>
                <a:cubicBezTo>
                  <a:pt x="2383754" y="1228781"/>
                  <a:pt x="2384622" y="1225308"/>
                  <a:pt x="2388095" y="1223572"/>
                </a:cubicBezTo>
                <a:cubicBezTo>
                  <a:pt x="2394173" y="1221835"/>
                  <a:pt x="2398079" y="1211417"/>
                  <a:pt x="2399815" y="1192318"/>
                </a:cubicBezTo>
                <a:cubicBezTo>
                  <a:pt x="2403288" y="1162800"/>
                  <a:pt x="2404591" y="1132415"/>
                  <a:pt x="2403722" y="1101161"/>
                </a:cubicBezTo>
                <a:cubicBezTo>
                  <a:pt x="2402854" y="1070775"/>
                  <a:pt x="2398947" y="1051241"/>
                  <a:pt x="2392002" y="1042560"/>
                </a:cubicBezTo>
                <a:cubicBezTo>
                  <a:pt x="2389397" y="1037351"/>
                  <a:pt x="2391134" y="1034312"/>
                  <a:pt x="2397210" y="1033444"/>
                </a:cubicBezTo>
                <a:cubicBezTo>
                  <a:pt x="2405893" y="1035180"/>
                  <a:pt x="2415008" y="1037351"/>
                  <a:pt x="2424558" y="1039955"/>
                </a:cubicBezTo>
                <a:cubicBezTo>
                  <a:pt x="2428898" y="1039087"/>
                  <a:pt x="2436278" y="1037351"/>
                  <a:pt x="2446696" y="1034746"/>
                </a:cubicBezTo>
                <a:cubicBezTo>
                  <a:pt x="2457114" y="1031273"/>
                  <a:pt x="2464925" y="1029103"/>
                  <a:pt x="2470134" y="1028235"/>
                </a:cubicBezTo>
                <a:cubicBezTo>
                  <a:pt x="2471870" y="1027367"/>
                  <a:pt x="2475777" y="1026499"/>
                  <a:pt x="2481854" y="1025630"/>
                </a:cubicBezTo>
                <a:cubicBezTo>
                  <a:pt x="2497481" y="1021290"/>
                  <a:pt x="2505729" y="1018685"/>
                  <a:pt x="2506597" y="1017817"/>
                </a:cubicBezTo>
                <a:cubicBezTo>
                  <a:pt x="2509635" y="1016081"/>
                  <a:pt x="2512565" y="1015104"/>
                  <a:pt x="2515387" y="1014887"/>
                </a:cubicBezTo>
                <a:close/>
                <a:moveTo>
                  <a:pt x="7596518" y="1013910"/>
                </a:moveTo>
                <a:cubicBezTo>
                  <a:pt x="7608673" y="1019119"/>
                  <a:pt x="7620393" y="1026933"/>
                  <a:pt x="7631679" y="1037351"/>
                </a:cubicBezTo>
                <a:cubicBezTo>
                  <a:pt x="7635152" y="1041691"/>
                  <a:pt x="7634284" y="1046466"/>
                  <a:pt x="7629074" y="1051675"/>
                </a:cubicBezTo>
                <a:cubicBezTo>
                  <a:pt x="7623866" y="1055148"/>
                  <a:pt x="7616920" y="1064264"/>
                  <a:pt x="7608239" y="1079023"/>
                </a:cubicBezTo>
                <a:cubicBezTo>
                  <a:pt x="7606502" y="1080759"/>
                  <a:pt x="7604332" y="1083797"/>
                  <a:pt x="7601728" y="1088138"/>
                </a:cubicBezTo>
                <a:cubicBezTo>
                  <a:pt x="7598255" y="1092479"/>
                  <a:pt x="7595650" y="1095952"/>
                  <a:pt x="7593914" y="1098556"/>
                </a:cubicBezTo>
                <a:cubicBezTo>
                  <a:pt x="7600860" y="1096820"/>
                  <a:pt x="7611278" y="1094215"/>
                  <a:pt x="7625168" y="1090743"/>
                </a:cubicBezTo>
                <a:cubicBezTo>
                  <a:pt x="7630377" y="1089874"/>
                  <a:pt x="7633850" y="1089006"/>
                  <a:pt x="7635586" y="1088138"/>
                </a:cubicBezTo>
                <a:cubicBezTo>
                  <a:pt x="7635586" y="1088138"/>
                  <a:pt x="7637756" y="1087270"/>
                  <a:pt x="7642098" y="1085534"/>
                </a:cubicBezTo>
                <a:cubicBezTo>
                  <a:pt x="7648174" y="1083797"/>
                  <a:pt x="7652082" y="1082495"/>
                  <a:pt x="7653817" y="1081627"/>
                </a:cubicBezTo>
                <a:cubicBezTo>
                  <a:pt x="7660762" y="1079891"/>
                  <a:pt x="7665538" y="1079891"/>
                  <a:pt x="7668142" y="1081627"/>
                </a:cubicBezTo>
                <a:cubicBezTo>
                  <a:pt x="7681165" y="1086836"/>
                  <a:pt x="7691148" y="1093781"/>
                  <a:pt x="7698094" y="1102463"/>
                </a:cubicBezTo>
                <a:cubicBezTo>
                  <a:pt x="7702434" y="1109408"/>
                  <a:pt x="7701132" y="1113749"/>
                  <a:pt x="7694187" y="1115485"/>
                </a:cubicBezTo>
                <a:cubicBezTo>
                  <a:pt x="7674220" y="1123299"/>
                  <a:pt x="7657290" y="1131980"/>
                  <a:pt x="7643400" y="1141530"/>
                </a:cubicBezTo>
                <a:cubicBezTo>
                  <a:pt x="7640795" y="1143267"/>
                  <a:pt x="7639059" y="1143701"/>
                  <a:pt x="7638190" y="1142833"/>
                </a:cubicBezTo>
                <a:cubicBezTo>
                  <a:pt x="7638190" y="1142833"/>
                  <a:pt x="7638624" y="1141096"/>
                  <a:pt x="7639492" y="1137624"/>
                </a:cubicBezTo>
                <a:cubicBezTo>
                  <a:pt x="7642966" y="1127206"/>
                  <a:pt x="7646438" y="1117656"/>
                  <a:pt x="7649910" y="1108974"/>
                </a:cubicBezTo>
                <a:cubicBezTo>
                  <a:pt x="7648174" y="1108974"/>
                  <a:pt x="7643834" y="1109842"/>
                  <a:pt x="7636888" y="1111579"/>
                </a:cubicBezTo>
                <a:cubicBezTo>
                  <a:pt x="7629074" y="1114183"/>
                  <a:pt x="7622998" y="1115920"/>
                  <a:pt x="7618656" y="1116788"/>
                </a:cubicBezTo>
                <a:cubicBezTo>
                  <a:pt x="7619525" y="1116788"/>
                  <a:pt x="7620393" y="1117222"/>
                  <a:pt x="7621261" y="1118090"/>
                </a:cubicBezTo>
                <a:cubicBezTo>
                  <a:pt x="7625602" y="1121563"/>
                  <a:pt x="7628641" y="1124167"/>
                  <a:pt x="7630377" y="1125903"/>
                </a:cubicBezTo>
                <a:cubicBezTo>
                  <a:pt x="7633850" y="1130244"/>
                  <a:pt x="7634718" y="1135019"/>
                  <a:pt x="7632982" y="1140228"/>
                </a:cubicBezTo>
                <a:cubicBezTo>
                  <a:pt x="7631246" y="1148042"/>
                  <a:pt x="7630377" y="1158025"/>
                  <a:pt x="7630377" y="1170180"/>
                </a:cubicBezTo>
                <a:cubicBezTo>
                  <a:pt x="7630377" y="1190147"/>
                  <a:pt x="7630377" y="1210115"/>
                  <a:pt x="7630377" y="1230083"/>
                </a:cubicBezTo>
                <a:cubicBezTo>
                  <a:pt x="7629509" y="1255260"/>
                  <a:pt x="7621261" y="1271321"/>
                  <a:pt x="7605634" y="1278266"/>
                </a:cubicBezTo>
                <a:cubicBezTo>
                  <a:pt x="7599557" y="1280002"/>
                  <a:pt x="7593914" y="1276530"/>
                  <a:pt x="7588706" y="1267848"/>
                </a:cubicBezTo>
                <a:cubicBezTo>
                  <a:pt x="7585232" y="1254826"/>
                  <a:pt x="7576551" y="1243106"/>
                  <a:pt x="7562660" y="1232688"/>
                </a:cubicBezTo>
                <a:cubicBezTo>
                  <a:pt x="7561792" y="1231819"/>
                  <a:pt x="7561792" y="1230517"/>
                  <a:pt x="7562660" y="1228781"/>
                </a:cubicBezTo>
                <a:cubicBezTo>
                  <a:pt x="7562660" y="1227913"/>
                  <a:pt x="7563528" y="1227913"/>
                  <a:pt x="7565264" y="1228781"/>
                </a:cubicBezTo>
                <a:cubicBezTo>
                  <a:pt x="7567870" y="1229649"/>
                  <a:pt x="7572210" y="1230083"/>
                  <a:pt x="7578287" y="1230083"/>
                </a:cubicBezTo>
                <a:cubicBezTo>
                  <a:pt x="7584364" y="1230951"/>
                  <a:pt x="7588706" y="1231385"/>
                  <a:pt x="7591310" y="1231385"/>
                </a:cubicBezTo>
                <a:cubicBezTo>
                  <a:pt x="7594782" y="1231385"/>
                  <a:pt x="7596518" y="1230083"/>
                  <a:pt x="7596518" y="1227479"/>
                </a:cubicBezTo>
                <a:cubicBezTo>
                  <a:pt x="7596518" y="1201434"/>
                  <a:pt x="7596952" y="1176691"/>
                  <a:pt x="7597820" y="1153251"/>
                </a:cubicBezTo>
                <a:cubicBezTo>
                  <a:pt x="7597820" y="1149778"/>
                  <a:pt x="7596518" y="1140228"/>
                  <a:pt x="7593914" y="1124601"/>
                </a:cubicBezTo>
                <a:cubicBezTo>
                  <a:pt x="7592178" y="1125469"/>
                  <a:pt x="7589139" y="1125469"/>
                  <a:pt x="7584798" y="1124601"/>
                </a:cubicBezTo>
                <a:cubicBezTo>
                  <a:pt x="7583930" y="1124601"/>
                  <a:pt x="7583062" y="1124601"/>
                  <a:pt x="7582194" y="1124601"/>
                </a:cubicBezTo>
                <a:cubicBezTo>
                  <a:pt x="7579589" y="1122865"/>
                  <a:pt x="7576984" y="1121563"/>
                  <a:pt x="7574380" y="1120694"/>
                </a:cubicBezTo>
                <a:cubicBezTo>
                  <a:pt x="7565699" y="1130244"/>
                  <a:pt x="7555281" y="1138492"/>
                  <a:pt x="7543126" y="1145437"/>
                </a:cubicBezTo>
                <a:cubicBezTo>
                  <a:pt x="7550940" y="1149778"/>
                  <a:pt x="7553978" y="1158894"/>
                  <a:pt x="7552242" y="1172784"/>
                </a:cubicBezTo>
                <a:cubicBezTo>
                  <a:pt x="7549638" y="1182334"/>
                  <a:pt x="7543126" y="1184504"/>
                  <a:pt x="7532709" y="1179295"/>
                </a:cubicBezTo>
                <a:cubicBezTo>
                  <a:pt x="7526632" y="1173218"/>
                  <a:pt x="7520120" y="1165839"/>
                  <a:pt x="7513175" y="1157157"/>
                </a:cubicBezTo>
                <a:cubicBezTo>
                  <a:pt x="7512306" y="1176257"/>
                  <a:pt x="7512306" y="1198395"/>
                  <a:pt x="7513175" y="1223572"/>
                </a:cubicBezTo>
                <a:cubicBezTo>
                  <a:pt x="7514043" y="1246144"/>
                  <a:pt x="7511004" y="1260035"/>
                  <a:pt x="7504059" y="1265244"/>
                </a:cubicBezTo>
                <a:cubicBezTo>
                  <a:pt x="7501454" y="1270453"/>
                  <a:pt x="7496680" y="1270453"/>
                  <a:pt x="7489734" y="1265244"/>
                </a:cubicBezTo>
                <a:cubicBezTo>
                  <a:pt x="7486262" y="1264375"/>
                  <a:pt x="7482355" y="1259601"/>
                  <a:pt x="7478014" y="1250919"/>
                </a:cubicBezTo>
                <a:cubicBezTo>
                  <a:pt x="7477146" y="1246578"/>
                  <a:pt x="7477146" y="1242671"/>
                  <a:pt x="7478014" y="1239199"/>
                </a:cubicBezTo>
                <a:cubicBezTo>
                  <a:pt x="7480618" y="1229649"/>
                  <a:pt x="7481920" y="1212720"/>
                  <a:pt x="7481920" y="1188411"/>
                </a:cubicBezTo>
                <a:lnTo>
                  <a:pt x="7481920" y="1171482"/>
                </a:lnTo>
                <a:cubicBezTo>
                  <a:pt x="7459349" y="1194922"/>
                  <a:pt x="7437210" y="1210983"/>
                  <a:pt x="7415506" y="1219665"/>
                </a:cubicBezTo>
                <a:cubicBezTo>
                  <a:pt x="7412902" y="1220533"/>
                  <a:pt x="7411166" y="1220533"/>
                  <a:pt x="7410297" y="1219665"/>
                </a:cubicBezTo>
                <a:cubicBezTo>
                  <a:pt x="7409429" y="1218797"/>
                  <a:pt x="7410297" y="1217061"/>
                  <a:pt x="7412902" y="1214456"/>
                </a:cubicBezTo>
                <a:cubicBezTo>
                  <a:pt x="7438078" y="1190147"/>
                  <a:pt x="7457178" y="1164102"/>
                  <a:pt x="7470200" y="1136321"/>
                </a:cubicBezTo>
                <a:cubicBezTo>
                  <a:pt x="7465860" y="1138058"/>
                  <a:pt x="7459783" y="1139794"/>
                  <a:pt x="7451969" y="1141530"/>
                </a:cubicBezTo>
                <a:cubicBezTo>
                  <a:pt x="7450233" y="1141530"/>
                  <a:pt x="7448931" y="1141530"/>
                  <a:pt x="7448062" y="1141530"/>
                </a:cubicBezTo>
                <a:cubicBezTo>
                  <a:pt x="7442854" y="1144135"/>
                  <a:pt x="7438078" y="1143701"/>
                  <a:pt x="7433738" y="1140228"/>
                </a:cubicBezTo>
                <a:cubicBezTo>
                  <a:pt x="7427660" y="1135887"/>
                  <a:pt x="7422886" y="1131112"/>
                  <a:pt x="7419414" y="1125903"/>
                </a:cubicBezTo>
                <a:cubicBezTo>
                  <a:pt x="7416808" y="1120694"/>
                  <a:pt x="7417677" y="1118090"/>
                  <a:pt x="7422018" y="1118090"/>
                </a:cubicBezTo>
                <a:cubicBezTo>
                  <a:pt x="7423754" y="1118090"/>
                  <a:pt x="7430265" y="1117222"/>
                  <a:pt x="7441552" y="1115485"/>
                </a:cubicBezTo>
                <a:cubicBezTo>
                  <a:pt x="7446760" y="1114617"/>
                  <a:pt x="7450667" y="1114183"/>
                  <a:pt x="7453272" y="1114183"/>
                </a:cubicBezTo>
                <a:cubicBezTo>
                  <a:pt x="7454140" y="1114183"/>
                  <a:pt x="7455442" y="1114183"/>
                  <a:pt x="7457178" y="1114183"/>
                </a:cubicBezTo>
                <a:cubicBezTo>
                  <a:pt x="7464124" y="1113315"/>
                  <a:pt x="7472805" y="1111579"/>
                  <a:pt x="7483223" y="1108974"/>
                </a:cubicBezTo>
                <a:cubicBezTo>
                  <a:pt x="7483223" y="1093347"/>
                  <a:pt x="7482790" y="1083797"/>
                  <a:pt x="7481920" y="1080325"/>
                </a:cubicBezTo>
                <a:cubicBezTo>
                  <a:pt x="7468898" y="1083797"/>
                  <a:pt x="7456744" y="1086402"/>
                  <a:pt x="7445458" y="1088138"/>
                </a:cubicBezTo>
                <a:cubicBezTo>
                  <a:pt x="7442854" y="1089006"/>
                  <a:pt x="7441552" y="1088572"/>
                  <a:pt x="7441552" y="1086836"/>
                </a:cubicBezTo>
                <a:cubicBezTo>
                  <a:pt x="7441552" y="1085968"/>
                  <a:pt x="7442420" y="1084665"/>
                  <a:pt x="7444156" y="1082929"/>
                </a:cubicBezTo>
                <a:cubicBezTo>
                  <a:pt x="7457178" y="1076852"/>
                  <a:pt x="7473240" y="1066000"/>
                  <a:pt x="7492338" y="1050373"/>
                </a:cubicBezTo>
                <a:cubicBezTo>
                  <a:pt x="7502756" y="1041691"/>
                  <a:pt x="7508400" y="1035614"/>
                  <a:pt x="7509268" y="1032142"/>
                </a:cubicBezTo>
                <a:cubicBezTo>
                  <a:pt x="7511004" y="1026933"/>
                  <a:pt x="7514911" y="1025630"/>
                  <a:pt x="7520988" y="1028235"/>
                </a:cubicBezTo>
                <a:cubicBezTo>
                  <a:pt x="7533142" y="1032576"/>
                  <a:pt x="7541824" y="1037351"/>
                  <a:pt x="7547033" y="1042560"/>
                </a:cubicBezTo>
                <a:cubicBezTo>
                  <a:pt x="7551374" y="1048637"/>
                  <a:pt x="7550940" y="1053412"/>
                  <a:pt x="7545731" y="1056884"/>
                </a:cubicBezTo>
                <a:cubicBezTo>
                  <a:pt x="7537050" y="1060357"/>
                  <a:pt x="7527500" y="1064698"/>
                  <a:pt x="7517082" y="1069907"/>
                </a:cubicBezTo>
                <a:cubicBezTo>
                  <a:pt x="7516214" y="1069907"/>
                  <a:pt x="7515346" y="1069907"/>
                  <a:pt x="7514478" y="1069907"/>
                </a:cubicBezTo>
                <a:cubicBezTo>
                  <a:pt x="7512741" y="1070775"/>
                  <a:pt x="7511438" y="1071209"/>
                  <a:pt x="7510570" y="1071209"/>
                </a:cubicBezTo>
                <a:cubicBezTo>
                  <a:pt x="7511438" y="1071209"/>
                  <a:pt x="7512741" y="1071643"/>
                  <a:pt x="7514478" y="1072511"/>
                </a:cubicBezTo>
                <a:cubicBezTo>
                  <a:pt x="7515346" y="1073379"/>
                  <a:pt x="7516214" y="1074248"/>
                  <a:pt x="7517082" y="1075116"/>
                </a:cubicBezTo>
                <a:cubicBezTo>
                  <a:pt x="7519686" y="1078588"/>
                  <a:pt x="7520120" y="1082929"/>
                  <a:pt x="7518384" y="1088138"/>
                </a:cubicBezTo>
                <a:cubicBezTo>
                  <a:pt x="7516648" y="1092479"/>
                  <a:pt x="7515780" y="1097254"/>
                  <a:pt x="7515780" y="1102463"/>
                </a:cubicBezTo>
                <a:cubicBezTo>
                  <a:pt x="7517516" y="1102463"/>
                  <a:pt x="7519686" y="1102029"/>
                  <a:pt x="7522290" y="1101161"/>
                </a:cubicBezTo>
                <a:cubicBezTo>
                  <a:pt x="7524027" y="1101161"/>
                  <a:pt x="7524895" y="1101161"/>
                  <a:pt x="7524895" y="1101161"/>
                </a:cubicBezTo>
                <a:cubicBezTo>
                  <a:pt x="7530104" y="1098556"/>
                  <a:pt x="7534445" y="1098556"/>
                  <a:pt x="7537918" y="1101161"/>
                </a:cubicBezTo>
                <a:cubicBezTo>
                  <a:pt x="7537918" y="1101161"/>
                  <a:pt x="7538352" y="1101595"/>
                  <a:pt x="7539220" y="1102463"/>
                </a:cubicBezTo>
                <a:cubicBezTo>
                  <a:pt x="7545297" y="1105936"/>
                  <a:pt x="7548770" y="1108974"/>
                  <a:pt x="7549638" y="1111579"/>
                </a:cubicBezTo>
                <a:cubicBezTo>
                  <a:pt x="7550506" y="1116788"/>
                  <a:pt x="7547902" y="1120260"/>
                  <a:pt x="7541824" y="1121997"/>
                </a:cubicBezTo>
                <a:cubicBezTo>
                  <a:pt x="7540088" y="1121997"/>
                  <a:pt x="7537050" y="1122431"/>
                  <a:pt x="7532709" y="1123299"/>
                </a:cubicBezTo>
                <a:cubicBezTo>
                  <a:pt x="7524027" y="1125035"/>
                  <a:pt x="7517516" y="1126338"/>
                  <a:pt x="7513175" y="1127206"/>
                </a:cubicBezTo>
                <a:cubicBezTo>
                  <a:pt x="7513175" y="1131546"/>
                  <a:pt x="7513175" y="1135019"/>
                  <a:pt x="7513175" y="1137624"/>
                </a:cubicBezTo>
                <a:cubicBezTo>
                  <a:pt x="7515780" y="1138492"/>
                  <a:pt x="7519686" y="1139360"/>
                  <a:pt x="7524895" y="1140228"/>
                </a:cubicBezTo>
                <a:cubicBezTo>
                  <a:pt x="7530104" y="1141964"/>
                  <a:pt x="7534011" y="1143267"/>
                  <a:pt x="7536615" y="1144135"/>
                </a:cubicBezTo>
                <a:cubicBezTo>
                  <a:pt x="7557451" y="1114617"/>
                  <a:pt x="7572644" y="1085534"/>
                  <a:pt x="7582194" y="1056884"/>
                </a:cubicBezTo>
                <a:cubicBezTo>
                  <a:pt x="7588271" y="1041257"/>
                  <a:pt x="7590008" y="1029103"/>
                  <a:pt x="7587404" y="1020421"/>
                </a:cubicBezTo>
                <a:cubicBezTo>
                  <a:pt x="7587404" y="1014344"/>
                  <a:pt x="7590442" y="1012174"/>
                  <a:pt x="7596518" y="1013910"/>
                </a:cubicBezTo>
                <a:close/>
                <a:moveTo>
                  <a:pt x="6920244" y="1013910"/>
                </a:moveTo>
                <a:cubicBezTo>
                  <a:pt x="6932398" y="1019119"/>
                  <a:pt x="6944118" y="1026933"/>
                  <a:pt x="6955404" y="1037351"/>
                </a:cubicBezTo>
                <a:cubicBezTo>
                  <a:pt x="6958877" y="1041691"/>
                  <a:pt x="6958008" y="1046466"/>
                  <a:pt x="6952800" y="1051675"/>
                </a:cubicBezTo>
                <a:cubicBezTo>
                  <a:pt x="6947590" y="1055148"/>
                  <a:pt x="6940646" y="1064264"/>
                  <a:pt x="6931964" y="1079023"/>
                </a:cubicBezTo>
                <a:cubicBezTo>
                  <a:pt x="6930228" y="1080759"/>
                  <a:pt x="6928057" y="1083797"/>
                  <a:pt x="6925452" y="1088138"/>
                </a:cubicBezTo>
                <a:cubicBezTo>
                  <a:pt x="6921980" y="1092479"/>
                  <a:pt x="6919376" y="1095952"/>
                  <a:pt x="6917639" y="1098556"/>
                </a:cubicBezTo>
                <a:cubicBezTo>
                  <a:pt x="6924584" y="1096820"/>
                  <a:pt x="6935002" y="1094215"/>
                  <a:pt x="6948893" y="1090743"/>
                </a:cubicBezTo>
                <a:cubicBezTo>
                  <a:pt x="6954102" y="1089874"/>
                  <a:pt x="6957575" y="1089006"/>
                  <a:pt x="6959311" y="1088138"/>
                </a:cubicBezTo>
                <a:cubicBezTo>
                  <a:pt x="6959311" y="1088138"/>
                  <a:pt x="6961482" y="1087270"/>
                  <a:pt x="6965822" y="1085534"/>
                </a:cubicBezTo>
                <a:cubicBezTo>
                  <a:pt x="6971900" y="1083797"/>
                  <a:pt x="6975806" y="1082495"/>
                  <a:pt x="6977542" y="1081627"/>
                </a:cubicBezTo>
                <a:cubicBezTo>
                  <a:pt x="6984488" y="1079891"/>
                  <a:pt x="6989262" y="1079891"/>
                  <a:pt x="6991867" y="1081627"/>
                </a:cubicBezTo>
                <a:cubicBezTo>
                  <a:pt x="7004890" y="1086836"/>
                  <a:pt x="7014874" y="1093781"/>
                  <a:pt x="7021818" y="1102463"/>
                </a:cubicBezTo>
                <a:cubicBezTo>
                  <a:pt x="7026160" y="1109408"/>
                  <a:pt x="7024858" y="1113749"/>
                  <a:pt x="7017912" y="1115485"/>
                </a:cubicBezTo>
                <a:cubicBezTo>
                  <a:pt x="6997944" y="1123299"/>
                  <a:pt x="6981016" y="1131980"/>
                  <a:pt x="6967124" y="1141530"/>
                </a:cubicBezTo>
                <a:cubicBezTo>
                  <a:pt x="6964520" y="1143267"/>
                  <a:pt x="6962784" y="1143701"/>
                  <a:pt x="6961916" y="1142833"/>
                </a:cubicBezTo>
                <a:cubicBezTo>
                  <a:pt x="6961916" y="1142833"/>
                  <a:pt x="6962350" y="1141096"/>
                  <a:pt x="6963218" y="1137624"/>
                </a:cubicBezTo>
                <a:cubicBezTo>
                  <a:pt x="6966690" y="1127206"/>
                  <a:pt x="6970163" y="1117656"/>
                  <a:pt x="6973636" y="1108974"/>
                </a:cubicBezTo>
                <a:cubicBezTo>
                  <a:pt x="6971900" y="1108974"/>
                  <a:pt x="6967558" y="1109842"/>
                  <a:pt x="6960613" y="1111579"/>
                </a:cubicBezTo>
                <a:cubicBezTo>
                  <a:pt x="6952800" y="1114183"/>
                  <a:pt x="6946722" y="1115920"/>
                  <a:pt x="6942382" y="1116788"/>
                </a:cubicBezTo>
                <a:cubicBezTo>
                  <a:pt x="6943250" y="1116788"/>
                  <a:pt x="6944118" y="1117222"/>
                  <a:pt x="6944986" y="1118090"/>
                </a:cubicBezTo>
                <a:cubicBezTo>
                  <a:pt x="6949327" y="1121563"/>
                  <a:pt x="6952366" y="1124167"/>
                  <a:pt x="6954102" y="1125903"/>
                </a:cubicBezTo>
                <a:cubicBezTo>
                  <a:pt x="6957575" y="1130244"/>
                  <a:pt x="6958443" y="1135019"/>
                  <a:pt x="6956706" y="1140228"/>
                </a:cubicBezTo>
                <a:cubicBezTo>
                  <a:pt x="6954970" y="1148042"/>
                  <a:pt x="6954102" y="1158025"/>
                  <a:pt x="6954102" y="1170180"/>
                </a:cubicBezTo>
                <a:cubicBezTo>
                  <a:pt x="6954102" y="1190147"/>
                  <a:pt x="6954102" y="1210115"/>
                  <a:pt x="6954102" y="1230083"/>
                </a:cubicBezTo>
                <a:cubicBezTo>
                  <a:pt x="6953234" y="1255260"/>
                  <a:pt x="6944986" y="1271321"/>
                  <a:pt x="6929359" y="1278266"/>
                </a:cubicBezTo>
                <a:cubicBezTo>
                  <a:pt x="6923282" y="1280002"/>
                  <a:pt x="6917639" y="1276530"/>
                  <a:pt x="6912430" y="1267848"/>
                </a:cubicBezTo>
                <a:cubicBezTo>
                  <a:pt x="6908958" y="1254826"/>
                  <a:pt x="6900276" y="1243106"/>
                  <a:pt x="6886385" y="1232688"/>
                </a:cubicBezTo>
                <a:cubicBezTo>
                  <a:pt x="6885517" y="1231819"/>
                  <a:pt x="6885517" y="1230517"/>
                  <a:pt x="6886385" y="1228781"/>
                </a:cubicBezTo>
                <a:cubicBezTo>
                  <a:pt x="6886385" y="1227913"/>
                  <a:pt x="6887254" y="1227913"/>
                  <a:pt x="6888990" y="1228781"/>
                </a:cubicBezTo>
                <a:cubicBezTo>
                  <a:pt x="6891594" y="1229649"/>
                  <a:pt x="6895935" y="1230083"/>
                  <a:pt x="6902012" y="1230083"/>
                </a:cubicBezTo>
                <a:cubicBezTo>
                  <a:pt x="6908090" y="1230951"/>
                  <a:pt x="6912430" y="1231385"/>
                  <a:pt x="6915034" y="1231385"/>
                </a:cubicBezTo>
                <a:cubicBezTo>
                  <a:pt x="6918508" y="1231385"/>
                  <a:pt x="6920244" y="1230083"/>
                  <a:pt x="6920244" y="1227479"/>
                </a:cubicBezTo>
                <a:cubicBezTo>
                  <a:pt x="6920244" y="1201434"/>
                  <a:pt x="6920678" y="1176691"/>
                  <a:pt x="6921546" y="1153251"/>
                </a:cubicBezTo>
                <a:cubicBezTo>
                  <a:pt x="6921546" y="1149778"/>
                  <a:pt x="6920244" y="1140228"/>
                  <a:pt x="6917639" y="1124601"/>
                </a:cubicBezTo>
                <a:cubicBezTo>
                  <a:pt x="6915903" y="1125469"/>
                  <a:pt x="6912864" y="1125469"/>
                  <a:pt x="6908523" y="1124601"/>
                </a:cubicBezTo>
                <a:cubicBezTo>
                  <a:pt x="6907655" y="1124601"/>
                  <a:pt x="6906787" y="1124601"/>
                  <a:pt x="6905918" y="1124601"/>
                </a:cubicBezTo>
                <a:cubicBezTo>
                  <a:pt x="6903314" y="1122865"/>
                  <a:pt x="6900710" y="1121563"/>
                  <a:pt x="6898105" y="1120694"/>
                </a:cubicBezTo>
                <a:cubicBezTo>
                  <a:pt x="6889424" y="1130244"/>
                  <a:pt x="6879006" y="1138492"/>
                  <a:pt x="6866852" y="1145437"/>
                </a:cubicBezTo>
                <a:cubicBezTo>
                  <a:pt x="6874665" y="1149778"/>
                  <a:pt x="6877704" y="1158894"/>
                  <a:pt x="6875967" y="1172784"/>
                </a:cubicBezTo>
                <a:cubicBezTo>
                  <a:pt x="6873362" y="1182334"/>
                  <a:pt x="6866852" y="1184504"/>
                  <a:pt x="6856434" y="1179295"/>
                </a:cubicBezTo>
                <a:cubicBezTo>
                  <a:pt x="6850356" y="1173218"/>
                  <a:pt x="6843845" y="1165839"/>
                  <a:pt x="6836900" y="1157157"/>
                </a:cubicBezTo>
                <a:cubicBezTo>
                  <a:pt x="6836032" y="1176257"/>
                  <a:pt x="6836032" y="1198395"/>
                  <a:pt x="6836900" y="1223572"/>
                </a:cubicBezTo>
                <a:cubicBezTo>
                  <a:pt x="6837768" y="1246144"/>
                  <a:pt x="6834730" y="1260035"/>
                  <a:pt x="6827784" y="1265244"/>
                </a:cubicBezTo>
                <a:cubicBezTo>
                  <a:pt x="6825180" y="1270453"/>
                  <a:pt x="6820404" y="1270453"/>
                  <a:pt x="6813459" y="1265244"/>
                </a:cubicBezTo>
                <a:cubicBezTo>
                  <a:pt x="6809987" y="1264375"/>
                  <a:pt x="6806080" y="1259601"/>
                  <a:pt x="6801739" y="1250919"/>
                </a:cubicBezTo>
                <a:cubicBezTo>
                  <a:pt x="6800871" y="1246578"/>
                  <a:pt x="6800871" y="1242671"/>
                  <a:pt x="6801739" y="1239199"/>
                </a:cubicBezTo>
                <a:cubicBezTo>
                  <a:pt x="6804344" y="1229649"/>
                  <a:pt x="6805646" y="1212720"/>
                  <a:pt x="6805646" y="1188411"/>
                </a:cubicBezTo>
                <a:lnTo>
                  <a:pt x="6805646" y="1171482"/>
                </a:lnTo>
                <a:cubicBezTo>
                  <a:pt x="6783074" y="1194922"/>
                  <a:pt x="6760936" y="1210983"/>
                  <a:pt x="6739231" y="1219665"/>
                </a:cubicBezTo>
                <a:cubicBezTo>
                  <a:pt x="6736626" y="1220533"/>
                  <a:pt x="6734891" y="1220533"/>
                  <a:pt x="6734022" y="1219665"/>
                </a:cubicBezTo>
                <a:cubicBezTo>
                  <a:pt x="6733154" y="1218797"/>
                  <a:pt x="6734022" y="1217061"/>
                  <a:pt x="6736626" y="1214456"/>
                </a:cubicBezTo>
                <a:cubicBezTo>
                  <a:pt x="6761804" y="1190147"/>
                  <a:pt x="6780903" y="1164102"/>
                  <a:pt x="6793926" y="1136321"/>
                </a:cubicBezTo>
                <a:cubicBezTo>
                  <a:pt x="6789585" y="1138058"/>
                  <a:pt x="6783508" y="1139794"/>
                  <a:pt x="6775694" y="1141530"/>
                </a:cubicBezTo>
                <a:cubicBezTo>
                  <a:pt x="6773958" y="1141530"/>
                  <a:pt x="6772656" y="1141530"/>
                  <a:pt x="6771788" y="1141530"/>
                </a:cubicBezTo>
                <a:cubicBezTo>
                  <a:pt x="6766578" y="1144135"/>
                  <a:pt x="6761804" y="1143701"/>
                  <a:pt x="6757462" y="1140228"/>
                </a:cubicBezTo>
                <a:cubicBezTo>
                  <a:pt x="6751386" y="1135887"/>
                  <a:pt x="6746611" y="1131112"/>
                  <a:pt x="6743138" y="1125903"/>
                </a:cubicBezTo>
                <a:cubicBezTo>
                  <a:pt x="6740534" y="1120694"/>
                  <a:pt x="6741402" y="1118090"/>
                  <a:pt x="6745742" y="1118090"/>
                </a:cubicBezTo>
                <a:cubicBezTo>
                  <a:pt x="6747479" y="1118090"/>
                  <a:pt x="6753990" y="1117222"/>
                  <a:pt x="6765276" y="1115485"/>
                </a:cubicBezTo>
                <a:cubicBezTo>
                  <a:pt x="6770485" y="1114617"/>
                  <a:pt x="6774392" y="1114183"/>
                  <a:pt x="6776996" y="1114183"/>
                </a:cubicBezTo>
                <a:cubicBezTo>
                  <a:pt x="6777865" y="1114183"/>
                  <a:pt x="6779167" y="1114183"/>
                  <a:pt x="6780903" y="1114183"/>
                </a:cubicBezTo>
                <a:cubicBezTo>
                  <a:pt x="6787848" y="1113315"/>
                  <a:pt x="6796530" y="1111579"/>
                  <a:pt x="6806948" y="1108974"/>
                </a:cubicBezTo>
                <a:cubicBezTo>
                  <a:pt x="6806948" y="1093347"/>
                  <a:pt x="6806514" y="1083797"/>
                  <a:pt x="6805646" y="1080325"/>
                </a:cubicBezTo>
                <a:cubicBezTo>
                  <a:pt x="6792624" y="1083797"/>
                  <a:pt x="6780470" y="1086402"/>
                  <a:pt x="6769183" y="1088138"/>
                </a:cubicBezTo>
                <a:cubicBezTo>
                  <a:pt x="6766578" y="1089006"/>
                  <a:pt x="6765276" y="1088572"/>
                  <a:pt x="6765276" y="1086836"/>
                </a:cubicBezTo>
                <a:cubicBezTo>
                  <a:pt x="6765276" y="1085968"/>
                  <a:pt x="6766144" y="1084665"/>
                  <a:pt x="6767880" y="1082929"/>
                </a:cubicBezTo>
                <a:cubicBezTo>
                  <a:pt x="6780903" y="1076852"/>
                  <a:pt x="6796964" y="1066000"/>
                  <a:pt x="6816064" y="1050373"/>
                </a:cubicBezTo>
                <a:cubicBezTo>
                  <a:pt x="6826482" y="1041691"/>
                  <a:pt x="6832125" y="1035614"/>
                  <a:pt x="6832993" y="1032142"/>
                </a:cubicBezTo>
                <a:cubicBezTo>
                  <a:pt x="6834730" y="1026933"/>
                  <a:pt x="6838636" y="1025630"/>
                  <a:pt x="6844713" y="1028235"/>
                </a:cubicBezTo>
                <a:cubicBezTo>
                  <a:pt x="6856868" y="1032576"/>
                  <a:pt x="6865549" y="1037351"/>
                  <a:pt x="6870758" y="1042560"/>
                </a:cubicBezTo>
                <a:cubicBezTo>
                  <a:pt x="6875099" y="1048637"/>
                  <a:pt x="6874665" y="1053412"/>
                  <a:pt x="6869456" y="1056884"/>
                </a:cubicBezTo>
                <a:cubicBezTo>
                  <a:pt x="6860774" y="1060357"/>
                  <a:pt x="6851224" y="1064698"/>
                  <a:pt x="6840806" y="1069907"/>
                </a:cubicBezTo>
                <a:cubicBezTo>
                  <a:pt x="6839938" y="1069907"/>
                  <a:pt x="6839070" y="1069907"/>
                  <a:pt x="6838202" y="1069907"/>
                </a:cubicBezTo>
                <a:cubicBezTo>
                  <a:pt x="6836466" y="1070775"/>
                  <a:pt x="6835164" y="1071209"/>
                  <a:pt x="6834295" y="1071209"/>
                </a:cubicBezTo>
                <a:cubicBezTo>
                  <a:pt x="6835164" y="1071209"/>
                  <a:pt x="6836466" y="1071643"/>
                  <a:pt x="6838202" y="1072511"/>
                </a:cubicBezTo>
                <a:cubicBezTo>
                  <a:pt x="6839070" y="1073379"/>
                  <a:pt x="6839938" y="1074248"/>
                  <a:pt x="6840806" y="1075116"/>
                </a:cubicBezTo>
                <a:cubicBezTo>
                  <a:pt x="6843411" y="1078588"/>
                  <a:pt x="6843845" y="1082929"/>
                  <a:pt x="6842108" y="1088138"/>
                </a:cubicBezTo>
                <a:cubicBezTo>
                  <a:pt x="6840372" y="1092479"/>
                  <a:pt x="6839504" y="1097254"/>
                  <a:pt x="6839504" y="1102463"/>
                </a:cubicBezTo>
                <a:cubicBezTo>
                  <a:pt x="6841240" y="1102463"/>
                  <a:pt x="6843411" y="1102029"/>
                  <a:pt x="6846016" y="1101161"/>
                </a:cubicBezTo>
                <a:cubicBezTo>
                  <a:pt x="6847752" y="1101161"/>
                  <a:pt x="6848620" y="1101161"/>
                  <a:pt x="6848620" y="1101161"/>
                </a:cubicBezTo>
                <a:cubicBezTo>
                  <a:pt x="6853829" y="1098556"/>
                  <a:pt x="6858170" y="1098556"/>
                  <a:pt x="6861642" y="1101161"/>
                </a:cubicBezTo>
                <a:cubicBezTo>
                  <a:pt x="6861642" y="1101161"/>
                  <a:pt x="6862076" y="1101595"/>
                  <a:pt x="6862944" y="1102463"/>
                </a:cubicBezTo>
                <a:cubicBezTo>
                  <a:pt x="6869022" y="1105936"/>
                  <a:pt x="6872494" y="1108974"/>
                  <a:pt x="6873362" y="1111579"/>
                </a:cubicBezTo>
                <a:cubicBezTo>
                  <a:pt x="6874231" y="1116788"/>
                  <a:pt x="6871626" y="1120260"/>
                  <a:pt x="6865549" y="1121997"/>
                </a:cubicBezTo>
                <a:cubicBezTo>
                  <a:pt x="6863813" y="1121997"/>
                  <a:pt x="6860774" y="1122431"/>
                  <a:pt x="6856434" y="1123299"/>
                </a:cubicBezTo>
                <a:cubicBezTo>
                  <a:pt x="6847752" y="1125035"/>
                  <a:pt x="6841240" y="1126338"/>
                  <a:pt x="6836900" y="1127206"/>
                </a:cubicBezTo>
                <a:cubicBezTo>
                  <a:pt x="6836900" y="1131546"/>
                  <a:pt x="6836900" y="1135019"/>
                  <a:pt x="6836900" y="1137624"/>
                </a:cubicBezTo>
                <a:cubicBezTo>
                  <a:pt x="6839504" y="1138492"/>
                  <a:pt x="6843411" y="1139360"/>
                  <a:pt x="6848620" y="1140228"/>
                </a:cubicBezTo>
                <a:cubicBezTo>
                  <a:pt x="6853829" y="1141964"/>
                  <a:pt x="6857736" y="1143267"/>
                  <a:pt x="6860340" y="1144135"/>
                </a:cubicBezTo>
                <a:cubicBezTo>
                  <a:pt x="6881176" y="1114617"/>
                  <a:pt x="6896370" y="1085534"/>
                  <a:pt x="6905918" y="1056884"/>
                </a:cubicBezTo>
                <a:cubicBezTo>
                  <a:pt x="6911996" y="1041257"/>
                  <a:pt x="6913732" y="1029103"/>
                  <a:pt x="6911128" y="1020421"/>
                </a:cubicBezTo>
                <a:cubicBezTo>
                  <a:pt x="6911128" y="1014344"/>
                  <a:pt x="6914166" y="1012174"/>
                  <a:pt x="6920244" y="1013910"/>
                </a:cubicBezTo>
                <a:close/>
                <a:moveTo>
                  <a:pt x="5552476" y="1012608"/>
                </a:moveTo>
                <a:cubicBezTo>
                  <a:pt x="5562894" y="1016949"/>
                  <a:pt x="5572010" y="1023460"/>
                  <a:pt x="5579823" y="1032142"/>
                </a:cubicBezTo>
                <a:cubicBezTo>
                  <a:pt x="5582428" y="1035614"/>
                  <a:pt x="5581994" y="1039087"/>
                  <a:pt x="5578521" y="1042560"/>
                </a:cubicBezTo>
                <a:cubicBezTo>
                  <a:pt x="5575048" y="1049505"/>
                  <a:pt x="5570707" y="1056884"/>
                  <a:pt x="5565498" y="1064698"/>
                </a:cubicBezTo>
                <a:cubicBezTo>
                  <a:pt x="5577653" y="1061225"/>
                  <a:pt x="5586769" y="1058187"/>
                  <a:pt x="5592846" y="1055582"/>
                </a:cubicBezTo>
                <a:cubicBezTo>
                  <a:pt x="5597187" y="1052978"/>
                  <a:pt x="5601093" y="1052543"/>
                  <a:pt x="5604566" y="1054280"/>
                </a:cubicBezTo>
                <a:cubicBezTo>
                  <a:pt x="5612379" y="1056884"/>
                  <a:pt x="5619759" y="1062961"/>
                  <a:pt x="5626704" y="1072511"/>
                </a:cubicBezTo>
                <a:cubicBezTo>
                  <a:pt x="5629308" y="1075984"/>
                  <a:pt x="5629308" y="1079891"/>
                  <a:pt x="5626704" y="1084232"/>
                </a:cubicBezTo>
                <a:cubicBezTo>
                  <a:pt x="5623232" y="1085968"/>
                  <a:pt x="5618023" y="1091611"/>
                  <a:pt x="5611077" y="1101161"/>
                </a:cubicBezTo>
                <a:cubicBezTo>
                  <a:pt x="5608473" y="1105502"/>
                  <a:pt x="5606302" y="1108974"/>
                  <a:pt x="5604566" y="1111579"/>
                </a:cubicBezTo>
                <a:cubicBezTo>
                  <a:pt x="5599357" y="1117656"/>
                  <a:pt x="5594582" y="1124167"/>
                  <a:pt x="5590241" y="1131112"/>
                </a:cubicBezTo>
                <a:cubicBezTo>
                  <a:pt x="5619759" y="1152816"/>
                  <a:pt x="5655353" y="1170614"/>
                  <a:pt x="5697025" y="1184504"/>
                </a:cubicBezTo>
                <a:cubicBezTo>
                  <a:pt x="5698762" y="1185373"/>
                  <a:pt x="5699630" y="1186241"/>
                  <a:pt x="5699630" y="1187109"/>
                </a:cubicBezTo>
                <a:cubicBezTo>
                  <a:pt x="5699630" y="1187977"/>
                  <a:pt x="5698762" y="1188845"/>
                  <a:pt x="5697025" y="1189713"/>
                </a:cubicBezTo>
                <a:cubicBezTo>
                  <a:pt x="5683135" y="1194054"/>
                  <a:pt x="5662299" y="1197527"/>
                  <a:pt x="5634517" y="1200131"/>
                </a:cubicBezTo>
                <a:cubicBezTo>
                  <a:pt x="5632782" y="1200131"/>
                  <a:pt x="5630611" y="1200131"/>
                  <a:pt x="5628006" y="1200131"/>
                </a:cubicBezTo>
                <a:lnTo>
                  <a:pt x="5629308" y="1201434"/>
                </a:lnTo>
                <a:cubicBezTo>
                  <a:pt x="5632782" y="1206643"/>
                  <a:pt x="5633215" y="1211852"/>
                  <a:pt x="5630611" y="1217061"/>
                </a:cubicBezTo>
                <a:cubicBezTo>
                  <a:pt x="5624534" y="1224006"/>
                  <a:pt x="5620193" y="1231385"/>
                  <a:pt x="5617588" y="1239199"/>
                </a:cubicBezTo>
                <a:cubicBezTo>
                  <a:pt x="5621061" y="1242671"/>
                  <a:pt x="5622797" y="1245276"/>
                  <a:pt x="5622797" y="1247012"/>
                </a:cubicBezTo>
                <a:cubicBezTo>
                  <a:pt x="5624534" y="1254826"/>
                  <a:pt x="5621495" y="1259166"/>
                  <a:pt x="5613682" y="1260035"/>
                </a:cubicBezTo>
                <a:cubicBezTo>
                  <a:pt x="5611946" y="1260035"/>
                  <a:pt x="5608907" y="1260035"/>
                  <a:pt x="5604566" y="1260035"/>
                </a:cubicBezTo>
                <a:cubicBezTo>
                  <a:pt x="5580257" y="1261771"/>
                  <a:pt x="5561592" y="1262639"/>
                  <a:pt x="5548569" y="1262639"/>
                </a:cubicBezTo>
                <a:cubicBezTo>
                  <a:pt x="5548569" y="1269584"/>
                  <a:pt x="5547701" y="1274359"/>
                  <a:pt x="5545965" y="1276964"/>
                </a:cubicBezTo>
                <a:cubicBezTo>
                  <a:pt x="5543360" y="1280437"/>
                  <a:pt x="5538586" y="1280871"/>
                  <a:pt x="5531640" y="1278266"/>
                </a:cubicBezTo>
                <a:cubicBezTo>
                  <a:pt x="5523827" y="1275662"/>
                  <a:pt x="5519486" y="1266980"/>
                  <a:pt x="5518618" y="1252221"/>
                </a:cubicBezTo>
                <a:cubicBezTo>
                  <a:pt x="5516882" y="1223572"/>
                  <a:pt x="5512541" y="1204038"/>
                  <a:pt x="5505595" y="1193620"/>
                </a:cubicBezTo>
                <a:cubicBezTo>
                  <a:pt x="5502991" y="1194488"/>
                  <a:pt x="5500386" y="1195791"/>
                  <a:pt x="5497782" y="1197527"/>
                </a:cubicBezTo>
                <a:cubicBezTo>
                  <a:pt x="5497782" y="1198395"/>
                  <a:pt x="5497348" y="1199697"/>
                  <a:pt x="5496479" y="1201434"/>
                </a:cubicBezTo>
                <a:cubicBezTo>
                  <a:pt x="5496479" y="1202302"/>
                  <a:pt x="5496046" y="1203170"/>
                  <a:pt x="5495177" y="1204038"/>
                </a:cubicBezTo>
                <a:cubicBezTo>
                  <a:pt x="5489100" y="1209247"/>
                  <a:pt x="5483023" y="1208813"/>
                  <a:pt x="5476946" y="1202736"/>
                </a:cubicBezTo>
                <a:cubicBezTo>
                  <a:pt x="5473473" y="1200131"/>
                  <a:pt x="5470869" y="1196225"/>
                  <a:pt x="5469132" y="1191016"/>
                </a:cubicBezTo>
                <a:cubicBezTo>
                  <a:pt x="5465660" y="1191016"/>
                  <a:pt x="5460017" y="1191884"/>
                  <a:pt x="5452203" y="1193620"/>
                </a:cubicBezTo>
                <a:cubicBezTo>
                  <a:pt x="5442654" y="1194488"/>
                  <a:pt x="5435708" y="1195356"/>
                  <a:pt x="5431367" y="1196225"/>
                </a:cubicBezTo>
                <a:cubicBezTo>
                  <a:pt x="5432236" y="1201434"/>
                  <a:pt x="5431367" y="1205774"/>
                  <a:pt x="5428763" y="1209247"/>
                </a:cubicBezTo>
                <a:cubicBezTo>
                  <a:pt x="5427027" y="1213588"/>
                  <a:pt x="5423554" y="1214456"/>
                  <a:pt x="5418345" y="1211852"/>
                </a:cubicBezTo>
                <a:cubicBezTo>
                  <a:pt x="5410531" y="1207511"/>
                  <a:pt x="5405756" y="1202302"/>
                  <a:pt x="5404020" y="1196225"/>
                </a:cubicBezTo>
                <a:cubicBezTo>
                  <a:pt x="5404020" y="1192752"/>
                  <a:pt x="5403586" y="1187109"/>
                  <a:pt x="5402718" y="1179295"/>
                </a:cubicBezTo>
                <a:cubicBezTo>
                  <a:pt x="5401850" y="1174086"/>
                  <a:pt x="5401415" y="1169746"/>
                  <a:pt x="5401415" y="1166273"/>
                </a:cubicBezTo>
                <a:cubicBezTo>
                  <a:pt x="5397075" y="1132415"/>
                  <a:pt x="5390997" y="1107238"/>
                  <a:pt x="5383184" y="1090743"/>
                </a:cubicBezTo>
                <a:cubicBezTo>
                  <a:pt x="5381448" y="1084665"/>
                  <a:pt x="5383184" y="1082061"/>
                  <a:pt x="5388393" y="1082929"/>
                </a:cubicBezTo>
                <a:cubicBezTo>
                  <a:pt x="5397075" y="1082929"/>
                  <a:pt x="5404888" y="1083797"/>
                  <a:pt x="5411833" y="1085534"/>
                </a:cubicBezTo>
                <a:cubicBezTo>
                  <a:pt x="5420515" y="1084665"/>
                  <a:pt x="5430065" y="1082929"/>
                  <a:pt x="5440483" y="1080325"/>
                </a:cubicBezTo>
                <a:cubicBezTo>
                  <a:pt x="5460451" y="1077720"/>
                  <a:pt x="5473039" y="1075116"/>
                  <a:pt x="5478248" y="1072511"/>
                </a:cubicBezTo>
                <a:cubicBezTo>
                  <a:pt x="5483457" y="1070775"/>
                  <a:pt x="5488666" y="1070775"/>
                  <a:pt x="5493875" y="1072511"/>
                </a:cubicBezTo>
                <a:cubicBezTo>
                  <a:pt x="5501688" y="1075116"/>
                  <a:pt x="5509068" y="1082061"/>
                  <a:pt x="5516013" y="1093347"/>
                </a:cubicBezTo>
                <a:cubicBezTo>
                  <a:pt x="5517750" y="1095952"/>
                  <a:pt x="5518618" y="1098556"/>
                  <a:pt x="5518618" y="1101161"/>
                </a:cubicBezTo>
                <a:cubicBezTo>
                  <a:pt x="5524695" y="1088138"/>
                  <a:pt x="5530772" y="1073814"/>
                  <a:pt x="5536849" y="1058187"/>
                </a:cubicBezTo>
                <a:cubicBezTo>
                  <a:pt x="5542058" y="1039955"/>
                  <a:pt x="5544229" y="1028235"/>
                  <a:pt x="5543360" y="1023026"/>
                </a:cubicBezTo>
                <a:cubicBezTo>
                  <a:pt x="5543360" y="1016081"/>
                  <a:pt x="5546399" y="1012608"/>
                  <a:pt x="5552476" y="1012608"/>
                </a:cubicBezTo>
                <a:close/>
                <a:moveTo>
                  <a:pt x="8255455" y="1011306"/>
                </a:moveTo>
                <a:cubicBezTo>
                  <a:pt x="8271950" y="1016515"/>
                  <a:pt x="8283670" y="1023894"/>
                  <a:pt x="8290616" y="1033444"/>
                </a:cubicBezTo>
                <a:cubicBezTo>
                  <a:pt x="8294089" y="1037785"/>
                  <a:pt x="8293654" y="1041691"/>
                  <a:pt x="8289313" y="1045164"/>
                </a:cubicBezTo>
                <a:cubicBezTo>
                  <a:pt x="8289313" y="1046900"/>
                  <a:pt x="8287143" y="1052109"/>
                  <a:pt x="8282802" y="1060791"/>
                </a:cubicBezTo>
                <a:cubicBezTo>
                  <a:pt x="8281066" y="1062527"/>
                  <a:pt x="8280198" y="1063830"/>
                  <a:pt x="8280198" y="1064698"/>
                </a:cubicBezTo>
                <a:cubicBezTo>
                  <a:pt x="8276725" y="1072511"/>
                  <a:pt x="8272384" y="1079891"/>
                  <a:pt x="8267175" y="1086836"/>
                </a:cubicBezTo>
                <a:cubicBezTo>
                  <a:pt x="8268912" y="1086836"/>
                  <a:pt x="8271516" y="1086402"/>
                  <a:pt x="8274988" y="1085534"/>
                </a:cubicBezTo>
                <a:cubicBezTo>
                  <a:pt x="8278462" y="1085534"/>
                  <a:pt x="8281066" y="1085534"/>
                  <a:pt x="8282802" y="1085534"/>
                </a:cubicBezTo>
                <a:cubicBezTo>
                  <a:pt x="8291484" y="1083797"/>
                  <a:pt x="8301468" y="1081193"/>
                  <a:pt x="8312754" y="1077720"/>
                </a:cubicBezTo>
                <a:cubicBezTo>
                  <a:pt x="8317963" y="1075116"/>
                  <a:pt x="8323172" y="1075550"/>
                  <a:pt x="8328381" y="1079023"/>
                </a:cubicBezTo>
                <a:cubicBezTo>
                  <a:pt x="8340535" y="1085968"/>
                  <a:pt x="8348783" y="1093347"/>
                  <a:pt x="8353123" y="1101161"/>
                </a:cubicBezTo>
                <a:cubicBezTo>
                  <a:pt x="8355728" y="1104633"/>
                  <a:pt x="8355294" y="1110276"/>
                  <a:pt x="8351821" y="1118090"/>
                </a:cubicBezTo>
                <a:cubicBezTo>
                  <a:pt x="8349217" y="1124167"/>
                  <a:pt x="8347481" y="1134585"/>
                  <a:pt x="8346612" y="1149344"/>
                </a:cubicBezTo>
                <a:cubicBezTo>
                  <a:pt x="8344008" y="1184938"/>
                  <a:pt x="8339233" y="1214022"/>
                  <a:pt x="8332287" y="1236594"/>
                </a:cubicBezTo>
                <a:cubicBezTo>
                  <a:pt x="8325343" y="1259166"/>
                  <a:pt x="8315793" y="1273491"/>
                  <a:pt x="8303638" y="1279568"/>
                </a:cubicBezTo>
                <a:cubicBezTo>
                  <a:pt x="8294957" y="1282173"/>
                  <a:pt x="8288011" y="1279134"/>
                  <a:pt x="8282802" y="1270453"/>
                </a:cubicBezTo>
                <a:cubicBezTo>
                  <a:pt x="8274988" y="1252221"/>
                  <a:pt x="8263702" y="1237897"/>
                  <a:pt x="8248944" y="1227479"/>
                </a:cubicBezTo>
                <a:cubicBezTo>
                  <a:pt x="8247208" y="1225742"/>
                  <a:pt x="8246339" y="1224440"/>
                  <a:pt x="8246339" y="1223572"/>
                </a:cubicBezTo>
                <a:cubicBezTo>
                  <a:pt x="8246339" y="1222704"/>
                  <a:pt x="8247642" y="1222270"/>
                  <a:pt x="8250246" y="1222270"/>
                </a:cubicBezTo>
                <a:cubicBezTo>
                  <a:pt x="8260664" y="1224874"/>
                  <a:pt x="8271950" y="1227044"/>
                  <a:pt x="8284104" y="1228781"/>
                </a:cubicBezTo>
                <a:cubicBezTo>
                  <a:pt x="8291050" y="1229649"/>
                  <a:pt x="8294957" y="1227913"/>
                  <a:pt x="8295825" y="1223572"/>
                </a:cubicBezTo>
                <a:cubicBezTo>
                  <a:pt x="8304507" y="1204472"/>
                  <a:pt x="8308413" y="1167575"/>
                  <a:pt x="8307545" y="1112881"/>
                </a:cubicBezTo>
                <a:cubicBezTo>
                  <a:pt x="8307545" y="1109408"/>
                  <a:pt x="8305375" y="1107672"/>
                  <a:pt x="8301034" y="1107672"/>
                </a:cubicBezTo>
                <a:cubicBezTo>
                  <a:pt x="8294957" y="1107672"/>
                  <a:pt x="8285406" y="1109408"/>
                  <a:pt x="8272384" y="1112881"/>
                </a:cubicBezTo>
                <a:cubicBezTo>
                  <a:pt x="8269780" y="1113749"/>
                  <a:pt x="8268044" y="1114183"/>
                  <a:pt x="8267175" y="1114183"/>
                </a:cubicBezTo>
                <a:cubicBezTo>
                  <a:pt x="8266307" y="1114183"/>
                  <a:pt x="8265439" y="1114183"/>
                  <a:pt x="8264570" y="1114183"/>
                </a:cubicBezTo>
                <a:cubicBezTo>
                  <a:pt x="8261098" y="1115051"/>
                  <a:pt x="8258494" y="1114617"/>
                  <a:pt x="8256757" y="1112881"/>
                </a:cubicBezTo>
                <a:cubicBezTo>
                  <a:pt x="8255021" y="1112881"/>
                  <a:pt x="8252850" y="1112013"/>
                  <a:pt x="8250246" y="1110276"/>
                </a:cubicBezTo>
                <a:cubicBezTo>
                  <a:pt x="8249378" y="1111145"/>
                  <a:pt x="8247642" y="1112881"/>
                  <a:pt x="8245037" y="1115485"/>
                </a:cubicBezTo>
                <a:cubicBezTo>
                  <a:pt x="8238960" y="1124167"/>
                  <a:pt x="8233751" y="1130244"/>
                  <a:pt x="8229410" y="1133717"/>
                </a:cubicBezTo>
                <a:cubicBezTo>
                  <a:pt x="8240696" y="1135453"/>
                  <a:pt x="8252850" y="1138492"/>
                  <a:pt x="8265873" y="1142833"/>
                </a:cubicBezTo>
                <a:cubicBezTo>
                  <a:pt x="8278896" y="1145437"/>
                  <a:pt x="8285841" y="1155421"/>
                  <a:pt x="8286709" y="1172784"/>
                </a:cubicBezTo>
                <a:cubicBezTo>
                  <a:pt x="8283236" y="1191016"/>
                  <a:pt x="8274555" y="1195791"/>
                  <a:pt x="8260664" y="1187109"/>
                </a:cubicBezTo>
                <a:cubicBezTo>
                  <a:pt x="8251982" y="1180164"/>
                  <a:pt x="8240696" y="1165839"/>
                  <a:pt x="8226806" y="1144135"/>
                </a:cubicBezTo>
                <a:cubicBezTo>
                  <a:pt x="8225070" y="1141530"/>
                  <a:pt x="8223768" y="1139794"/>
                  <a:pt x="8222899" y="1138926"/>
                </a:cubicBezTo>
                <a:cubicBezTo>
                  <a:pt x="8218558" y="1143267"/>
                  <a:pt x="8214218" y="1146739"/>
                  <a:pt x="8209876" y="1149344"/>
                </a:cubicBezTo>
                <a:cubicBezTo>
                  <a:pt x="8209876" y="1149344"/>
                  <a:pt x="8209442" y="1149344"/>
                  <a:pt x="8208574" y="1149344"/>
                </a:cubicBezTo>
                <a:cubicBezTo>
                  <a:pt x="8208574" y="1159762"/>
                  <a:pt x="8208574" y="1169746"/>
                  <a:pt x="8208574" y="1179295"/>
                </a:cubicBezTo>
                <a:cubicBezTo>
                  <a:pt x="8209442" y="1188845"/>
                  <a:pt x="8209442" y="1200131"/>
                  <a:pt x="8208574" y="1213154"/>
                </a:cubicBezTo>
                <a:cubicBezTo>
                  <a:pt x="8208574" y="1219231"/>
                  <a:pt x="8208574" y="1223572"/>
                  <a:pt x="8208574" y="1226176"/>
                </a:cubicBezTo>
                <a:cubicBezTo>
                  <a:pt x="8207706" y="1238331"/>
                  <a:pt x="8202497" y="1244408"/>
                  <a:pt x="8192947" y="1244408"/>
                </a:cubicBezTo>
                <a:cubicBezTo>
                  <a:pt x="8182529" y="1243540"/>
                  <a:pt x="8176452" y="1236594"/>
                  <a:pt x="8174716" y="1223572"/>
                </a:cubicBezTo>
                <a:cubicBezTo>
                  <a:pt x="8159088" y="1225308"/>
                  <a:pt x="8147803" y="1226176"/>
                  <a:pt x="8140858" y="1226176"/>
                </a:cubicBezTo>
                <a:lnTo>
                  <a:pt x="8139555" y="1226176"/>
                </a:lnTo>
                <a:cubicBezTo>
                  <a:pt x="8139555" y="1233122"/>
                  <a:pt x="8138253" y="1237897"/>
                  <a:pt x="8135648" y="1240501"/>
                </a:cubicBezTo>
                <a:cubicBezTo>
                  <a:pt x="8130440" y="1243974"/>
                  <a:pt x="8124796" y="1243974"/>
                  <a:pt x="8118719" y="1240501"/>
                </a:cubicBezTo>
                <a:cubicBezTo>
                  <a:pt x="8111774" y="1232688"/>
                  <a:pt x="8108301" y="1225308"/>
                  <a:pt x="8108301" y="1218363"/>
                </a:cubicBezTo>
                <a:cubicBezTo>
                  <a:pt x="8109170" y="1207077"/>
                  <a:pt x="8108736" y="1184070"/>
                  <a:pt x="8106999" y="1149344"/>
                </a:cubicBezTo>
                <a:cubicBezTo>
                  <a:pt x="8106999" y="1126771"/>
                  <a:pt x="8103960" y="1112013"/>
                  <a:pt x="8097883" y="1105067"/>
                </a:cubicBezTo>
                <a:cubicBezTo>
                  <a:pt x="8095278" y="1098990"/>
                  <a:pt x="8096581" y="1095518"/>
                  <a:pt x="8101790" y="1094649"/>
                </a:cubicBezTo>
                <a:cubicBezTo>
                  <a:pt x="8104394" y="1094649"/>
                  <a:pt x="8110038" y="1095518"/>
                  <a:pt x="8118719" y="1097254"/>
                </a:cubicBezTo>
                <a:cubicBezTo>
                  <a:pt x="8122192" y="1098122"/>
                  <a:pt x="8124796" y="1098556"/>
                  <a:pt x="8126532" y="1098556"/>
                </a:cubicBezTo>
                <a:cubicBezTo>
                  <a:pt x="8128269" y="1095083"/>
                  <a:pt x="8130874" y="1090309"/>
                  <a:pt x="8134346" y="1084232"/>
                </a:cubicBezTo>
                <a:cubicBezTo>
                  <a:pt x="8137819" y="1078154"/>
                  <a:pt x="8140424" y="1073379"/>
                  <a:pt x="8142160" y="1069907"/>
                </a:cubicBezTo>
                <a:cubicBezTo>
                  <a:pt x="8149105" y="1051675"/>
                  <a:pt x="8151710" y="1040389"/>
                  <a:pt x="8149973" y="1036048"/>
                </a:cubicBezTo>
                <a:cubicBezTo>
                  <a:pt x="8148237" y="1029971"/>
                  <a:pt x="8151710" y="1026499"/>
                  <a:pt x="8160391" y="1025630"/>
                </a:cubicBezTo>
                <a:cubicBezTo>
                  <a:pt x="8169941" y="1028235"/>
                  <a:pt x="8179056" y="1034312"/>
                  <a:pt x="8187738" y="1043862"/>
                </a:cubicBezTo>
                <a:cubicBezTo>
                  <a:pt x="8192947" y="1050807"/>
                  <a:pt x="8192514" y="1057752"/>
                  <a:pt x="8186436" y="1064698"/>
                </a:cubicBezTo>
                <a:cubicBezTo>
                  <a:pt x="8183832" y="1067302"/>
                  <a:pt x="8178622" y="1072511"/>
                  <a:pt x="8170809" y="1080325"/>
                </a:cubicBezTo>
                <a:cubicBezTo>
                  <a:pt x="8162128" y="1088138"/>
                  <a:pt x="8156050" y="1093781"/>
                  <a:pt x="8152578" y="1097254"/>
                </a:cubicBezTo>
                <a:cubicBezTo>
                  <a:pt x="8156050" y="1096386"/>
                  <a:pt x="8160825" y="1094649"/>
                  <a:pt x="8166902" y="1092045"/>
                </a:cubicBezTo>
                <a:cubicBezTo>
                  <a:pt x="8171243" y="1090309"/>
                  <a:pt x="8173848" y="1089440"/>
                  <a:pt x="8174716" y="1089440"/>
                </a:cubicBezTo>
                <a:cubicBezTo>
                  <a:pt x="8181661" y="1086836"/>
                  <a:pt x="8187738" y="1087270"/>
                  <a:pt x="8192947" y="1090743"/>
                </a:cubicBezTo>
                <a:cubicBezTo>
                  <a:pt x="8195552" y="1092479"/>
                  <a:pt x="8198590" y="1094215"/>
                  <a:pt x="8202063" y="1095952"/>
                </a:cubicBezTo>
                <a:cubicBezTo>
                  <a:pt x="8205536" y="1098556"/>
                  <a:pt x="8208574" y="1100293"/>
                  <a:pt x="8211178" y="1101161"/>
                </a:cubicBezTo>
                <a:cubicBezTo>
                  <a:pt x="8215520" y="1105502"/>
                  <a:pt x="8216388" y="1110276"/>
                  <a:pt x="8213783" y="1115485"/>
                </a:cubicBezTo>
                <a:cubicBezTo>
                  <a:pt x="8212915" y="1117222"/>
                  <a:pt x="8211613" y="1124167"/>
                  <a:pt x="8209876" y="1136321"/>
                </a:cubicBezTo>
                <a:cubicBezTo>
                  <a:pt x="8225504" y="1112013"/>
                  <a:pt x="8237224" y="1084232"/>
                  <a:pt x="8245037" y="1052978"/>
                </a:cubicBezTo>
                <a:cubicBezTo>
                  <a:pt x="8247642" y="1042560"/>
                  <a:pt x="8248510" y="1030839"/>
                  <a:pt x="8247642" y="1017817"/>
                </a:cubicBezTo>
                <a:cubicBezTo>
                  <a:pt x="8246774" y="1011740"/>
                  <a:pt x="8249378" y="1009569"/>
                  <a:pt x="8255455" y="1011306"/>
                </a:cubicBezTo>
                <a:close/>
                <a:moveTo>
                  <a:pt x="5130548" y="1011306"/>
                </a:moveTo>
                <a:cubicBezTo>
                  <a:pt x="5143571" y="1016515"/>
                  <a:pt x="5153989" y="1026064"/>
                  <a:pt x="5161802" y="1039955"/>
                </a:cubicBezTo>
                <a:cubicBezTo>
                  <a:pt x="5166143" y="1044296"/>
                  <a:pt x="5166143" y="1049505"/>
                  <a:pt x="5161802" y="1055582"/>
                </a:cubicBezTo>
                <a:cubicBezTo>
                  <a:pt x="5154857" y="1063396"/>
                  <a:pt x="5149648" y="1070341"/>
                  <a:pt x="5146175" y="1076418"/>
                </a:cubicBezTo>
                <a:cubicBezTo>
                  <a:pt x="5144439" y="1079891"/>
                  <a:pt x="5141835" y="1085100"/>
                  <a:pt x="5138362" y="1092045"/>
                </a:cubicBezTo>
                <a:cubicBezTo>
                  <a:pt x="5135757" y="1096386"/>
                  <a:pt x="5134021" y="1099424"/>
                  <a:pt x="5133153" y="1101161"/>
                </a:cubicBezTo>
                <a:cubicBezTo>
                  <a:pt x="5137494" y="1107238"/>
                  <a:pt x="5139664" y="1115485"/>
                  <a:pt x="5139664" y="1125903"/>
                </a:cubicBezTo>
                <a:cubicBezTo>
                  <a:pt x="5139664" y="1138926"/>
                  <a:pt x="5139664" y="1158025"/>
                  <a:pt x="5139664" y="1183202"/>
                </a:cubicBezTo>
                <a:cubicBezTo>
                  <a:pt x="5139664" y="1207511"/>
                  <a:pt x="5139230" y="1226176"/>
                  <a:pt x="5138362" y="1239199"/>
                </a:cubicBezTo>
                <a:cubicBezTo>
                  <a:pt x="5137494" y="1260035"/>
                  <a:pt x="5134889" y="1272189"/>
                  <a:pt x="5130548" y="1275662"/>
                </a:cubicBezTo>
                <a:cubicBezTo>
                  <a:pt x="5126208" y="1279134"/>
                  <a:pt x="5122301" y="1279568"/>
                  <a:pt x="5118828" y="1276964"/>
                </a:cubicBezTo>
                <a:cubicBezTo>
                  <a:pt x="5111015" y="1272623"/>
                  <a:pt x="5105806" y="1266980"/>
                  <a:pt x="5103201" y="1260035"/>
                </a:cubicBezTo>
                <a:cubicBezTo>
                  <a:pt x="5100597" y="1253957"/>
                  <a:pt x="5100597" y="1247012"/>
                  <a:pt x="5103201" y="1239199"/>
                </a:cubicBezTo>
                <a:cubicBezTo>
                  <a:pt x="5107542" y="1217495"/>
                  <a:pt x="5109712" y="1188845"/>
                  <a:pt x="5109712" y="1153251"/>
                </a:cubicBezTo>
                <a:cubicBezTo>
                  <a:pt x="5109712" y="1145437"/>
                  <a:pt x="5109279" y="1137624"/>
                  <a:pt x="5108410" y="1129810"/>
                </a:cubicBezTo>
                <a:cubicBezTo>
                  <a:pt x="5092783" y="1146305"/>
                  <a:pt x="5076722" y="1159762"/>
                  <a:pt x="5060227" y="1170180"/>
                </a:cubicBezTo>
                <a:cubicBezTo>
                  <a:pt x="5056754" y="1172784"/>
                  <a:pt x="5054584" y="1173652"/>
                  <a:pt x="5053716" y="1172784"/>
                </a:cubicBezTo>
                <a:cubicBezTo>
                  <a:pt x="5052848" y="1171916"/>
                  <a:pt x="5053716" y="1169746"/>
                  <a:pt x="5056320" y="1166273"/>
                </a:cubicBezTo>
                <a:cubicBezTo>
                  <a:pt x="5079761" y="1137624"/>
                  <a:pt x="5098861" y="1102897"/>
                  <a:pt x="5113619" y="1062093"/>
                </a:cubicBezTo>
                <a:cubicBezTo>
                  <a:pt x="5118828" y="1049071"/>
                  <a:pt x="5121433" y="1034746"/>
                  <a:pt x="5121433" y="1019119"/>
                </a:cubicBezTo>
                <a:cubicBezTo>
                  <a:pt x="5120565" y="1013910"/>
                  <a:pt x="5123603" y="1011306"/>
                  <a:pt x="5130548" y="1011306"/>
                </a:cubicBezTo>
                <a:close/>
                <a:moveTo>
                  <a:pt x="3216730" y="1011306"/>
                </a:moveTo>
                <a:cubicBezTo>
                  <a:pt x="3233226" y="1016515"/>
                  <a:pt x="3244945" y="1023894"/>
                  <a:pt x="3251891" y="1033444"/>
                </a:cubicBezTo>
                <a:cubicBezTo>
                  <a:pt x="3255363" y="1037785"/>
                  <a:pt x="3254929" y="1041691"/>
                  <a:pt x="3250589" y="1045164"/>
                </a:cubicBezTo>
                <a:cubicBezTo>
                  <a:pt x="3250589" y="1046900"/>
                  <a:pt x="3248418" y="1052109"/>
                  <a:pt x="3244078" y="1060791"/>
                </a:cubicBezTo>
                <a:cubicBezTo>
                  <a:pt x="3242341" y="1062527"/>
                  <a:pt x="3241473" y="1063830"/>
                  <a:pt x="3241473" y="1064698"/>
                </a:cubicBezTo>
                <a:cubicBezTo>
                  <a:pt x="3238000" y="1072511"/>
                  <a:pt x="3233660" y="1079891"/>
                  <a:pt x="3228451" y="1086836"/>
                </a:cubicBezTo>
                <a:cubicBezTo>
                  <a:pt x="3230187" y="1086836"/>
                  <a:pt x="3232791" y="1086402"/>
                  <a:pt x="3236264" y="1085534"/>
                </a:cubicBezTo>
                <a:cubicBezTo>
                  <a:pt x="3239737" y="1085534"/>
                  <a:pt x="3242341" y="1085534"/>
                  <a:pt x="3244078" y="1085534"/>
                </a:cubicBezTo>
                <a:cubicBezTo>
                  <a:pt x="3252759" y="1083797"/>
                  <a:pt x="3262743" y="1081193"/>
                  <a:pt x="3274029" y="1077720"/>
                </a:cubicBezTo>
                <a:cubicBezTo>
                  <a:pt x="3279238" y="1075116"/>
                  <a:pt x="3284447" y="1075550"/>
                  <a:pt x="3289656" y="1079023"/>
                </a:cubicBezTo>
                <a:cubicBezTo>
                  <a:pt x="3301810" y="1085968"/>
                  <a:pt x="3310058" y="1093347"/>
                  <a:pt x="3314399" y="1101161"/>
                </a:cubicBezTo>
                <a:cubicBezTo>
                  <a:pt x="3317003" y="1104633"/>
                  <a:pt x="3316569" y="1110276"/>
                  <a:pt x="3313097" y="1118090"/>
                </a:cubicBezTo>
                <a:cubicBezTo>
                  <a:pt x="3310492" y="1124167"/>
                  <a:pt x="3308756" y="1134585"/>
                  <a:pt x="3307888" y="1149344"/>
                </a:cubicBezTo>
                <a:cubicBezTo>
                  <a:pt x="3305283" y="1184938"/>
                  <a:pt x="3300508" y="1214022"/>
                  <a:pt x="3293563" y="1236594"/>
                </a:cubicBezTo>
                <a:cubicBezTo>
                  <a:pt x="3286618" y="1259166"/>
                  <a:pt x="3277068" y="1273491"/>
                  <a:pt x="3264913" y="1279568"/>
                </a:cubicBezTo>
                <a:cubicBezTo>
                  <a:pt x="3256232" y="1282173"/>
                  <a:pt x="3249286" y="1279134"/>
                  <a:pt x="3244078" y="1270453"/>
                </a:cubicBezTo>
                <a:cubicBezTo>
                  <a:pt x="3236264" y="1252221"/>
                  <a:pt x="3224978" y="1237897"/>
                  <a:pt x="3210219" y="1227479"/>
                </a:cubicBezTo>
                <a:cubicBezTo>
                  <a:pt x="3208483" y="1225742"/>
                  <a:pt x="3207615" y="1224440"/>
                  <a:pt x="3207615" y="1223572"/>
                </a:cubicBezTo>
                <a:cubicBezTo>
                  <a:pt x="3207615" y="1222704"/>
                  <a:pt x="3208917" y="1222270"/>
                  <a:pt x="3211521" y="1222270"/>
                </a:cubicBezTo>
                <a:cubicBezTo>
                  <a:pt x="3221939" y="1224874"/>
                  <a:pt x="3233226" y="1227044"/>
                  <a:pt x="3245380" y="1228781"/>
                </a:cubicBezTo>
                <a:cubicBezTo>
                  <a:pt x="3252325" y="1229649"/>
                  <a:pt x="3256232" y="1227913"/>
                  <a:pt x="3257100" y="1223572"/>
                </a:cubicBezTo>
                <a:cubicBezTo>
                  <a:pt x="3265782" y="1204472"/>
                  <a:pt x="3269688" y="1167575"/>
                  <a:pt x="3268820" y="1112881"/>
                </a:cubicBezTo>
                <a:cubicBezTo>
                  <a:pt x="3268820" y="1109408"/>
                  <a:pt x="3266650" y="1107672"/>
                  <a:pt x="3262309" y="1107672"/>
                </a:cubicBezTo>
                <a:cubicBezTo>
                  <a:pt x="3256232" y="1107672"/>
                  <a:pt x="3246682" y="1109408"/>
                  <a:pt x="3233660" y="1112881"/>
                </a:cubicBezTo>
                <a:cubicBezTo>
                  <a:pt x="3231055" y="1113749"/>
                  <a:pt x="3229319" y="1114183"/>
                  <a:pt x="3228451" y="1114183"/>
                </a:cubicBezTo>
                <a:cubicBezTo>
                  <a:pt x="3227582" y="1114183"/>
                  <a:pt x="3226714" y="1114183"/>
                  <a:pt x="3225846" y="1114183"/>
                </a:cubicBezTo>
                <a:cubicBezTo>
                  <a:pt x="3222373" y="1115051"/>
                  <a:pt x="3219769" y="1114617"/>
                  <a:pt x="3218033" y="1112881"/>
                </a:cubicBezTo>
                <a:cubicBezTo>
                  <a:pt x="3216296" y="1112881"/>
                  <a:pt x="3214126" y="1112013"/>
                  <a:pt x="3211521" y="1110276"/>
                </a:cubicBezTo>
                <a:cubicBezTo>
                  <a:pt x="3210653" y="1111145"/>
                  <a:pt x="3208917" y="1112881"/>
                  <a:pt x="3206312" y="1115485"/>
                </a:cubicBezTo>
                <a:cubicBezTo>
                  <a:pt x="3200235" y="1124167"/>
                  <a:pt x="3195026" y="1130244"/>
                  <a:pt x="3190685" y="1133717"/>
                </a:cubicBezTo>
                <a:cubicBezTo>
                  <a:pt x="3201972" y="1135453"/>
                  <a:pt x="3214126" y="1138492"/>
                  <a:pt x="3227148" y="1142833"/>
                </a:cubicBezTo>
                <a:cubicBezTo>
                  <a:pt x="3240171" y="1145437"/>
                  <a:pt x="3247116" y="1155421"/>
                  <a:pt x="3247984" y="1172784"/>
                </a:cubicBezTo>
                <a:cubicBezTo>
                  <a:pt x="3244511" y="1191016"/>
                  <a:pt x="3235830" y="1195791"/>
                  <a:pt x="3221939" y="1187109"/>
                </a:cubicBezTo>
                <a:cubicBezTo>
                  <a:pt x="3213258" y="1180164"/>
                  <a:pt x="3201972" y="1165839"/>
                  <a:pt x="3188081" y="1144135"/>
                </a:cubicBezTo>
                <a:cubicBezTo>
                  <a:pt x="3186344" y="1141530"/>
                  <a:pt x="3185042" y="1139794"/>
                  <a:pt x="3184174" y="1138926"/>
                </a:cubicBezTo>
                <a:cubicBezTo>
                  <a:pt x="3179833" y="1143267"/>
                  <a:pt x="3175492" y="1146739"/>
                  <a:pt x="3171152" y="1149344"/>
                </a:cubicBezTo>
                <a:cubicBezTo>
                  <a:pt x="3171152" y="1149344"/>
                  <a:pt x="3170717" y="1149344"/>
                  <a:pt x="3169849" y="1149344"/>
                </a:cubicBezTo>
                <a:cubicBezTo>
                  <a:pt x="3169849" y="1159762"/>
                  <a:pt x="3169849" y="1169746"/>
                  <a:pt x="3169849" y="1179295"/>
                </a:cubicBezTo>
                <a:cubicBezTo>
                  <a:pt x="3170717" y="1188845"/>
                  <a:pt x="3170717" y="1200131"/>
                  <a:pt x="3169849" y="1213154"/>
                </a:cubicBezTo>
                <a:cubicBezTo>
                  <a:pt x="3169849" y="1219231"/>
                  <a:pt x="3169849" y="1223572"/>
                  <a:pt x="3169849" y="1226176"/>
                </a:cubicBezTo>
                <a:cubicBezTo>
                  <a:pt x="3168981" y="1238331"/>
                  <a:pt x="3163772" y="1244408"/>
                  <a:pt x="3154223" y="1244408"/>
                </a:cubicBezTo>
                <a:cubicBezTo>
                  <a:pt x="3143805" y="1243540"/>
                  <a:pt x="3137727" y="1236594"/>
                  <a:pt x="3135991" y="1223572"/>
                </a:cubicBezTo>
                <a:cubicBezTo>
                  <a:pt x="3120364" y="1225308"/>
                  <a:pt x="3109078" y="1226176"/>
                  <a:pt x="3102133" y="1226176"/>
                </a:cubicBezTo>
                <a:lnTo>
                  <a:pt x="3100830" y="1226176"/>
                </a:lnTo>
                <a:cubicBezTo>
                  <a:pt x="3100830" y="1233122"/>
                  <a:pt x="3099528" y="1237897"/>
                  <a:pt x="3096924" y="1240501"/>
                </a:cubicBezTo>
                <a:cubicBezTo>
                  <a:pt x="3091715" y="1243974"/>
                  <a:pt x="3086072" y="1243974"/>
                  <a:pt x="3079995" y="1240501"/>
                </a:cubicBezTo>
                <a:cubicBezTo>
                  <a:pt x="3073049" y="1232688"/>
                  <a:pt x="3069577" y="1225308"/>
                  <a:pt x="3069577" y="1218363"/>
                </a:cubicBezTo>
                <a:cubicBezTo>
                  <a:pt x="3070445" y="1207077"/>
                  <a:pt x="3070011" y="1184070"/>
                  <a:pt x="3068274" y="1149344"/>
                </a:cubicBezTo>
                <a:cubicBezTo>
                  <a:pt x="3068274" y="1126771"/>
                  <a:pt x="3065236" y="1112013"/>
                  <a:pt x="3059159" y="1105067"/>
                </a:cubicBezTo>
                <a:cubicBezTo>
                  <a:pt x="3056554" y="1098990"/>
                  <a:pt x="3057856" y="1095518"/>
                  <a:pt x="3063065" y="1094649"/>
                </a:cubicBezTo>
                <a:cubicBezTo>
                  <a:pt x="3065670" y="1094649"/>
                  <a:pt x="3071313" y="1095518"/>
                  <a:pt x="3079995" y="1097254"/>
                </a:cubicBezTo>
                <a:cubicBezTo>
                  <a:pt x="3083467" y="1098122"/>
                  <a:pt x="3086072" y="1098556"/>
                  <a:pt x="3087808" y="1098556"/>
                </a:cubicBezTo>
                <a:cubicBezTo>
                  <a:pt x="3089544" y="1095083"/>
                  <a:pt x="3092149" y="1090309"/>
                  <a:pt x="3095621" y="1084232"/>
                </a:cubicBezTo>
                <a:cubicBezTo>
                  <a:pt x="3099094" y="1078154"/>
                  <a:pt x="3101698" y="1073379"/>
                  <a:pt x="3103435" y="1069907"/>
                </a:cubicBezTo>
                <a:cubicBezTo>
                  <a:pt x="3110380" y="1051675"/>
                  <a:pt x="3112985" y="1040389"/>
                  <a:pt x="3111248" y="1036048"/>
                </a:cubicBezTo>
                <a:cubicBezTo>
                  <a:pt x="3109512" y="1029971"/>
                  <a:pt x="3112985" y="1026499"/>
                  <a:pt x="3121666" y="1025630"/>
                </a:cubicBezTo>
                <a:cubicBezTo>
                  <a:pt x="3131216" y="1028235"/>
                  <a:pt x="3140332" y="1034312"/>
                  <a:pt x="3149014" y="1043862"/>
                </a:cubicBezTo>
                <a:cubicBezTo>
                  <a:pt x="3154223" y="1050807"/>
                  <a:pt x="3153788" y="1057752"/>
                  <a:pt x="3147711" y="1064698"/>
                </a:cubicBezTo>
                <a:cubicBezTo>
                  <a:pt x="3145107" y="1067302"/>
                  <a:pt x="3139898" y="1072511"/>
                  <a:pt x="3132084" y="1080325"/>
                </a:cubicBezTo>
                <a:cubicBezTo>
                  <a:pt x="3123403" y="1088138"/>
                  <a:pt x="3117326" y="1093781"/>
                  <a:pt x="3113853" y="1097254"/>
                </a:cubicBezTo>
                <a:cubicBezTo>
                  <a:pt x="3117326" y="1096386"/>
                  <a:pt x="3122100" y="1094649"/>
                  <a:pt x="3128178" y="1092045"/>
                </a:cubicBezTo>
                <a:cubicBezTo>
                  <a:pt x="3132518" y="1090309"/>
                  <a:pt x="3135123" y="1089440"/>
                  <a:pt x="3135991" y="1089440"/>
                </a:cubicBezTo>
                <a:cubicBezTo>
                  <a:pt x="3142936" y="1086836"/>
                  <a:pt x="3149014" y="1087270"/>
                  <a:pt x="3154223" y="1090743"/>
                </a:cubicBezTo>
                <a:cubicBezTo>
                  <a:pt x="3156827" y="1092479"/>
                  <a:pt x="3159866" y="1094215"/>
                  <a:pt x="3163338" y="1095952"/>
                </a:cubicBezTo>
                <a:cubicBezTo>
                  <a:pt x="3166811" y="1098556"/>
                  <a:pt x="3169849" y="1100293"/>
                  <a:pt x="3172454" y="1101161"/>
                </a:cubicBezTo>
                <a:cubicBezTo>
                  <a:pt x="3176795" y="1105502"/>
                  <a:pt x="3177663" y="1110276"/>
                  <a:pt x="3175058" y="1115485"/>
                </a:cubicBezTo>
                <a:cubicBezTo>
                  <a:pt x="3174190" y="1117222"/>
                  <a:pt x="3172888" y="1124167"/>
                  <a:pt x="3171152" y="1136321"/>
                </a:cubicBezTo>
                <a:cubicBezTo>
                  <a:pt x="3186779" y="1112013"/>
                  <a:pt x="3198499" y="1084232"/>
                  <a:pt x="3206312" y="1052978"/>
                </a:cubicBezTo>
                <a:cubicBezTo>
                  <a:pt x="3208917" y="1042560"/>
                  <a:pt x="3209785" y="1030839"/>
                  <a:pt x="3208917" y="1017817"/>
                </a:cubicBezTo>
                <a:cubicBezTo>
                  <a:pt x="3208049" y="1011740"/>
                  <a:pt x="3210653" y="1009569"/>
                  <a:pt x="3216730" y="1011306"/>
                </a:cubicBezTo>
                <a:close/>
                <a:moveTo>
                  <a:pt x="530683" y="1011306"/>
                </a:moveTo>
                <a:cubicBezTo>
                  <a:pt x="547178" y="1016515"/>
                  <a:pt x="558898" y="1023894"/>
                  <a:pt x="565844" y="1033444"/>
                </a:cubicBezTo>
                <a:cubicBezTo>
                  <a:pt x="569317" y="1037785"/>
                  <a:pt x="568883" y="1041691"/>
                  <a:pt x="564542" y="1045164"/>
                </a:cubicBezTo>
                <a:cubicBezTo>
                  <a:pt x="564542" y="1046900"/>
                  <a:pt x="562371" y="1052109"/>
                  <a:pt x="558030" y="1060791"/>
                </a:cubicBezTo>
                <a:cubicBezTo>
                  <a:pt x="556294" y="1062527"/>
                  <a:pt x="555426" y="1063830"/>
                  <a:pt x="555426" y="1064698"/>
                </a:cubicBezTo>
                <a:cubicBezTo>
                  <a:pt x="551953" y="1072511"/>
                  <a:pt x="547612" y="1079891"/>
                  <a:pt x="542404" y="1086836"/>
                </a:cubicBezTo>
                <a:cubicBezTo>
                  <a:pt x="544140" y="1086836"/>
                  <a:pt x="546744" y="1086402"/>
                  <a:pt x="550217" y="1085534"/>
                </a:cubicBezTo>
                <a:cubicBezTo>
                  <a:pt x="553690" y="1085534"/>
                  <a:pt x="556294" y="1085534"/>
                  <a:pt x="558030" y="1085534"/>
                </a:cubicBezTo>
                <a:cubicBezTo>
                  <a:pt x="566712" y="1083797"/>
                  <a:pt x="576696" y="1081193"/>
                  <a:pt x="587982" y="1077720"/>
                </a:cubicBezTo>
                <a:cubicBezTo>
                  <a:pt x="593191" y="1075116"/>
                  <a:pt x="598400" y="1075550"/>
                  <a:pt x="603609" y="1079023"/>
                </a:cubicBezTo>
                <a:cubicBezTo>
                  <a:pt x="615763" y="1085968"/>
                  <a:pt x="624011" y="1093347"/>
                  <a:pt x="628352" y="1101161"/>
                </a:cubicBezTo>
                <a:cubicBezTo>
                  <a:pt x="630956" y="1104633"/>
                  <a:pt x="630522" y="1110276"/>
                  <a:pt x="627050" y="1118090"/>
                </a:cubicBezTo>
                <a:cubicBezTo>
                  <a:pt x="624445" y="1124167"/>
                  <a:pt x="622708" y="1134585"/>
                  <a:pt x="621840" y="1149344"/>
                </a:cubicBezTo>
                <a:cubicBezTo>
                  <a:pt x="619236" y="1184938"/>
                  <a:pt x="614461" y="1214022"/>
                  <a:pt x="607515" y="1236594"/>
                </a:cubicBezTo>
                <a:cubicBezTo>
                  <a:pt x="600570" y="1259166"/>
                  <a:pt x="591020" y="1273491"/>
                  <a:pt x="578866" y="1279568"/>
                </a:cubicBezTo>
                <a:cubicBezTo>
                  <a:pt x="570185" y="1282173"/>
                  <a:pt x="563239" y="1279134"/>
                  <a:pt x="558030" y="1270453"/>
                </a:cubicBezTo>
                <a:cubicBezTo>
                  <a:pt x="550217" y="1252221"/>
                  <a:pt x="538931" y="1237897"/>
                  <a:pt x="524172" y="1227479"/>
                </a:cubicBezTo>
                <a:cubicBezTo>
                  <a:pt x="522436" y="1225742"/>
                  <a:pt x="521567" y="1224440"/>
                  <a:pt x="521567" y="1223572"/>
                </a:cubicBezTo>
                <a:cubicBezTo>
                  <a:pt x="521567" y="1222704"/>
                  <a:pt x="522870" y="1222270"/>
                  <a:pt x="525474" y="1222270"/>
                </a:cubicBezTo>
                <a:cubicBezTo>
                  <a:pt x="535892" y="1224874"/>
                  <a:pt x="547178" y="1227044"/>
                  <a:pt x="559332" y="1228781"/>
                </a:cubicBezTo>
                <a:cubicBezTo>
                  <a:pt x="566278" y="1229649"/>
                  <a:pt x="570185" y="1227913"/>
                  <a:pt x="571053" y="1223572"/>
                </a:cubicBezTo>
                <a:cubicBezTo>
                  <a:pt x="579734" y="1204472"/>
                  <a:pt x="583641" y="1167575"/>
                  <a:pt x="582773" y="1112881"/>
                </a:cubicBezTo>
                <a:cubicBezTo>
                  <a:pt x="582773" y="1109408"/>
                  <a:pt x="580603" y="1107672"/>
                  <a:pt x="576261" y="1107672"/>
                </a:cubicBezTo>
                <a:cubicBezTo>
                  <a:pt x="570185" y="1107672"/>
                  <a:pt x="560635" y="1109408"/>
                  <a:pt x="547612" y="1112881"/>
                </a:cubicBezTo>
                <a:cubicBezTo>
                  <a:pt x="545008" y="1113749"/>
                  <a:pt x="543272" y="1114183"/>
                  <a:pt x="542404" y="1114183"/>
                </a:cubicBezTo>
                <a:cubicBezTo>
                  <a:pt x="541536" y="1114183"/>
                  <a:pt x="540667" y="1114183"/>
                  <a:pt x="539799" y="1114183"/>
                </a:cubicBezTo>
                <a:cubicBezTo>
                  <a:pt x="536326" y="1115051"/>
                  <a:pt x="533722" y="1114617"/>
                  <a:pt x="531985" y="1112881"/>
                </a:cubicBezTo>
                <a:cubicBezTo>
                  <a:pt x="530249" y="1112881"/>
                  <a:pt x="528079" y="1112013"/>
                  <a:pt x="525474" y="1110276"/>
                </a:cubicBezTo>
                <a:cubicBezTo>
                  <a:pt x="524606" y="1111145"/>
                  <a:pt x="522870" y="1112881"/>
                  <a:pt x="520265" y="1115485"/>
                </a:cubicBezTo>
                <a:cubicBezTo>
                  <a:pt x="514188" y="1124167"/>
                  <a:pt x="508979" y="1130244"/>
                  <a:pt x="504638" y="1133717"/>
                </a:cubicBezTo>
                <a:cubicBezTo>
                  <a:pt x="515924" y="1135453"/>
                  <a:pt x="528079" y="1138492"/>
                  <a:pt x="541102" y="1142833"/>
                </a:cubicBezTo>
                <a:cubicBezTo>
                  <a:pt x="554124" y="1145437"/>
                  <a:pt x="561069" y="1155421"/>
                  <a:pt x="561937" y="1172784"/>
                </a:cubicBezTo>
                <a:cubicBezTo>
                  <a:pt x="558465" y="1191016"/>
                  <a:pt x="549783" y="1195791"/>
                  <a:pt x="535892" y="1187109"/>
                </a:cubicBezTo>
                <a:cubicBezTo>
                  <a:pt x="527211" y="1180164"/>
                  <a:pt x="515924" y="1165839"/>
                  <a:pt x="502033" y="1144135"/>
                </a:cubicBezTo>
                <a:cubicBezTo>
                  <a:pt x="500298" y="1141530"/>
                  <a:pt x="498995" y="1139794"/>
                  <a:pt x="498127" y="1138926"/>
                </a:cubicBezTo>
                <a:cubicBezTo>
                  <a:pt x="493787" y="1143267"/>
                  <a:pt x="489445" y="1146739"/>
                  <a:pt x="485105" y="1149344"/>
                </a:cubicBezTo>
                <a:cubicBezTo>
                  <a:pt x="485105" y="1149344"/>
                  <a:pt x="484671" y="1149344"/>
                  <a:pt x="483803" y="1149344"/>
                </a:cubicBezTo>
                <a:cubicBezTo>
                  <a:pt x="483803" y="1159762"/>
                  <a:pt x="483803" y="1169746"/>
                  <a:pt x="483803" y="1179295"/>
                </a:cubicBezTo>
                <a:cubicBezTo>
                  <a:pt x="484671" y="1188845"/>
                  <a:pt x="484671" y="1200131"/>
                  <a:pt x="483803" y="1213154"/>
                </a:cubicBezTo>
                <a:cubicBezTo>
                  <a:pt x="483803" y="1219231"/>
                  <a:pt x="483803" y="1223572"/>
                  <a:pt x="483803" y="1226176"/>
                </a:cubicBezTo>
                <a:cubicBezTo>
                  <a:pt x="482934" y="1238331"/>
                  <a:pt x="477726" y="1244408"/>
                  <a:pt x="468176" y="1244408"/>
                </a:cubicBezTo>
                <a:cubicBezTo>
                  <a:pt x="457757" y="1243540"/>
                  <a:pt x="451681" y="1236594"/>
                  <a:pt x="449945" y="1223572"/>
                </a:cubicBezTo>
                <a:cubicBezTo>
                  <a:pt x="434317" y="1225308"/>
                  <a:pt x="423031" y="1226176"/>
                  <a:pt x="416086" y="1226176"/>
                </a:cubicBezTo>
                <a:lnTo>
                  <a:pt x="414783" y="1226176"/>
                </a:lnTo>
                <a:cubicBezTo>
                  <a:pt x="414783" y="1233122"/>
                  <a:pt x="413481" y="1237897"/>
                  <a:pt x="410877" y="1240501"/>
                </a:cubicBezTo>
                <a:cubicBezTo>
                  <a:pt x="405668" y="1243974"/>
                  <a:pt x="400025" y="1243974"/>
                  <a:pt x="393948" y="1240501"/>
                </a:cubicBezTo>
                <a:cubicBezTo>
                  <a:pt x="387002" y="1232688"/>
                  <a:pt x="383530" y="1225308"/>
                  <a:pt x="383530" y="1218363"/>
                </a:cubicBezTo>
                <a:cubicBezTo>
                  <a:pt x="384398" y="1207077"/>
                  <a:pt x="383963" y="1184070"/>
                  <a:pt x="382227" y="1149344"/>
                </a:cubicBezTo>
                <a:cubicBezTo>
                  <a:pt x="382227" y="1126771"/>
                  <a:pt x="379189" y="1112013"/>
                  <a:pt x="373112" y="1105067"/>
                </a:cubicBezTo>
                <a:cubicBezTo>
                  <a:pt x="370507" y="1098990"/>
                  <a:pt x="371810" y="1095518"/>
                  <a:pt x="377019" y="1094649"/>
                </a:cubicBezTo>
                <a:cubicBezTo>
                  <a:pt x="379623" y="1094649"/>
                  <a:pt x="385266" y="1095518"/>
                  <a:pt x="393948" y="1097254"/>
                </a:cubicBezTo>
                <a:cubicBezTo>
                  <a:pt x="397420" y="1098122"/>
                  <a:pt x="400025" y="1098556"/>
                  <a:pt x="401761" y="1098556"/>
                </a:cubicBezTo>
                <a:cubicBezTo>
                  <a:pt x="403497" y="1095083"/>
                  <a:pt x="406102" y="1090309"/>
                  <a:pt x="409574" y="1084232"/>
                </a:cubicBezTo>
                <a:cubicBezTo>
                  <a:pt x="413047" y="1078154"/>
                  <a:pt x="415652" y="1073379"/>
                  <a:pt x="417388" y="1069907"/>
                </a:cubicBezTo>
                <a:cubicBezTo>
                  <a:pt x="424333" y="1051675"/>
                  <a:pt x="426937" y="1040389"/>
                  <a:pt x="425201" y="1036048"/>
                </a:cubicBezTo>
                <a:cubicBezTo>
                  <a:pt x="423465" y="1029971"/>
                  <a:pt x="426937" y="1026499"/>
                  <a:pt x="435619" y="1025630"/>
                </a:cubicBezTo>
                <a:cubicBezTo>
                  <a:pt x="445169" y="1028235"/>
                  <a:pt x="454284" y="1034312"/>
                  <a:pt x="462966" y="1043862"/>
                </a:cubicBezTo>
                <a:cubicBezTo>
                  <a:pt x="468176" y="1050807"/>
                  <a:pt x="467742" y="1057752"/>
                  <a:pt x="461664" y="1064698"/>
                </a:cubicBezTo>
                <a:cubicBezTo>
                  <a:pt x="459059" y="1067302"/>
                  <a:pt x="453851" y="1072511"/>
                  <a:pt x="446037" y="1080325"/>
                </a:cubicBezTo>
                <a:cubicBezTo>
                  <a:pt x="437356" y="1088138"/>
                  <a:pt x="431279" y="1093781"/>
                  <a:pt x="427806" y="1097254"/>
                </a:cubicBezTo>
                <a:cubicBezTo>
                  <a:pt x="431279" y="1096386"/>
                  <a:pt x="436054" y="1094649"/>
                  <a:pt x="442131" y="1092045"/>
                </a:cubicBezTo>
                <a:cubicBezTo>
                  <a:pt x="446471" y="1090309"/>
                  <a:pt x="449076" y="1089440"/>
                  <a:pt x="449945" y="1089440"/>
                </a:cubicBezTo>
                <a:cubicBezTo>
                  <a:pt x="456889" y="1086836"/>
                  <a:pt x="462966" y="1087270"/>
                  <a:pt x="468176" y="1090743"/>
                </a:cubicBezTo>
                <a:cubicBezTo>
                  <a:pt x="470780" y="1092479"/>
                  <a:pt x="473818" y="1094215"/>
                  <a:pt x="477291" y="1095952"/>
                </a:cubicBezTo>
                <a:cubicBezTo>
                  <a:pt x="480764" y="1098556"/>
                  <a:pt x="483803" y="1100293"/>
                  <a:pt x="486407" y="1101161"/>
                </a:cubicBezTo>
                <a:cubicBezTo>
                  <a:pt x="490747" y="1105502"/>
                  <a:pt x="491615" y="1110276"/>
                  <a:pt x="489011" y="1115485"/>
                </a:cubicBezTo>
                <a:cubicBezTo>
                  <a:pt x="488143" y="1117222"/>
                  <a:pt x="486841" y="1124167"/>
                  <a:pt x="485105" y="1136321"/>
                </a:cubicBezTo>
                <a:cubicBezTo>
                  <a:pt x="500731" y="1112013"/>
                  <a:pt x="512452" y="1084232"/>
                  <a:pt x="520265" y="1052978"/>
                </a:cubicBezTo>
                <a:cubicBezTo>
                  <a:pt x="522870" y="1042560"/>
                  <a:pt x="523738" y="1030839"/>
                  <a:pt x="522870" y="1017817"/>
                </a:cubicBezTo>
                <a:cubicBezTo>
                  <a:pt x="522002" y="1011740"/>
                  <a:pt x="524606" y="1009569"/>
                  <a:pt x="530683" y="1011306"/>
                </a:cubicBezTo>
                <a:close/>
                <a:moveTo>
                  <a:pt x="181923" y="1010003"/>
                </a:moveTo>
                <a:cubicBezTo>
                  <a:pt x="184527" y="1010003"/>
                  <a:pt x="187349" y="1010438"/>
                  <a:pt x="190388" y="1011306"/>
                </a:cubicBezTo>
                <a:cubicBezTo>
                  <a:pt x="211223" y="1019119"/>
                  <a:pt x="222075" y="1030405"/>
                  <a:pt x="222943" y="1045164"/>
                </a:cubicBezTo>
                <a:cubicBezTo>
                  <a:pt x="222943" y="1047769"/>
                  <a:pt x="221641" y="1049071"/>
                  <a:pt x="219037" y="1049071"/>
                </a:cubicBezTo>
                <a:cubicBezTo>
                  <a:pt x="190388" y="1056016"/>
                  <a:pt x="169551" y="1063830"/>
                  <a:pt x="156529" y="1072511"/>
                </a:cubicBezTo>
                <a:cubicBezTo>
                  <a:pt x="159134" y="1074248"/>
                  <a:pt x="161304" y="1076418"/>
                  <a:pt x="163040" y="1079023"/>
                </a:cubicBezTo>
                <a:cubicBezTo>
                  <a:pt x="164776" y="1079891"/>
                  <a:pt x="165645" y="1081193"/>
                  <a:pt x="165645" y="1082929"/>
                </a:cubicBezTo>
                <a:cubicBezTo>
                  <a:pt x="166513" y="1082929"/>
                  <a:pt x="167815" y="1082495"/>
                  <a:pt x="169551" y="1081627"/>
                </a:cubicBezTo>
                <a:cubicBezTo>
                  <a:pt x="170420" y="1081627"/>
                  <a:pt x="170854" y="1081627"/>
                  <a:pt x="170854" y="1081627"/>
                </a:cubicBezTo>
                <a:cubicBezTo>
                  <a:pt x="174326" y="1079891"/>
                  <a:pt x="176931" y="1079891"/>
                  <a:pt x="178667" y="1081627"/>
                </a:cubicBezTo>
                <a:cubicBezTo>
                  <a:pt x="185613" y="1085100"/>
                  <a:pt x="189953" y="1090743"/>
                  <a:pt x="191690" y="1098556"/>
                </a:cubicBezTo>
                <a:cubicBezTo>
                  <a:pt x="191690" y="1101161"/>
                  <a:pt x="190388" y="1102897"/>
                  <a:pt x="187783" y="1103765"/>
                </a:cubicBezTo>
                <a:cubicBezTo>
                  <a:pt x="183442" y="1104633"/>
                  <a:pt x="177799" y="1105936"/>
                  <a:pt x="170854" y="1107672"/>
                </a:cubicBezTo>
                <a:lnTo>
                  <a:pt x="170854" y="1108974"/>
                </a:lnTo>
                <a:cubicBezTo>
                  <a:pt x="171722" y="1113315"/>
                  <a:pt x="172156" y="1118090"/>
                  <a:pt x="172156" y="1123299"/>
                </a:cubicBezTo>
                <a:cubicBezTo>
                  <a:pt x="178233" y="1123299"/>
                  <a:pt x="183442" y="1124601"/>
                  <a:pt x="187783" y="1127206"/>
                </a:cubicBezTo>
                <a:cubicBezTo>
                  <a:pt x="187783" y="1125469"/>
                  <a:pt x="186915" y="1123299"/>
                  <a:pt x="185179" y="1120694"/>
                </a:cubicBezTo>
                <a:cubicBezTo>
                  <a:pt x="184310" y="1117222"/>
                  <a:pt x="183442" y="1115051"/>
                  <a:pt x="182574" y="1114183"/>
                </a:cubicBezTo>
                <a:cubicBezTo>
                  <a:pt x="180838" y="1110710"/>
                  <a:pt x="180838" y="1108106"/>
                  <a:pt x="182574" y="1106370"/>
                </a:cubicBezTo>
                <a:cubicBezTo>
                  <a:pt x="183442" y="1105502"/>
                  <a:pt x="185613" y="1105502"/>
                  <a:pt x="189085" y="1106370"/>
                </a:cubicBezTo>
                <a:cubicBezTo>
                  <a:pt x="189953" y="1106370"/>
                  <a:pt x="190821" y="1106804"/>
                  <a:pt x="191690" y="1107672"/>
                </a:cubicBezTo>
                <a:cubicBezTo>
                  <a:pt x="195162" y="1107672"/>
                  <a:pt x="197767" y="1108974"/>
                  <a:pt x="199503" y="1111579"/>
                </a:cubicBezTo>
                <a:cubicBezTo>
                  <a:pt x="204712" y="1114183"/>
                  <a:pt x="208619" y="1118090"/>
                  <a:pt x="211223" y="1123299"/>
                </a:cubicBezTo>
                <a:cubicBezTo>
                  <a:pt x="216432" y="1114617"/>
                  <a:pt x="222075" y="1105502"/>
                  <a:pt x="228152" y="1095952"/>
                </a:cubicBezTo>
                <a:cubicBezTo>
                  <a:pt x="229889" y="1091611"/>
                  <a:pt x="230757" y="1087704"/>
                  <a:pt x="230757" y="1084232"/>
                </a:cubicBezTo>
                <a:cubicBezTo>
                  <a:pt x="230757" y="1080759"/>
                  <a:pt x="232493" y="1079023"/>
                  <a:pt x="235966" y="1079023"/>
                </a:cubicBezTo>
                <a:cubicBezTo>
                  <a:pt x="251593" y="1085100"/>
                  <a:pt x="262011" y="1094215"/>
                  <a:pt x="267220" y="1106370"/>
                </a:cubicBezTo>
                <a:cubicBezTo>
                  <a:pt x="267220" y="1106370"/>
                  <a:pt x="267220" y="1106804"/>
                  <a:pt x="267220" y="1107672"/>
                </a:cubicBezTo>
                <a:cubicBezTo>
                  <a:pt x="268956" y="1109408"/>
                  <a:pt x="268522" y="1110710"/>
                  <a:pt x="265918" y="1111579"/>
                </a:cubicBezTo>
                <a:cubicBezTo>
                  <a:pt x="265050" y="1112447"/>
                  <a:pt x="263313" y="1113315"/>
                  <a:pt x="260709" y="1114183"/>
                </a:cubicBezTo>
                <a:cubicBezTo>
                  <a:pt x="241609" y="1124601"/>
                  <a:pt x="226416" y="1131980"/>
                  <a:pt x="215130" y="1136321"/>
                </a:cubicBezTo>
                <a:cubicBezTo>
                  <a:pt x="221207" y="1148476"/>
                  <a:pt x="230757" y="1163234"/>
                  <a:pt x="243779" y="1180598"/>
                </a:cubicBezTo>
                <a:cubicBezTo>
                  <a:pt x="259406" y="1198829"/>
                  <a:pt x="281979" y="1214456"/>
                  <a:pt x="311496" y="1227479"/>
                </a:cubicBezTo>
                <a:cubicBezTo>
                  <a:pt x="314101" y="1229215"/>
                  <a:pt x="315403" y="1230517"/>
                  <a:pt x="315403" y="1231385"/>
                </a:cubicBezTo>
                <a:cubicBezTo>
                  <a:pt x="315403" y="1232253"/>
                  <a:pt x="314101" y="1232688"/>
                  <a:pt x="311496" y="1232688"/>
                </a:cubicBezTo>
                <a:cubicBezTo>
                  <a:pt x="295869" y="1233556"/>
                  <a:pt x="272429" y="1233990"/>
                  <a:pt x="241175" y="1233990"/>
                </a:cubicBezTo>
                <a:cubicBezTo>
                  <a:pt x="241175" y="1233990"/>
                  <a:pt x="240741" y="1233990"/>
                  <a:pt x="239873" y="1233990"/>
                </a:cubicBezTo>
                <a:cubicBezTo>
                  <a:pt x="236400" y="1233122"/>
                  <a:pt x="233362" y="1231385"/>
                  <a:pt x="230757" y="1228781"/>
                </a:cubicBezTo>
                <a:cubicBezTo>
                  <a:pt x="220339" y="1218363"/>
                  <a:pt x="211657" y="1204472"/>
                  <a:pt x="204712" y="1187109"/>
                </a:cubicBezTo>
                <a:cubicBezTo>
                  <a:pt x="198635" y="1188845"/>
                  <a:pt x="191690" y="1190147"/>
                  <a:pt x="183876" y="1191016"/>
                </a:cubicBezTo>
                <a:cubicBezTo>
                  <a:pt x="181272" y="1191884"/>
                  <a:pt x="179101" y="1192318"/>
                  <a:pt x="177365" y="1192318"/>
                </a:cubicBezTo>
                <a:cubicBezTo>
                  <a:pt x="176497" y="1192318"/>
                  <a:pt x="175195" y="1192318"/>
                  <a:pt x="173458" y="1192318"/>
                </a:cubicBezTo>
                <a:cubicBezTo>
                  <a:pt x="173458" y="1219231"/>
                  <a:pt x="171288" y="1240067"/>
                  <a:pt x="166947" y="1254826"/>
                </a:cubicBezTo>
                <a:cubicBezTo>
                  <a:pt x="161738" y="1268716"/>
                  <a:pt x="151320" y="1277832"/>
                  <a:pt x="135693" y="1282173"/>
                </a:cubicBezTo>
                <a:cubicBezTo>
                  <a:pt x="131352" y="1283041"/>
                  <a:pt x="128314" y="1280437"/>
                  <a:pt x="126577" y="1274359"/>
                </a:cubicBezTo>
                <a:cubicBezTo>
                  <a:pt x="122236" y="1260469"/>
                  <a:pt x="113555" y="1247446"/>
                  <a:pt x="100532" y="1235292"/>
                </a:cubicBezTo>
                <a:cubicBezTo>
                  <a:pt x="98796" y="1233556"/>
                  <a:pt x="99230" y="1232688"/>
                  <a:pt x="101835" y="1232688"/>
                </a:cubicBezTo>
                <a:cubicBezTo>
                  <a:pt x="113989" y="1232688"/>
                  <a:pt x="124407" y="1233990"/>
                  <a:pt x="133089" y="1236594"/>
                </a:cubicBezTo>
                <a:cubicBezTo>
                  <a:pt x="134825" y="1236594"/>
                  <a:pt x="136127" y="1235726"/>
                  <a:pt x="136995" y="1233990"/>
                </a:cubicBezTo>
                <a:cubicBezTo>
                  <a:pt x="137864" y="1233122"/>
                  <a:pt x="138298" y="1232688"/>
                  <a:pt x="138298" y="1232688"/>
                </a:cubicBezTo>
                <a:cubicBezTo>
                  <a:pt x="138298" y="1229215"/>
                  <a:pt x="138732" y="1223572"/>
                  <a:pt x="139600" y="1215758"/>
                </a:cubicBezTo>
                <a:cubicBezTo>
                  <a:pt x="139600" y="1207945"/>
                  <a:pt x="140034" y="1202302"/>
                  <a:pt x="140902" y="1198829"/>
                </a:cubicBezTo>
                <a:cubicBezTo>
                  <a:pt x="140034" y="1198829"/>
                  <a:pt x="139166" y="1199263"/>
                  <a:pt x="138298" y="1200131"/>
                </a:cubicBezTo>
                <a:cubicBezTo>
                  <a:pt x="134825" y="1201000"/>
                  <a:pt x="131352" y="1201434"/>
                  <a:pt x="127879" y="1201434"/>
                </a:cubicBezTo>
                <a:cubicBezTo>
                  <a:pt x="124407" y="1202302"/>
                  <a:pt x="120934" y="1202302"/>
                  <a:pt x="117461" y="1201434"/>
                </a:cubicBezTo>
                <a:cubicBezTo>
                  <a:pt x="114857" y="1199697"/>
                  <a:pt x="111819" y="1197093"/>
                  <a:pt x="108346" y="1193620"/>
                </a:cubicBezTo>
                <a:cubicBezTo>
                  <a:pt x="105741" y="1191016"/>
                  <a:pt x="103571" y="1189279"/>
                  <a:pt x="101835" y="1188411"/>
                </a:cubicBezTo>
                <a:cubicBezTo>
                  <a:pt x="100099" y="1184938"/>
                  <a:pt x="100966" y="1182768"/>
                  <a:pt x="104439" y="1181900"/>
                </a:cubicBezTo>
                <a:cubicBezTo>
                  <a:pt x="112252" y="1178427"/>
                  <a:pt x="122236" y="1176257"/>
                  <a:pt x="134391" y="1175389"/>
                </a:cubicBezTo>
                <a:cubicBezTo>
                  <a:pt x="136127" y="1174520"/>
                  <a:pt x="138298" y="1174086"/>
                  <a:pt x="140902" y="1174086"/>
                </a:cubicBezTo>
                <a:cubicBezTo>
                  <a:pt x="140902" y="1167141"/>
                  <a:pt x="140902" y="1161064"/>
                  <a:pt x="140902" y="1155855"/>
                </a:cubicBezTo>
                <a:cubicBezTo>
                  <a:pt x="140034" y="1155855"/>
                  <a:pt x="138298" y="1156289"/>
                  <a:pt x="135693" y="1157157"/>
                </a:cubicBezTo>
                <a:cubicBezTo>
                  <a:pt x="128748" y="1157157"/>
                  <a:pt x="124407" y="1156723"/>
                  <a:pt x="122671" y="1155855"/>
                </a:cubicBezTo>
                <a:cubicBezTo>
                  <a:pt x="122671" y="1155855"/>
                  <a:pt x="121803" y="1155421"/>
                  <a:pt x="120066" y="1154553"/>
                </a:cubicBezTo>
                <a:cubicBezTo>
                  <a:pt x="119198" y="1154553"/>
                  <a:pt x="117027" y="1153251"/>
                  <a:pt x="113555" y="1150646"/>
                </a:cubicBezTo>
                <a:cubicBezTo>
                  <a:pt x="103137" y="1166273"/>
                  <a:pt x="92719" y="1181032"/>
                  <a:pt x="82301" y="1194922"/>
                </a:cubicBezTo>
                <a:cubicBezTo>
                  <a:pt x="68410" y="1211417"/>
                  <a:pt x="46706" y="1224440"/>
                  <a:pt x="17189" y="1233990"/>
                </a:cubicBezTo>
                <a:cubicBezTo>
                  <a:pt x="12848" y="1234858"/>
                  <a:pt x="12414" y="1233990"/>
                  <a:pt x="15886" y="1231385"/>
                </a:cubicBezTo>
                <a:cubicBezTo>
                  <a:pt x="47140" y="1201000"/>
                  <a:pt x="67976" y="1171048"/>
                  <a:pt x="78394" y="1141530"/>
                </a:cubicBezTo>
                <a:cubicBezTo>
                  <a:pt x="71449" y="1142398"/>
                  <a:pt x="64938" y="1145003"/>
                  <a:pt x="58860" y="1149344"/>
                </a:cubicBezTo>
                <a:cubicBezTo>
                  <a:pt x="57992" y="1150212"/>
                  <a:pt x="55822" y="1150212"/>
                  <a:pt x="52349" y="1149344"/>
                </a:cubicBezTo>
                <a:cubicBezTo>
                  <a:pt x="51481" y="1149344"/>
                  <a:pt x="51047" y="1149344"/>
                  <a:pt x="51047" y="1149344"/>
                </a:cubicBezTo>
                <a:cubicBezTo>
                  <a:pt x="44102" y="1144135"/>
                  <a:pt x="38025" y="1138492"/>
                  <a:pt x="32816" y="1132415"/>
                </a:cubicBezTo>
                <a:cubicBezTo>
                  <a:pt x="31079" y="1128942"/>
                  <a:pt x="31947" y="1126338"/>
                  <a:pt x="35420" y="1124601"/>
                </a:cubicBezTo>
                <a:cubicBezTo>
                  <a:pt x="57992" y="1120260"/>
                  <a:pt x="77526" y="1115051"/>
                  <a:pt x="94021" y="1108974"/>
                </a:cubicBezTo>
                <a:cubicBezTo>
                  <a:pt x="98362" y="1107238"/>
                  <a:pt x="102269" y="1107238"/>
                  <a:pt x="105741" y="1108974"/>
                </a:cubicBezTo>
                <a:cubicBezTo>
                  <a:pt x="107478" y="1109842"/>
                  <a:pt x="110516" y="1112013"/>
                  <a:pt x="114857" y="1115485"/>
                </a:cubicBezTo>
                <a:cubicBezTo>
                  <a:pt x="118330" y="1118090"/>
                  <a:pt x="120934" y="1120260"/>
                  <a:pt x="122671" y="1121997"/>
                </a:cubicBezTo>
                <a:cubicBezTo>
                  <a:pt x="126143" y="1125469"/>
                  <a:pt x="126577" y="1129376"/>
                  <a:pt x="123973" y="1133717"/>
                </a:cubicBezTo>
                <a:cubicBezTo>
                  <a:pt x="128314" y="1133717"/>
                  <a:pt x="131352" y="1133717"/>
                  <a:pt x="133089" y="1133717"/>
                </a:cubicBezTo>
                <a:cubicBezTo>
                  <a:pt x="133089" y="1133717"/>
                  <a:pt x="133957" y="1133717"/>
                  <a:pt x="135693" y="1133717"/>
                </a:cubicBezTo>
                <a:cubicBezTo>
                  <a:pt x="137429" y="1132849"/>
                  <a:pt x="138732" y="1132415"/>
                  <a:pt x="139600" y="1132415"/>
                </a:cubicBezTo>
                <a:cubicBezTo>
                  <a:pt x="139600" y="1130678"/>
                  <a:pt x="139600" y="1128074"/>
                  <a:pt x="139600" y="1124601"/>
                </a:cubicBezTo>
                <a:cubicBezTo>
                  <a:pt x="138732" y="1121128"/>
                  <a:pt x="138298" y="1118524"/>
                  <a:pt x="138298" y="1116788"/>
                </a:cubicBezTo>
                <a:lnTo>
                  <a:pt x="136995" y="1116788"/>
                </a:lnTo>
                <a:cubicBezTo>
                  <a:pt x="131786" y="1118524"/>
                  <a:pt x="127446" y="1118090"/>
                  <a:pt x="123973" y="1115485"/>
                </a:cubicBezTo>
                <a:cubicBezTo>
                  <a:pt x="123105" y="1114617"/>
                  <a:pt x="121368" y="1113315"/>
                  <a:pt x="118764" y="1111579"/>
                </a:cubicBezTo>
                <a:cubicBezTo>
                  <a:pt x="113555" y="1108106"/>
                  <a:pt x="110082" y="1105502"/>
                  <a:pt x="108346" y="1103765"/>
                </a:cubicBezTo>
                <a:cubicBezTo>
                  <a:pt x="105741" y="1100293"/>
                  <a:pt x="106175" y="1097688"/>
                  <a:pt x="109648" y="1095952"/>
                </a:cubicBezTo>
                <a:cubicBezTo>
                  <a:pt x="111384" y="1095083"/>
                  <a:pt x="115725" y="1094215"/>
                  <a:pt x="122671" y="1093347"/>
                </a:cubicBezTo>
                <a:cubicBezTo>
                  <a:pt x="126143" y="1092479"/>
                  <a:pt x="128314" y="1092045"/>
                  <a:pt x="129182" y="1092045"/>
                </a:cubicBezTo>
                <a:cubicBezTo>
                  <a:pt x="131786" y="1092045"/>
                  <a:pt x="133523" y="1092045"/>
                  <a:pt x="134391" y="1092045"/>
                </a:cubicBezTo>
                <a:cubicBezTo>
                  <a:pt x="132654" y="1085968"/>
                  <a:pt x="130050" y="1079891"/>
                  <a:pt x="126577" y="1073814"/>
                </a:cubicBezTo>
                <a:cubicBezTo>
                  <a:pt x="124841" y="1067736"/>
                  <a:pt x="126143" y="1064698"/>
                  <a:pt x="130484" y="1064698"/>
                </a:cubicBezTo>
                <a:cubicBezTo>
                  <a:pt x="136561" y="1064698"/>
                  <a:pt x="142204" y="1065566"/>
                  <a:pt x="147413" y="1067302"/>
                </a:cubicBezTo>
                <a:cubicBezTo>
                  <a:pt x="149149" y="1064698"/>
                  <a:pt x="152188" y="1060357"/>
                  <a:pt x="156529" y="1054280"/>
                </a:cubicBezTo>
                <a:cubicBezTo>
                  <a:pt x="160002" y="1049071"/>
                  <a:pt x="162606" y="1045164"/>
                  <a:pt x="164342" y="1042560"/>
                </a:cubicBezTo>
                <a:cubicBezTo>
                  <a:pt x="166079" y="1039955"/>
                  <a:pt x="165645" y="1039087"/>
                  <a:pt x="163040" y="1039955"/>
                </a:cubicBezTo>
                <a:cubicBezTo>
                  <a:pt x="160436" y="1040823"/>
                  <a:pt x="156529" y="1042560"/>
                  <a:pt x="151320" y="1045164"/>
                </a:cubicBezTo>
                <a:cubicBezTo>
                  <a:pt x="133957" y="1051241"/>
                  <a:pt x="121803" y="1056016"/>
                  <a:pt x="114857" y="1059489"/>
                </a:cubicBezTo>
                <a:cubicBezTo>
                  <a:pt x="112252" y="1060357"/>
                  <a:pt x="109648" y="1060357"/>
                  <a:pt x="107044" y="1059489"/>
                </a:cubicBezTo>
                <a:cubicBezTo>
                  <a:pt x="94021" y="1051675"/>
                  <a:pt x="86642" y="1044296"/>
                  <a:pt x="84905" y="1037351"/>
                </a:cubicBezTo>
                <a:cubicBezTo>
                  <a:pt x="84037" y="1033010"/>
                  <a:pt x="84905" y="1030839"/>
                  <a:pt x="87510" y="1030839"/>
                </a:cubicBezTo>
                <a:cubicBezTo>
                  <a:pt x="96191" y="1030839"/>
                  <a:pt x="112687" y="1028235"/>
                  <a:pt x="136995" y="1023026"/>
                </a:cubicBezTo>
                <a:cubicBezTo>
                  <a:pt x="152622" y="1019553"/>
                  <a:pt x="165211" y="1015647"/>
                  <a:pt x="174761" y="1011306"/>
                </a:cubicBezTo>
                <a:cubicBezTo>
                  <a:pt x="176931" y="1010438"/>
                  <a:pt x="179318" y="1010003"/>
                  <a:pt x="181923" y="1010003"/>
                </a:cubicBezTo>
                <a:close/>
                <a:moveTo>
                  <a:pt x="2130251" y="1004794"/>
                </a:moveTo>
                <a:cubicBezTo>
                  <a:pt x="2144141" y="1010872"/>
                  <a:pt x="2154125" y="1019987"/>
                  <a:pt x="2160202" y="1032142"/>
                </a:cubicBezTo>
                <a:cubicBezTo>
                  <a:pt x="2161939" y="1036482"/>
                  <a:pt x="2161070" y="1040823"/>
                  <a:pt x="2157598" y="1045164"/>
                </a:cubicBezTo>
                <a:cubicBezTo>
                  <a:pt x="2152388" y="1048637"/>
                  <a:pt x="2148481" y="1053412"/>
                  <a:pt x="2145878" y="1059489"/>
                </a:cubicBezTo>
                <a:cubicBezTo>
                  <a:pt x="2144141" y="1061225"/>
                  <a:pt x="2141537" y="1064264"/>
                  <a:pt x="2138064" y="1068605"/>
                </a:cubicBezTo>
                <a:cubicBezTo>
                  <a:pt x="2133723" y="1072945"/>
                  <a:pt x="2130684" y="1076418"/>
                  <a:pt x="2128949" y="1079023"/>
                </a:cubicBezTo>
                <a:cubicBezTo>
                  <a:pt x="2136762" y="1084232"/>
                  <a:pt x="2140234" y="1090743"/>
                  <a:pt x="2139366" y="1098556"/>
                </a:cubicBezTo>
                <a:cubicBezTo>
                  <a:pt x="2139366" y="1116788"/>
                  <a:pt x="2138498" y="1133717"/>
                  <a:pt x="2136762" y="1149344"/>
                </a:cubicBezTo>
                <a:cubicBezTo>
                  <a:pt x="2136762" y="1155421"/>
                  <a:pt x="2134157" y="1161064"/>
                  <a:pt x="2128949" y="1166273"/>
                </a:cubicBezTo>
                <a:cubicBezTo>
                  <a:pt x="2125476" y="1169746"/>
                  <a:pt x="2122002" y="1170180"/>
                  <a:pt x="2118530" y="1167575"/>
                </a:cubicBezTo>
                <a:cubicBezTo>
                  <a:pt x="2114189" y="1165839"/>
                  <a:pt x="2109849" y="1161932"/>
                  <a:pt x="2105507" y="1155855"/>
                </a:cubicBezTo>
                <a:cubicBezTo>
                  <a:pt x="2102035" y="1150646"/>
                  <a:pt x="2101601" y="1144569"/>
                  <a:pt x="2104205" y="1137624"/>
                </a:cubicBezTo>
                <a:cubicBezTo>
                  <a:pt x="2107678" y="1128074"/>
                  <a:pt x="2109414" y="1115051"/>
                  <a:pt x="2109414" y="1098556"/>
                </a:cubicBezTo>
                <a:cubicBezTo>
                  <a:pt x="2108546" y="1099424"/>
                  <a:pt x="2107244" y="1100727"/>
                  <a:pt x="2105507" y="1102463"/>
                </a:cubicBezTo>
                <a:cubicBezTo>
                  <a:pt x="2102903" y="1103331"/>
                  <a:pt x="2101167" y="1104199"/>
                  <a:pt x="2100299" y="1105067"/>
                </a:cubicBezTo>
                <a:cubicBezTo>
                  <a:pt x="2088144" y="1115485"/>
                  <a:pt x="2072951" y="1125035"/>
                  <a:pt x="2054720" y="1133717"/>
                </a:cubicBezTo>
                <a:cubicBezTo>
                  <a:pt x="2052116" y="1134585"/>
                  <a:pt x="2049945" y="1134585"/>
                  <a:pt x="2048209" y="1133717"/>
                </a:cubicBezTo>
                <a:cubicBezTo>
                  <a:pt x="2047341" y="1133717"/>
                  <a:pt x="2047775" y="1132415"/>
                  <a:pt x="2049511" y="1129810"/>
                </a:cubicBezTo>
                <a:cubicBezTo>
                  <a:pt x="2077293" y="1096820"/>
                  <a:pt x="2098997" y="1067736"/>
                  <a:pt x="2114623" y="1042560"/>
                </a:cubicBezTo>
                <a:cubicBezTo>
                  <a:pt x="2119832" y="1032142"/>
                  <a:pt x="2122436" y="1021724"/>
                  <a:pt x="2122436" y="1011306"/>
                </a:cubicBezTo>
                <a:cubicBezTo>
                  <a:pt x="2121569" y="1006097"/>
                  <a:pt x="2124173" y="1003926"/>
                  <a:pt x="2130251" y="1004794"/>
                </a:cubicBezTo>
                <a:close/>
                <a:moveTo>
                  <a:pt x="8576217" y="1003492"/>
                </a:moveTo>
                <a:cubicBezTo>
                  <a:pt x="8590976" y="1006097"/>
                  <a:pt x="8603130" y="1012174"/>
                  <a:pt x="8612680" y="1021724"/>
                </a:cubicBezTo>
                <a:cubicBezTo>
                  <a:pt x="8617021" y="1024328"/>
                  <a:pt x="8618323" y="1029103"/>
                  <a:pt x="8616586" y="1036048"/>
                </a:cubicBezTo>
                <a:cubicBezTo>
                  <a:pt x="8615718" y="1039521"/>
                  <a:pt x="8614416" y="1043862"/>
                  <a:pt x="8612680" y="1049071"/>
                </a:cubicBezTo>
                <a:cubicBezTo>
                  <a:pt x="8613548" y="1049071"/>
                  <a:pt x="8614850" y="1049071"/>
                  <a:pt x="8616586" y="1049071"/>
                </a:cubicBezTo>
                <a:cubicBezTo>
                  <a:pt x="8618323" y="1048203"/>
                  <a:pt x="8620059" y="1047769"/>
                  <a:pt x="8621795" y="1047769"/>
                </a:cubicBezTo>
                <a:cubicBezTo>
                  <a:pt x="8628741" y="1046032"/>
                  <a:pt x="8633950" y="1046466"/>
                  <a:pt x="8637422" y="1049071"/>
                </a:cubicBezTo>
                <a:cubicBezTo>
                  <a:pt x="8642631" y="1051675"/>
                  <a:pt x="8646538" y="1056016"/>
                  <a:pt x="8649143" y="1062093"/>
                </a:cubicBezTo>
                <a:cubicBezTo>
                  <a:pt x="8650879" y="1067302"/>
                  <a:pt x="8649143" y="1070341"/>
                  <a:pt x="8643934" y="1071209"/>
                </a:cubicBezTo>
                <a:cubicBezTo>
                  <a:pt x="8640461" y="1071209"/>
                  <a:pt x="8634818" y="1071643"/>
                  <a:pt x="8627004" y="1072511"/>
                </a:cubicBezTo>
                <a:cubicBezTo>
                  <a:pt x="8619191" y="1072511"/>
                  <a:pt x="8613548" y="1072945"/>
                  <a:pt x="8610075" y="1073814"/>
                </a:cubicBezTo>
                <a:cubicBezTo>
                  <a:pt x="8610075" y="1076418"/>
                  <a:pt x="8609641" y="1079891"/>
                  <a:pt x="8608773" y="1084232"/>
                </a:cubicBezTo>
                <a:cubicBezTo>
                  <a:pt x="8606168" y="1108540"/>
                  <a:pt x="8603998" y="1128508"/>
                  <a:pt x="8602262" y="1144135"/>
                </a:cubicBezTo>
                <a:cubicBezTo>
                  <a:pt x="8612680" y="1142398"/>
                  <a:pt x="8621362" y="1141096"/>
                  <a:pt x="8628307" y="1140228"/>
                </a:cubicBezTo>
                <a:cubicBezTo>
                  <a:pt x="8633516" y="1138492"/>
                  <a:pt x="8639593" y="1138926"/>
                  <a:pt x="8646538" y="1141530"/>
                </a:cubicBezTo>
                <a:cubicBezTo>
                  <a:pt x="8656956" y="1146739"/>
                  <a:pt x="8664336" y="1153251"/>
                  <a:pt x="8668676" y="1161064"/>
                </a:cubicBezTo>
                <a:cubicBezTo>
                  <a:pt x="8670413" y="1168009"/>
                  <a:pt x="8666940" y="1172350"/>
                  <a:pt x="8658258" y="1174086"/>
                </a:cubicBezTo>
                <a:cubicBezTo>
                  <a:pt x="8641763" y="1171482"/>
                  <a:pt x="8624400" y="1170614"/>
                  <a:pt x="8606168" y="1171482"/>
                </a:cubicBezTo>
                <a:cubicBezTo>
                  <a:pt x="8619191" y="1187977"/>
                  <a:pt x="8637857" y="1201868"/>
                  <a:pt x="8662165" y="1213154"/>
                </a:cubicBezTo>
                <a:cubicBezTo>
                  <a:pt x="8666506" y="1214890"/>
                  <a:pt x="8673017" y="1217929"/>
                  <a:pt x="8681699" y="1222270"/>
                </a:cubicBezTo>
                <a:cubicBezTo>
                  <a:pt x="8686908" y="1224006"/>
                  <a:pt x="8696458" y="1227913"/>
                  <a:pt x="8710348" y="1233990"/>
                </a:cubicBezTo>
                <a:cubicBezTo>
                  <a:pt x="8713821" y="1234858"/>
                  <a:pt x="8715557" y="1236160"/>
                  <a:pt x="8715557" y="1237897"/>
                </a:cubicBezTo>
                <a:cubicBezTo>
                  <a:pt x="8715557" y="1238765"/>
                  <a:pt x="8713821" y="1239633"/>
                  <a:pt x="8710348" y="1240501"/>
                </a:cubicBezTo>
                <a:cubicBezTo>
                  <a:pt x="8704271" y="1240501"/>
                  <a:pt x="8694287" y="1241369"/>
                  <a:pt x="8680396" y="1243106"/>
                </a:cubicBezTo>
                <a:cubicBezTo>
                  <a:pt x="8664769" y="1244842"/>
                  <a:pt x="8653484" y="1246144"/>
                  <a:pt x="8646538" y="1247012"/>
                </a:cubicBezTo>
                <a:cubicBezTo>
                  <a:pt x="8643066" y="1247880"/>
                  <a:pt x="8638725" y="1246578"/>
                  <a:pt x="8633516" y="1243106"/>
                </a:cubicBezTo>
                <a:cubicBezTo>
                  <a:pt x="8607471" y="1221401"/>
                  <a:pt x="8589239" y="1197961"/>
                  <a:pt x="8578821" y="1172784"/>
                </a:cubicBezTo>
                <a:cubicBezTo>
                  <a:pt x="8576217" y="1172784"/>
                  <a:pt x="8572744" y="1172784"/>
                  <a:pt x="8568403" y="1172784"/>
                </a:cubicBezTo>
                <a:cubicBezTo>
                  <a:pt x="8563194" y="1173652"/>
                  <a:pt x="8559288" y="1174086"/>
                  <a:pt x="8556683" y="1174086"/>
                </a:cubicBezTo>
                <a:cubicBezTo>
                  <a:pt x="8553211" y="1174086"/>
                  <a:pt x="8548002" y="1174520"/>
                  <a:pt x="8541056" y="1175389"/>
                </a:cubicBezTo>
                <a:cubicBezTo>
                  <a:pt x="8533243" y="1176257"/>
                  <a:pt x="8527600" y="1177125"/>
                  <a:pt x="8524127" y="1177993"/>
                </a:cubicBezTo>
                <a:cubicBezTo>
                  <a:pt x="8525863" y="1178861"/>
                  <a:pt x="8527166" y="1180598"/>
                  <a:pt x="8528034" y="1183202"/>
                </a:cubicBezTo>
                <a:cubicBezTo>
                  <a:pt x="8530638" y="1188411"/>
                  <a:pt x="8529770" y="1192318"/>
                  <a:pt x="8525429" y="1194922"/>
                </a:cubicBezTo>
                <a:cubicBezTo>
                  <a:pt x="8522825" y="1197527"/>
                  <a:pt x="8518484" y="1201868"/>
                  <a:pt x="8512407" y="1207945"/>
                </a:cubicBezTo>
                <a:cubicBezTo>
                  <a:pt x="8507198" y="1214022"/>
                  <a:pt x="8496780" y="1221401"/>
                  <a:pt x="8481153" y="1230083"/>
                </a:cubicBezTo>
                <a:cubicBezTo>
                  <a:pt x="8465526" y="1238765"/>
                  <a:pt x="8446861" y="1246144"/>
                  <a:pt x="8425156" y="1252221"/>
                </a:cubicBezTo>
                <a:cubicBezTo>
                  <a:pt x="8422552" y="1253089"/>
                  <a:pt x="8421249" y="1253089"/>
                  <a:pt x="8421249" y="1252221"/>
                </a:cubicBezTo>
                <a:cubicBezTo>
                  <a:pt x="8421249" y="1250485"/>
                  <a:pt x="8422118" y="1248748"/>
                  <a:pt x="8423854" y="1247012"/>
                </a:cubicBezTo>
                <a:cubicBezTo>
                  <a:pt x="8456844" y="1222704"/>
                  <a:pt x="8478548" y="1202302"/>
                  <a:pt x="8488966" y="1185807"/>
                </a:cubicBezTo>
                <a:cubicBezTo>
                  <a:pt x="8490703" y="1184070"/>
                  <a:pt x="8491571" y="1182768"/>
                  <a:pt x="8491571" y="1181900"/>
                </a:cubicBezTo>
                <a:cubicBezTo>
                  <a:pt x="8486362" y="1181900"/>
                  <a:pt x="8480285" y="1182768"/>
                  <a:pt x="8473339" y="1184504"/>
                </a:cubicBezTo>
                <a:cubicBezTo>
                  <a:pt x="8468130" y="1185373"/>
                  <a:pt x="8464224" y="1184070"/>
                  <a:pt x="8461619" y="1180598"/>
                </a:cubicBezTo>
                <a:cubicBezTo>
                  <a:pt x="8456410" y="1176257"/>
                  <a:pt x="8451201" y="1171482"/>
                  <a:pt x="8445992" y="1166273"/>
                </a:cubicBezTo>
                <a:cubicBezTo>
                  <a:pt x="8444256" y="1164537"/>
                  <a:pt x="8443822" y="1162800"/>
                  <a:pt x="8444690" y="1161064"/>
                </a:cubicBezTo>
                <a:cubicBezTo>
                  <a:pt x="8445558" y="1160196"/>
                  <a:pt x="8447294" y="1159762"/>
                  <a:pt x="8449899" y="1159762"/>
                </a:cubicBezTo>
                <a:cubicBezTo>
                  <a:pt x="8454240" y="1159762"/>
                  <a:pt x="8462053" y="1159328"/>
                  <a:pt x="8473339" y="1158460"/>
                </a:cubicBezTo>
                <a:cubicBezTo>
                  <a:pt x="8477680" y="1157591"/>
                  <a:pt x="8481153" y="1157157"/>
                  <a:pt x="8483757" y="1157157"/>
                </a:cubicBezTo>
                <a:cubicBezTo>
                  <a:pt x="8491571" y="1155421"/>
                  <a:pt x="8499384" y="1154553"/>
                  <a:pt x="8507198" y="1154553"/>
                </a:cubicBezTo>
                <a:cubicBezTo>
                  <a:pt x="8507198" y="1129376"/>
                  <a:pt x="8506330" y="1106370"/>
                  <a:pt x="8504593" y="1085534"/>
                </a:cubicBezTo>
                <a:cubicBezTo>
                  <a:pt x="8503725" y="1085534"/>
                  <a:pt x="8501989" y="1085968"/>
                  <a:pt x="8499384" y="1086836"/>
                </a:cubicBezTo>
                <a:cubicBezTo>
                  <a:pt x="8496780" y="1086836"/>
                  <a:pt x="8495044" y="1087270"/>
                  <a:pt x="8494175" y="1088138"/>
                </a:cubicBezTo>
                <a:cubicBezTo>
                  <a:pt x="8486362" y="1089874"/>
                  <a:pt x="8477246" y="1083797"/>
                  <a:pt x="8466828" y="1069907"/>
                </a:cubicBezTo>
                <a:cubicBezTo>
                  <a:pt x="8465092" y="1069039"/>
                  <a:pt x="8464658" y="1067736"/>
                  <a:pt x="8465526" y="1066000"/>
                </a:cubicBezTo>
                <a:cubicBezTo>
                  <a:pt x="8465526" y="1065132"/>
                  <a:pt x="8466828" y="1064698"/>
                  <a:pt x="8469433" y="1064698"/>
                </a:cubicBezTo>
                <a:cubicBezTo>
                  <a:pt x="8477246" y="1064698"/>
                  <a:pt x="8485928" y="1063830"/>
                  <a:pt x="8495477" y="1062093"/>
                </a:cubicBezTo>
                <a:cubicBezTo>
                  <a:pt x="8498082" y="1062093"/>
                  <a:pt x="8500686" y="1062093"/>
                  <a:pt x="8503291" y="1062093"/>
                </a:cubicBezTo>
                <a:cubicBezTo>
                  <a:pt x="8502423" y="1050807"/>
                  <a:pt x="8499819" y="1041257"/>
                  <a:pt x="8495477" y="1033444"/>
                </a:cubicBezTo>
                <a:cubicBezTo>
                  <a:pt x="8493742" y="1027367"/>
                  <a:pt x="8495912" y="1024328"/>
                  <a:pt x="8501989" y="1024328"/>
                </a:cubicBezTo>
                <a:cubicBezTo>
                  <a:pt x="8515011" y="1025196"/>
                  <a:pt x="8525429" y="1028669"/>
                  <a:pt x="8533243" y="1034746"/>
                </a:cubicBezTo>
                <a:cubicBezTo>
                  <a:pt x="8537584" y="1038219"/>
                  <a:pt x="8539320" y="1042560"/>
                  <a:pt x="8538452" y="1047769"/>
                </a:cubicBezTo>
                <a:cubicBezTo>
                  <a:pt x="8538452" y="1048637"/>
                  <a:pt x="8538452" y="1049939"/>
                  <a:pt x="8538452" y="1051675"/>
                </a:cubicBezTo>
                <a:cubicBezTo>
                  <a:pt x="8537584" y="1054280"/>
                  <a:pt x="8537149" y="1056450"/>
                  <a:pt x="8537149" y="1058187"/>
                </a:cubicBezTo>
                <a:cubicBezTo>
                  <a:pt x="8550172" y="1056450"/>
                  <a:pt x="8563194" y="1055148"/>
                  <a:pt x="8576217" y="1054280"/>
                </a:cubicBezTo>
                <a:cubicBezTo>
                  <a:pt x="8576217" y="1034312"/>
                  <a:pt x="8573612" y="1020856"/>
                  <a:pt x="8568403" y="1013910"/>
                </a:cubicBezTo>
                <a:cubicBezTo>
                  <a:pt x="8565799" y="1006965"/>
                  <a:pt x="8568403" y="1003492"/>
                  <a:pt x="8576217" y="1003492"/>
                </a:cubicBezTo>
                <a:close/>
                <a:moveTo>
                  <a:pt x="1151855" y="1002190"/>
                </a:moveTo>
                <a:cubicBezTo>
                  <a:pt x="1165745" y="1006531"/>
                  <a:pt x="1177031" y="1013042"/>
                  <a:pt x="1185712" y="1021724"/>
                </a:cubicBezTo>
                <a:cubicBezTo>
                  <a:pt x="1190922" y="1026933"/>
                  <a:pt x="1190922" y="1031708"/>
                  <a:pt x="1185712" y="1036048"/>
                </a:cubicBezTo>
                <a:cubicBezTo>
                  <a:pt x="1183977" y="1037785"/>
                  <a:pt x="1182241" y="1039955"/>
                  <a:pt x="1180504" y="1042560"/>
                </a:cubicBezTo>
                <a:cubicBezTo>
                  <a:pt x="1223912" y="1088572"/>
                  <a:pt x="1269492" y="1118090"/>
                  <a:pt x="1317240" y="1131112"/>
                </a:cubicBezTo>
                <a:cubicBezTo>
                  <a:pt x="1321581" y="1132849"/>
                  <a:pt x="1323751" y="1134151"/>
                  <a:pt x="1323751" y="1135019"/>
                </a:cubicBezTo>
                <a:cubicBezTo>
                  <a:pt x="1322883" y="1136755"/>
                  <a:pt x="1320279" y="1138058"/>
                  <a:pt x="1315938" y="1138926"/>
                </a:cubicBezTo>
                <a:cubicBezTo>
                  <a:pt x="1297706" y="1142398"/>
                  <a:pt x="1277304" y="1145003"/>
                  <a:pt x="1254732" y="1146739"/>
                </a:cubicBezTo>
                <a:cubicBezTo>
                  <a:pt x="1246918" y="1147607"/>
                  <a:pt x="1240408" y="1146305"/>
                  <a:pt x="1235198" y="1142833"/>
                </a:cubicBezTo>
                <a:cubicBezTo>
                  <a:pt x="1212627" y="1125469"/>
                  <a:pt x="1190488" y="1098122"/>
                  <a:pt x="1168784" y="1060791"/>
                </a:cubicBezTo>
                <a:cubicBezTo>
                  <a:pt x="1163575" y="1069473"/>
                  <a:pt x="1157063" y="1078588"/>
                  <a:pt x="1149250" y="1088138"/>
                </a:cubicBezTo>
                <a:cubicBezTo>
                  <a:pt x="1156195" y="1089006"/>
                  <a:pt x="1163575" y="1090309"/>
                  <a:pt x="1171389" y="1092045"/>
                </a:cubicBezTo>
                <a:cubicBezTo>
                  <a:pt x="1185279" y="1097254"/>
                  <a:pt x="1191356" y="1104633"/>
                  <a:pt x="1189620" y="1114183"/>
                </a:cubicBezTo>
                <a:cubicBezTo>
                  <a:pt x="1189620" y="1116788"/>
                  <a:pt x="1188751" y="1120260"/>
                  <a:pt x="1187015" y="1124601"/>
                </a:cubicBezTo>
                <a:cubicBezTo>
                  <a:pt x="1186147" y="1127206"/>
                  <a:pt x="1185712" y="1128942"/>
                  <a:pt x="1185712" y="1129810"/>
                </a:cubicBezTo>
                <a:cubicBezTo>
                  <a:pt x="1186580" y="1128942"/>
                  <a:pt x="1187449" y="1128508"/>
                  <a:pt x="1188317" y="1128508"/>
                </a:cubicBezTo>
                <a:cubicBezTo>
                  <a:pt x="1189186" y="1127640"/>
                  <a:pt x="1190053" y="1127206"/>
                  <a:pt x="1190922" y="1127206"/>
                </a:cubicBezTo>
                <a:cubicBezTo>
                  <a:pt x="1196131" y="1124601"/>
                  <a:pt x="1200472" y="1124601"/>
                  <a:pt x="1203945" y="1127206"/>
                </a:cubicBezTo>
                <a:cubicBezTo>
                  <a:pt x="1214362" y="1134151"/>
                  <a:pt x="1222176" y="1141530"/>
                  <a:pt x="1227386" y="1149344"/>
                </a:cubicBezTo>
                <a:cubicBezTo>
                  <a:pt x="1228253" y="1152816"/>
                  <a:pt x="1227386" y="1155855"/>
                  <a:pt x="1224780" y="1158460"/>
                </a:cubicBezTo>
                <a:cubicBezTo>
                  <a:pt x="1202207" y="1166273"/>
                  <a:pt x="1181371" y="1176691"/>
                  <a:pt x="1162272" y="1189713"/>
                </a:cubicBezTo>
                <a:cubicBezTo>
                  <a:pt x="1163140" y="1189713"/>
                  <a:pt x="1164443" y="1189713"/>
                  <a:pt x="1166180" y="1189713"/>
                </a:cubicBezTo>
                <a:cubicBezTo>
                  <a:pt x="1170520" y="1190582"/>
                  <a:pt x="1176597" y="1192318"/>
                  <a:pt x="1184411" y="1194922"/>
                </a:cubicBezTo>
                <a:cubicBezTo>
                  <a:pt x="1195697" y="1198395"/>
                  <a:pt x="1200038" y="1209247"/>
                  <a:pt x="1197434" y="1227479"/>
                </a:cubicBezTo>
                <a:cubicBezTo>
                  <a:pt x="1193961" y="1240501"/>
                  <a:pt x="1186147" y="1243106"/>
                  <a:pt x="1173993" y="1235292"/>
                </a:cubicBezTo>
                <a:cubicBezTo>
                  <a:pt x="1160102" y="1222270"/>
                  <a:pt x="1147948" y="1208379"/>
                  <a:pt x="1137530" y="1193620"/>
                </a:cubicBezTo>
                <a:cubicBezTo>
                  <a:pt x="1136662" y="1191016"/>
                  <a:pt x="1136228" y="1189713"/>
                  <a:pt x="1136228" y="1189713"/>
                </a:cubicBezTo>
                <a:cubicBezTo>
                  <a:pt x="1136228" y="1188845"/>
                  <a:pt x="1137964" y="1188411"/>
                  <a:pt x="1141436" y="1188411"/>
                </a:cubicBezTo>
                <a:lnTo>
                  <a:pt x="1146645" y="1188411"/>
                </a:lnTo>
                <a:cubicBezTo>
                  <a:pt x="1149250" y="1184938"/>
                  <a:pt x="1153157" y="1179295"/>
                  <a:pt x="1158366" y="1171482"/>
                </a:cubicBezTo>
                <a:cubicBezTo>
                  <a:pt x="1162707" y="1164537"/>
                  <a:pt x="1166180" y="1159328"/>
                  <a:pt x="1168784" y="1155855"/>
                </a:cubicBezTo>
                <a:cubicBezTo>
                  <a:pt x="1163575" y="1156723"/>
                  <a:pt x="1152288" y="1160630"/>
                  <a:pt x="1134926" y="1167575"/>
                </a:cubicBezTo>
                <a:cubicBezTo>
                  <a:pt x="1133189" y="1168443"/>
                  <a:pt x="1131887" y="1168877"/>
                  <a:pt x="1131018" y="1168877"/>
                </a:cubicBezTo>
                <a:cubicBezTo>
                  <a:pt x="1127546" y="1170614"/>
                  <a:pt x="1123206" y="1170180"/>
                  <a:pt x="1117996" y="1167575"/>
                </a:cubicBezTo>
                <a:cubicBezTo>
                  <a:pt x="1110183" y="1164102"/>
                  <a:pt x="1104105" y="1158460"/>
                  <a:pt x="1099764" y="1150646"/>
                </a:cubicBezTo>
                <a:cubicBezTo>
                  <a:pt x="1098897" y="1145437"/>
                  <a:pt x="1100199" y="1142833"/>
                  <a:pt x="1103671" y="1142833"/>
                </a:cubicBezTo>
                <a:cubicBezTo>
                  <a:pt x="1122771" y="1141096"/>
                  <a:pt x="1140568" y="1138492"/>
                  <a:pt x="1157063" y="1135019"/>
                </a:cubicBezTo>
                <a:cubicBezTo>
                  <a:pt x="1158800" y="1135019"/>
                  <a:pt x="1161404" y="1134585"/>
                  <a:pt x="1164877" y="1133717"/>
                </a:cubicBezTo>
                <a:cubicBezTo>
                  <a:pt x="1167482" y="1133717"/>
                  <a:pt x="1169218" y="1133717"/>
                  <a:pt x="1170086" y="1133717"/>
                </a:cubicBezTo>
                <a:cubicBezTo>
                  <a:pt x="1164877" y="1129376"/>
                  <a:pt x="1157931" y="1121128"/>
                  <a:pt x="1149250" y="1108974"/>
                </a:cubicBezTo>
                <a:cubicBezTo>
                  <a:pt x="1145777" y="1104633"/>
                  <a:pt x="1143173" y="1101161"/>
                  <a:pt x="1141436" y="1098556"/>
                </a:cubicBezTo>
                <a:cubicBezTo>
                  <a:pt x="1137964" y="1102897"/>
                  <a:pt x="1133623" y="1107672"/>
                  <a:pt x="1128413" y="1112881"/>
                </a:cubicBezTo>
                <a:cubicBezTo>
                  <a:pt x="1110183" y="1132849"/>
                  <a:pt x="1084137" y="1149778"/>
                  <a:pt x="1050280" y="1163669"/>
                </a:cubicBezTo>
                <a:cubicBezTo>
                  <a:pt x="1047675" y="1165405"/>
                  <a:pt x="1045504" y="1165405"/>
                  <a:pt x="1043768" y="1163669"/>
                </a:cubicBezTo>
                <a:cubicBezTo>
                  <a:pt x="1043768" y="1161932"/>
                  <a:pt x="1045071" y="1160196"/>
                  <a:pt x="1047675" y="1158460"/>
                </a:cubicBezTo>
                <a:cubicBezTo>
                  <a:pt x="1085006" y="1129810"/>
                  <a:pt x="1114957" y="1091177"/>
                  <a:pt x="1137530" y="1042560"/>
                </a:cubicBezTo>
                <a:cubicBezTo>
                  <a:pt x="1142739" y="1029537"/>
                  <a:pt x="1144475" y="1018685"/>
                  <a:pt x="1142739" y="1010003"/>
                </a:cubicBezTo>
                <a:cubicBezTo>
                  <a:pt x="1141871" y="1003058"/>
                  <a:pt x="1144909" y="1000454"/>
                  <a:pt x="1151855" y="1002190"/>
                </a:cubicBezTo>
                <a:close/>
                <a:moveTo>
                  <a:pt x="7932824" y="1000888"/>
                </a:moveTo>
                <a:cubicBezTo>
                  <a:pt x="7934777" y="1000888"/>
                  <a:pt x="7936404" y="1001322"/>
                  <a:pt x="7937707" y="1002190"/>
                </a:cubicBezTo>
                <a:cubicBezTo>
                  <a:pt x="7940312" y="1003058"/>
                  <a:pt x="7945086" y="1005229"/>
                  <a:pt x="7952032" y="1008701"/>
                </a:cubicBezTo>
                <a:cubicBezTo>
                  <a:pt x="7953768" y="1009569"/>
                  <a:pt x="7954636" y="1010003"/>
                  <a:pt x="7954636" y="1010003"/>
                </a:cubicBezTo>
                <a:cubicBezTo>
                  <a:pt x="7960714" y="1016081"/>
                  <a:pt x="7959845" y="1020856"/>
                  <a:pt x="7952032" y="1024328"/>
                </a:cubicBezTo>
                <a:cubicBezTo>
                  <a:pt x="7939009" y="1027801"/>
                  <a:pt x="7924250" y="1030839"/>
                  <a:pt x="7907755" y="1033444"/>
                </a:cubicBezTo>
                <a:cubicBezTo>
                  <a:pt x="7909492" y="1036048"/>
                  <a:pt x="7910360" y="1039087"/>
                  <a:pt x="7910360" y="1042560"/>
                </a:cubicBezTo>
                <a:cubicBezTo>
                  <a:pt x="7922514" y="1040823"/>
                  <a:pt x="7932498" y="1039521"/>
                  <a:pt x="7940312" y="1038653"/>
                </a:cubicBezTo>
                <a:cubicBezTo>
                  <a:pt x="7942916" y="1037785"/>
                  <a:pt x="7947691" y="1036917"/>
                  <a:pt x="7954636" y="1036048"/>
                </a:cubicBezTo>
                <a:cubicBezTo>
                  <a:pt x="7964186" y="1033444"/>
                  <a:pt x="7970698" y="1031708"/>
                  <a:pt x="7974170" y="1030839"/>
                </a:cubicBezTo>
                <a:cubicBezTo>
                  <a:pt x="7980248" y="1029103"/>
                  <a:pt x="7985890" y="1029103"/>
                  <a:pt x="7991099" y="1030839"/>
                </a:cubicBezTo>
                <a:cubicBezTo>
                  <a:pt x="8003254" y="1034312"/>
                  <a:pt x="8013237" y="1042560"/>
                  <a:pt x="8021050" y="1055582"/>
                </a:cubicBezTo>
                <a:cubicBezTo>
                  <a:pt x="8027128" y="1065132"/>
                  <a:pt x="8024958" y="1071209"/>
                  <a:pt x="8014540" y="1073814"/>
                </a:cubicBezTo>
                <a:cubicBezTo>
                  <a:pt x="7997176" y="1072945"/>
                  <a:pt x="7980248" y="1075550"/>
                  <a:pt x="7963752" y="1081627"/>
                </a:cubicBezTo>
                <a:cubicBezTo>
                  <a:pt x="7962016" y="1082495"/>
                  <a:pt x="7960714" y="1082495"/>
                  <a:pt x="7959845" y="1081627"/>
                </a:cubicBezTo>
                <a:cubicBezTo>
                  <a:pt x="7958977" y="1079891"/>
                  <a:pt x="7959412" y="1078154"/>
                  <a:pt x="7961148" y="1076418"/>
                </a:cubicBezTo>
                <a:cubicBezTo>
                  <a:pt x="7962016" y="1074682"/>
                  <a:pt x="7963752" y="1072511"/>
                  <a:pt x="7966356" y="1069907"/>
                </a:cubicBezTo>
                <a:cubicBezTo>
                  <a:pt x="7970698" y="1064698"/>
                  <a:pt x="7973302" y="1061225"/>
                  <a:pt x="7974170" y="1059489"/>
                </a:cubicBezTo>
                <a:cubicBezTo>
                  <a:pt x="7974170" y="1056884"/>
                  <a:pt x="7972868" y="1055582"/>
                  <a:pt x="7970263" y="1055582"/>
                </a:cubicBezTo>
                <a:cubicBezTo>
                  <a:pt x="7963318" y="1056450"/>
                  <a:pt x="7949427" y="1057752"/>
                  <a:pt x="7928591" y="1059489"/>
                </a:cubicBezTo>
                <a:cubicBezTo>
                  <a:pt x="7920778" y="1060357"/>
                  <a:pt x="7914700" y="1061225"/>
                  <a:pt x="7910360" y="1062093"/>
                </a:cubicBezTo>
                <a:lnTo>
                  <a:pt x="7910360" y="1068605"/>
                </a:lnTo>
                <a:cubicBezTo>
                  <a:pt x="7911228" y="1068605"/>
                  <a:pt x="7912530" y="1068605"/>
                  <a:pt x="7914266" y="1068605"/>
                </a:cubicBezTo>
                <a:cubicBezTo>
                  <a:pt x="7918608" y="1067736"/>
                  <a:pt x="7924684" y="1066000"/>
                  <a:pt x="7932498" y="1063396"/>
                </a:cubicBezTo>
                <a:cubicBezTo>
                  <a:pt x="7942048" y="1062527"/>
                  <a:pt x="7948994" y="1066000"/>
                  <a:pt x="7953334" y="1073814"/>
                </a:cubicBezTo>
                <a:cubicBezTo>
                  <a:pt x="7955938" y="1078154"/>
                  <a:pt x="7955938" y="1082061"/>
                  <a:pt x="7953334" y="1085534"/>
                </a:cubicBezTo>
                <a:cubicBezTo>
                  <a:pt x="7949862" y="1089006"/>
                  <a:pt x="7945520" y="1089874"/>
                  <a:pt x="7940312" y="1088138"/>
                </a:cubicBezTo>
                <a:cubicBezTo>
                  <a:pt x="7929026" y="1085534"/>
                  <a:pt x="7919042" y="1080759"/>
                  <a:pt x="7910360" y="1073814"/>
                </a:cubicBezTo>
                <a:lnTo>
                  <a:pt x="7910360" y="1081627"/>
                </a:lnTo>
                <a:cubicBezTo>
                  <a:pt x="7910360" y="1086836"/>
                  <a:pt x="7909926" y="1090743"/>
                  <a:pt x="7909058" y="1093347"/>
                </a:cubicBezTo>
                <a:cubicBezTo>
                  <a:pt x="7910794" y="1093347"/>
                  <a:pt x="7915135" y="1092913"/>
                  <a:pt x="7922080" y="1092045"/>
                </a:cubicBezTo>
                <a:cubicBezTo>
                  <a:pt x="7929026" y="1091177"/>
                  <a:pt x="7933366" y="1090743"/>
                  <a:pt x="7935102" y="1090743"/>
                </a:cubicBezTo>
                <a:cubicBezTo>
                  <a:pt x="7947257" y="1090743"/>
                  <a:pt x="7954202" y="1095952"/>
                  <a:pt x="7955938" y="1106370"/>
                </a:cubicBezTo>
                <a:cubicBezTo>
                  <a:pt x="7957675" y="1117656"/>
                  <a:pt x="7952466" y="1121128"/>
                  <a:pt x="7940312" y="1116788"/>
                </a:cubicBezTo>
                <a:cubicBezTo>
                  <a:pt x="7928158" y="1113315"/>
                  <a:pt x="7917740" y="1107672"/>
                  <a:pt x="7909058" y="1099858"/>
                </a:cubicBezTo>
                <a:cubicBezTo>
                  <a:pt x="7907322" y="1106804"/>
                  <a:pt x="7904283" y="1111579"/>
                  <a:pt x="7899942" y="1114183"/>
                </a:cubicBezTo>
                <a:cubicBezTo>
                  <a:pt x="7896470" y="1117656"/>
                  <a:pt x="7891694" y="1116788"/>
                  <a:pt x="7885617" y="1111579"/>
                </a:cubicBezTo>
                <a:cubicBezTo>
                  <a:pt x="7876936" y="1104633"/>
                  <a:pt x="7873029" y="1097688"/>
                  <a:pt x="7873897" y="1090743"/>
                </a:cubicBezTo>
                <a:cubicBezTo>
                  <a:pt x="7874766" y="1089006"/>
                  <a:pt x="7875199" y="1085100"/>
                  <a:pt x="7875199" y="1079023"/>
                </a:cubicBezTo>
                <a:cubicBezTo>
                  <a:pt x="7876068" y="1072945"/>
                  <a:pt x="7876502" y="1068605"/>
                  <a:pt x="7876502" y="1066000"/>
                </a:cubicBezTo>
                <a:cubicBezTo>
                  <a:pt x="7846984" y="1069473"/>
                  <a:pt x="7826582" y="1071643"/>
                  <a:pt x="7815296" y="1072511"/>
                </a:cubicBezTo>
                <a:cubicBezTo>
                  <a:pt x="7815296" y="1072511"/>
                  <a:pt x="7814862" y="1073379"/>
                  <a:pt x="7813994" y="1075116"/>
                </a:cubicBezTo>
                <a:cubicBezTo>
                  <a:pt x="7814862" y="1075116"/>
                  <a:pt x="7815730" y="1074682"/>
                  <a:pt x="7816598" y="1073814"/>
                </a:cubicBezTo>
                <a:cubicBezTo>
                  <a:pt x="7817466" y="1073814"/>
                  <a:pt x="7817900" y="1073814"/>
                  <a:pt x="7817900" y="1073814"/>
                </a:cubicBezTo>
                <a:cubicBezTo>
                  <a:pt x="7818769" y="1073814"/>
                  <a:pt x="7821807" y="1073814"/>
                  <a:pt x="7827016" y="1073814"/>
                </a:cubicBezTo>
                <a:cubicBezTo>
                  <a:pt x="7838302" y="1072945"/>
                  <a:pt x="7845682" y="1072511"/>
                  <a:pt x="7849154" y="1072511"/>
                </a:cubicBezTo>
                <a:cubicBezTo>
                  <a:pt x="7856100" y="1073379"/>
                  <a:pt x="7861743" y="1077286"/>
                  <a:pt x="7866084" y="1084232"/>
                </a:cubicBezTo>
                <a:cubicBezTo>
                  <a:pt x="7866952" y="1094649"/>
                  <a:pt x="7862176" y="1099424"/>
                  <a:pt x="7851758" y="1098556"/>
                </a:cubicBezTo>
                <a:cubicBezTo>
                  <a:pt x="7834396" y="1089874"/>
                  <a:pt x="7823109" y="1083363"/>
                  <a:pt x="7817900" y="1079023"/>
                </a:cubicBezTo>
                <a:cubicBezTo>
                  <a:pt x="7817032" y="1079023"/>
                  <a:pt x="7816164" y="1078588"/>
                  <a:pt x="7815296" y="1077720"/>
                </a:cubicBezTo>
                <a:cubicBezTo>
                  <a:pt x="7815296" y="1077720"/>
                  <a:pt x="7814862" y="1077286"/>
                  <a:pt x="7813994" y="1076418"/>
                </a:cubicBezTo>
                <a:cubicBezTo>
                  <a:pt x="7812258" y="1090309"/>
                  <a:pt x="7807048" y="1100293"/>
                  <a:pt x="7798366" y="1106370"/>
                </a:cubicBezTo>
                <a:cubicBezTo>
                  <a:pt x="7789685" y="1111579"/>
                  <a:pt x="7782740" y="1108974"/>
                  <a:pt x="7777530" y="1098556"/>
                </a:cubicBezTo>
                <a:cubicBezTo>
                  <a:pt x="7773190" y="1086402"/>
                  <a:pt x="7776228" y="1074682"/>
                  <a:pt x="7786646" y="1063396"/>
                </a:cubicBezTo>
                <a:cubicBezTo>
                  <a:pt x="7795328" y="1056450"/>
                  <a:pt x="7800971" y="1048637"/>
                  <a:pt x="7803576" y="1039955"/>
                </a:cubicBezTo>
                <a:cubicBezTo>
                  <a:pt x="7804444" y="1038219"/>
                  <a:pt x="7805312" y="1037351"/>
                  <a:pt x="7806180" y="1037351"/>
                </a:cubicBezTo>
                <a:cubicBezTo>
                  <a:pt x="7807048" y="1038219"/>
                  <a:pt x="7807916" y="1039521"/>
                  <a:pt x="7808784" y="1041257"/>
                </a:cubicBezTo>
                <a:cubicBezTo>
                  <a:pt x="7808784" y="1042125"/>
                  <a:pt x="7809219" y="1043428"/>
                  <a:pt x="7810087" y="1045164"/>
                </a:cubicBezTo>
                <a:cubicBezTo>
                  <a:pt x="7811824" y="1048637"/>
                  <a:pt x="7812692" y="1051241"/>
                  <a:pt x="7812692" y="1052978"/>
                </a:cubicBezTo>
                <a:cubicBezTo>
                  <a:pt x="7819637" y="1052109"/>
                  <a:pt x="7830054" y="1051241"/>
                  <a:pt x="7843945" y="1050373"/>
                </a:cubicBezTo>
                <a:cubicBezTo>
                  <a:pt x="7858704" y="1048637"/>
                  <a:pt x="7869556" y="1047334"/>
                  <a:pt x="7876502" y="1046466"/>
                </a:cubicBezTo>
                <a:cubicBezTo>
                  <a:pt x="7876502" y="1044730"/>
                  <a:pt x="7876068" y="1042560"/>
                  <a:pt x="7875199" y="1039955"/>
                </a:cubicBezTo>
                <a:cubicBezTo>
                  <a:pt x="7875199" y="1038219"/>
                  <a:pt x="7875199" y="1036917"/>
                  <a:pt x="7875199" y="1036048"/>
                </a:cubicBezTo>
                <a:cubicBezTo>
                  <a:pt x="7869990" y="1036048"/>
                  <a:pt x="7865650" y="1036048"/>
                  <a:pt x="7862176" y="1036048"/>
                </a:cubicBezTo>
                <a:cubicBezTo>
                  <a:pt x="7852627" y="1036917"/>
                  <a:pt x="7843512" y="1032142"/>
                  <a:pt x="7834830" y="1021724"/>
                </a:cubicBezTo>
                <a:cubicBezTo>
                  <a:pt x="7833094" y="1019987"/>
                  <a:pt x="7832659" y="1018251"/>
                  <a:pt x="7833527" y="1016515"/>
                </a:cubicBezTo>
                <a:cubicBezTo>
                  <a:pt x="7834396" y="1015647"/>
                  <a:pt x="7836132" y="1015212"/>
                  <a:pt x="7838736" y="1015212"/>
                </a:cubicBezTo>
                <a:cubicBezTo>
                  <a:pt x="7857836" y="1014344"/>
                  <a:pt x="7876502" y="1012174"/>
                  <a:pt x="7894733" y="1008701"/>
                </a:cubicBezTo>
                <a:cubicBezTo>
                  <a:pt x="7899074" y="1007833"/>
                  <a:pt x="7906453" y="1006097"/>
                  <a:pt x="7916871" y="1003492"/>
                </a:cubicBezTo>
                <a:cubicBezTo>
                  <a:pt x="7921212" y="1002624"/>
                  <a:pt x="7924250" y="1002190"/>
                  <a:pt x="7925986" y="1002190"/>
                </a:cubicBezTo>
                <a:cubicBezTo>
                  <a:pt x="7928591" y="1001322"/>
                  <a:pt x="7930870" y="1000888"/>
                  <a:pt x="7932824" y="1000888"/>
                </a:cubicBezTo>
                <a:close/>
                <a:moveTo>
                  <a:pt x="2173875" y="997958"/>
                </a:moveTo>
                <a:cubicBezTo>
                  <a:pt x="2175178" y="997741"/>
                  <a:pt x="2176697" y="997849"/>
                  <a:pt x="2178433" y="998283"/>
                </a:cubicBezTo>
                <a:cubicBezTo>
                  <a:pt x="2194060" y="1003492"/>
                  <a:pt x="2204478" y="1009569"/>
                  <a:pt x="2209687" y="1016515"/>
                </a:cubicBezTo>
                <a:cubicBezTo>
                  <a:pt x="2213160" y="1019987"/>
                  <a:pt x="2213594" y="1025630"/>
                  <a:pt x="2210990" y="1033444"/>
                </a:cubicBezTo>
                <a:cubicBezTo>
                  <a:pt x="2208385" y="1041257"/>
                  <a:pt x="2207083" y="1049505"/>
                  <a:pt x="2207083" y="1058187"/>
                </a:cubicBezTo>
                <a:cubicBezTo>
                  <a:pt x="2206214" y="1059923"/>
                  <a:pt x="2205781" y="1061659"/>
                  <a:pt x="2205781" y="1063396"/>
                </a:cubicBezTo>
                <a:cubicBezTo>
                  <a:pt x="2210990" y="1059923"/>
                  <a:pt x="2215331" y="1055582"/>
                  <a:pt x="2218804" y="1050373"/>
                </a:cubicBezTo>
                <a:cubicBezTo>
                  <a:pt x="2225748" y="1043428"/>
                  <a:pt x="2229655" y="1038219"/>
                  <a:pt x="2230524" y="1034746"/>
                </a:cubicBezTo>
                <a:cubicBezTo>
                  <a:pt x="2232260" y="1026933"/>
                  <a:pt x="2236166" y="1025196"/>
                  <a:pt x="2242244" y="1029537"/>
                </a:cubicBezTo>
                <a:cubicBezTo>
                  <a:pt x="2250056" y="1033010"/>
                  <a:pt x="2257002" y="1040389"/>
                  <a:pt x="2263080" y="1051675"/>
                </a:cubicBezTo>
                <a:cubicBezTo>
                  <a:pt x="2264816" y="1056884"/>
                  <a:pt x="2263514" y="1060791"/>
                  <a:pt x="2259173" y="1063396"/>
                </a:cubicBezTo>
                <a:cubicBezTo>
                  <a:pt x="2257436" y="1064264"/>
                  <a:pt x="2254832" y="1066000"/>
                  <a:pt x="2251359" y="1068605"/>
                </a:cubicBezTo>
                <a:cubicBezTo>
                  <a:pt x="2248755" y="1070341"/>
                  <a:pt x="2246151" y="1072077"/>
                  <a:pt x="2243546" y="1073814"/>
                </a:cubicBezTo>
                <a:cubicBezTo>
                  <a:pt x="2234864" y="1080759"/>
                  <a:pt x="2222275" y="1088138"/>
                  <a:pt x="2205781" y="1095952"/>
                </a:cubicBezTo>
                <a:cubicBezTo>
                  <a:pt x="2205781" y="1097688"/>
                  <a:pt x="2205781" y="1099424"/>
                  <a:pt x="2205781" y="1101161"/>
                </a:cubicBezTo>
                <a:cubicBezTo>
                  <a:pt x="2207517" y="1113315"/>
                  <a:pt x="2212726" y="1119826"/>
                  <a:pt x="2221407" y="1120694"/>
                </a:cubicBezTo>
                <a:cubicBezTo>
                  <a:pt x="2229222" y="1120694"/>
                  <a:pt x="2235733" y="1120260"/>
                  <a:pt x="2240941" y="1119392"/>
                </a:cubicBezTo>
                <a:cubicBezTo>
                  <a:pt x="2247019" y="1117656"/>
                  <a:pt x="2250925" y="1112013"/>
                  <a:pt x="2252661" y="1102463"/>
                </a:cubicBezTo>
                <a:cubicBezTo>
                  <a:pt x="2253529" y="1093781"/>
                  <a:pt x="2255266" y="1086402"/>
                  <a:pt x="2257871" y="1080325"/>
                </a:cubicBezTo>
                <a:cubicBezTo>
                  <a:pt x="2258739" y="1077720"/>
                  <a:pt x="2259607" y="1076418"/>
                  <a:pt x="2260475" y="1076418"/>
                </a:cubicBezTo>
                <a:cubicBezTo>
                  <a:pt x="2261344" y="1076418"/>
                  <a:pt x="2262211" y="1077286"/>
                  <a:pt x="2263080" y="1079023"/>
                </a:cubicBezTo>
                <a:cubicBezTo>
                  <a:pt x="2267420" y="1093781"/>
                  <a:pt x="2273063" y="1105067"/>
                  <a:pt x="2280008" y="1112881"/>
                </a:cubicBezTo>
                <a:cubicBezTo>
                  <a:pt x="2283481" y="1117222"/>
                  <a:pt x="2285218" y="1121563"/>
                  <a:pt x="2285218" y="1125903"/>
                </a:cubicBezTo>
                <a:cubicBezTo>
                  <a:pt x="2284349" y="1131112"/>
                  <a:pt x="2281311" y="1136755"/>
                  <a:pt x="2276102" y="1142833"/>
                </a:cubicBezTo>
                <a:cubicBezTo>
                  <a:pt x="2271761" y="1146305"/>
                  <a:pt x="2263080" y="1148910"/>
                  <a:pt x="2250056" y="1150646"/>
                </a:cubicBezTo>
                <a:cubicBezTo>
                  <a:pt x="2233562" y="1152382"/>
                  <a:pt x="2221407" y="1152382"/>
                  <a:pt x="2213594" y="1150646"/>
                </a:cubicBezTo>
                <a:cubicBezTo>
                  <a:pt x="2207517" y="1149778"/>
                  <a:pt x="2201874" y="1148042"/>
                  <a:pt x="2196665" y="1145437"/>
                </a:cubicBezTo>
                <a:cubicBezTo>
                  <a:pt x="2198401" y="1146305"/>
                  <a:pt x="2199704" y="1147607"/>
                  <a:pt x="2200572" y="1149344"/>
                </a:cubicBezTo>
                <a:cubicBezTo>
                  <a:pt x="2203177" y="1151948"/>
                  <a:pt x="2203610" y="1155855"/>
                  <a:pt x="2201874" y="1161064"/>
                </a:cubicBezTo>
                <a:cubicBezTo>
                  <a:pt x="2201874" y="1161932"/>
                  <a:pt x="2201440" y="1162800"/>
                  <a:pt x="2200572" y="1163669"/>
                </a:cubicBezTo>
                <a:cubicBezTo>
                  <a:pt x="2200572" y="1165405"/>
                  <a:pt x="2200138" y="1166707"/>
                  <a:pt x="2199270" y="1167575"/>
                </a:cubicBezTo>
                <a:cubicBezTo>
                  <a:pt x="2209687" y="1166707"/>
                  <a:pt x="2220540" y="1166273"/>
                  <a:pt x="2231826" y="1166273"/>
                </a:cubicBezTo>
                <a:cubicBezTo>
                  <a:pt x="2252661" y="1165405"/>
                  <a:pt x="2267420" y="1163669"/>
                  <a:pt x="2276102" y="1161064"/>
                </a:cubicBezTo>
                <a:cubicBezTo>
                  <a:pt x="2283915" y="1161064"/>
                  <a:pt x="2290427" y="1162366"/>
                  <a:pt x="2295636" y="1164971"/>
                </a:cubicBezTo>
                <a:cubicBezTo>
                  <a:pt x="2304317" y="1170180"/>
                  <a:pt x="2309960" y="1177125"/>
                  <a:pt x="2312565" y="1185807"/>
                </a:cubicBezTo>
                <a:cubicBezTo>
                  <a:pt x="2313433" y="1192752"/>
                  <a:pt x="2309960" y="1196225"/>
                  <a:pt x="2302147" y="1196225"/>
                </a:cubicBezTo>
                <a:cubicBezTo>
                  <a:pt x="2298674" y="1196225"/>
                  <a:pt x="2291729" y="1195791"/>
                  <a:pt x="2281311" y="1194922"/>
                </a:cubicBezTo>
                <a:cubicBezTo>
                  <a:pt x="2264816" y="1194054"/>
                  <a:pt x="2250925" y="1193186"/>
                  <a:pt x="2239639" y="1192318"/>
                </a:cubicBezTo>
                <a:cubicBezTo>
                  <a:pt x="2226617" y="1192318"/>
                  <a:pt x="2212726" y="1192318"/>
                  <a:pt x="2197967" y="1192318"/>
                </a:cubicBezTo>
                <a:cubicBezTo>
                  <a:pt x="2197967" y="1207945"/>
                  <a:pt x="2197533" y="1224874"/>
                  <a:pt x="2196665" y="1243106"/>
                </a:cubicBezTo>
                <a:cubicBezTo>
                  <a:pt x="2194928" y="1261337"/>
                  <a:pt x="2190154" y="1276964"/>
                  <a:pt x="2182340" y="1289986"/>
                </a:cubicBezTo>
                <a:cubicBezTo>
                  <a:pt x="2180604" y="1291723"/>
                  <a:pt x="2179735" y="1292591"/>
                  <a:pt x="2179735" y="1292591"/>
                </a:cubicBezTo>
                <a:cubicBezTo>
                  <a:pt x="2178868" y="1292591"/>
                  <a:pt x="2177565" y="1291723"/>
                  <a:pt x="2175829" y="1289986"/>
                </a:cubicBezTo>
                <a:cubicBezTo>
                  <a:pt x="2169752" y="1277832"/>
                  <a:pt x="2166279" y="1262639"/>
                  <a:pt x="2165411" y="1244408"/>
                </a:cubicBezTo>
                <a:cubicBezTo>
                  <a:pt x="2162806" y="1227044"/>
                  <a:pt x="2161504" y="1210115"/>
                  <a:pt x="2161504" y="1193620"/>
                </a:cubicBezTo>
                <a:cubicBezTo>
                  <a:pt x="2131119" y="1195356"/>
                  <a:pt x="2102035" y="1198395"/>
                  <a:pt x="2074254" y="1202736"/>
                </a:cubicBezTo>
                <a:cubicBezTo>
                  <a:pt x="2068177" y="1204472"/>
                  <a:pt x="2062968" y="1203604"/>
                  <a:pt x="2058627" y="1200131"/>
                </a:cubicBezTo>
                <a:cubicBezTo>
                  <a:pt x="2053418" y="1195791"/>
                  <a:pt x="2048643" y="1190582"/>
                  <a:pt x="2044302" y="1184504"/>
                </a:cubicBezTo>
                <a:cubicBezTo>
                  <a:pt x="2042566" y="1181900"/>
                  <a:pt x="2042132" y="1180164"/>
                  <a:pt x="2043000" y="1179295"/>
                </a:cubicBezTo>
                <a:cubicBezTo>
                  <a:pt x="2043868" y="1177559"/>
                  <a:pt x="2045604" y="1176691"/>
                  <a:pt x="2048209" y="1176691"/>
                </a:cubicBezTo>
                <a:cubicBezTo>
                  <a:pt x="2064704" y="1176691"/>
                  <a:pt x="2078595" y="1176257"/>
                  <a:pt x="2089881" y="1175389"/>
                </a:cubicBezTo>
                <a:cubicBezTo>
                  <a:pt x="2106376" y="1173652"/>
                  <a:pt x="2128949" y="1171916"/>
                  <a:pt x="2157598" y="1170180"/>
                </a:cubicBezTo>
                <a:cubicBezTo>
                  <a:pt x="2159334" y="1170180"/>
                  <a:pt x="2160636" y="1170180"/>
                  <a:pt x="2161504" y="1170180"/>
                </a:cubicBezTo>
                <a:cubicBezTo>
                  <a:pt x="2161504" y="1168443"/>
                  <a:pt x="2161504" y="1167141"/>
                  <a:pt x="2161504" y="1166273"/>
                </a:cubicBezTo>
                <a:cubicBezTo>
                  <a:pt x="2163240" y="1152382"/>
                  <a:pt x="2161939" y="1143267"/>
                  <a:pt x="2157598" y="1138926"/>
                </a:cubicBezTo>
                <a:cubicBezTo>
                  <a:pt x="2155861" y="1135453"/>
                  <a:pt x="2155427" y="1132849"/>
                  <a:pt x="2156295" y="1131112"/>
                </a:cubicBezTo>
                <a:cubicBezTo>
                  <a:pt x="2158032" y="1129376"/>
                  <a:pt x="2160636" y="1128942"/>
                  <a:pt x="2164108" y="1129810"/>
                </a:cubicBezTo>
                <a:cubicBezTo>
                  <a:pt x="2171054" y="1130678"/>
                  <a:pt x="2177999" y="1133283"/>
                  <a:pt x="2184945" y="1137624"/>
                </a:cubicBezTo>
                <a:cubicBezTo>
                  <a:pt x="2177999" y="1130678"/>
                  <a:pt x="2174527" y="1120694"/>
                  <a:pt x="2174527" y="1107672"/>
                </a:cubicBezTo>
                <a:cubicBezTo>
                  <a:pt x="2166713" y="1110276"/>
                  <a:pt x="2157598" y="1112447"/>
                  <a:pt x="2147179" y="1114183"/>
                </a:cubicBezTo>
                <a:cubicBezTo>
                  <a:pt x="2144575" y="1115051"/>
                  <a:pt x="2142839" y="1114617"/>
                  <a:pt x="2141971" y="1112881"/>
                </a:cubicBezTo>
                <a:cubicBezTo>
                  <a:pt x="2141971" y="1110276"/>
                  <a:pt x="2143274" y="1108540"/>
                  <a:pt x="2145878" y="1107672"/>
                </a:cubicBezTo>
                <a:cubicBezTo>
                  <a:pt x="2147613" y="1106804"/>
                  <a:pt x="2149784" y="1105502"/>
                  <a:pt x="2152388" y="1103765"/>
                </a:cubicBezTo>
                <a:cubicBezTo>
                  <a:pt x="2158466" y="1100293"/>
                  <a:pt x="2165411" y="1095518"/>
                  <a:pt x="2173225" y="1089440"/>
                </a:cubicBezTo>
                <a:cubicBezTo>
                  <a:pt x="2173225" y="1069473"/>
                  <a:pt x="2173659" y="1051675"/>
                  <a:pt x="2174527" y="1036048"/>
                </a:cubicBezTo>
                <a:cubicBezTo>
                  <a:pt x="2174527" y="1022158"/>
                  <a:pt x="2172791" y="1012608"/>
                  <a:pt x="2169318" y="1007399"/>
                </a:cubicBezTo>
                <a:cubicBezTo>
                  <a:pt x="2168450" y="1003926"/>
                  <a:pt x="2168884" y="1001322"/>
                  <a:pt x="2170620" y="999586"/>
                </a:cubicBezTo>
                <a:cubicBezTo>
                  <a:pt x="2171488" y="998717"/>
                  <a:pt x="2172573" y="998175"/>
                  <a:pt x="2173875" y="997958"/>
                </a:cubicBezTo>
                <a:close/>
                <a:moveTo>
                  <a:pt x="4850156" y="994377"/>
                </a:moveTo>
                <a:cubicBezTo>
                  <a:pt x="4857970" y="994377"/>
                  <a:pt x="4870124" y="1002190"/>
                  <a:pt x="4886619" y="1017817"/>
                </a:cubicBezTo>
                <a:cubicBezTo>
                  <a:pt x="4889223" y="1021290"/>
                  <a:pt x="4888789" y="1025196"/>
                  <a:pt x="4885317" y="1029537"/>
                </a:cubicBezTo>
                <a:cubicBezTo>
                  <a:pt x="4880108" y="1037351"/>
                  <a:pt x="4874899" y="1045598"/>
                  <a:pt x="4869690" y="1054280"/>
                </a:cubicBezTo>
                <a:lnTo>
                  <a:pt x="4890526" y="1051675"/>
                </a:lnTo>
                <a:cubicBezTo>
                  <a:pt x="4894867" y="1050807"/>
                  <a:pt x="4900944" y="1049939"/>
                  <a:pt x="4908757" y="1049071"/>
                </a:cubicBezTo>
                <a:cubicBezTo>
                  <a:pt x="4925252" y="1046466"/>
                  <a:pt x="4936104" y="1044296"/>
                  <a:pt x="4941313" y="1042560"/>
                </a:cubicBezTo>
                <a:cubicBezTo>
                  <a:pt x="4947390" y="1040823"/>
                  <a:pt x="4953901" y="1040823"/>
                  <a:pt x="4960847" y="1042560"/>
                </a:cubicBezTo>
                <a:cubicBezTo>
                  <a:pt x="4959979" y="1042560"/>
                  <a:pt x="4960413" y="1042560"/>
                  <a:pt x="4962149" y="1042560"/>
                </a:cubicBezTo>
                <a:cubicBezTo>
                  <a:pt x="4976908" y="1045164"/>
                  <a:pt x="4986024" y="1051675"/>
                  <a:pt x="4989496" y="1062093"/>
                </a:cubicBezTo>
                <a:cubicBezTo>
                  <a:pt x="4992101" y="1066434"/>
                  <a:pt x="4992969" y="1069473"/>
                  <a:pt x="4992101" y="1071209"/>
                </a:cubicBezTo>
                <a:cubicBezTo>
                  <a:pt x="4991233" y="1073814"/>
                  <a:pt x="4988628" y="1075116"/>
                  <a:pt x="4984287" y="1075116"/>
                </a:cubicBezTo>
                <a:cubicBezTo>
                  <a:pt x="4983419" y="1075116"/>
                  <a:pt x="4980815" y="1075116"/>
                  <a:pt x="4976474" y="1075116"/>
                </a:cubicBezTo>
                <a:cubicBezTo>
                  <a:pt x="4965188" y="1075984"/>
                  <a:pt x="4956506" y="1075984"/>
                  <a:pt x="4950429" y="1075116"/>
                </a:cubicBezTo>
                <a:cubicBezTo>
                  <a:pt x="4927857" y="1074248"/>
                  <a:pt x="4896603" y="1075984"/>
                  <a:pt x="4856667" y="1080325"/>
                </a:cubicBezTo>
                <a:cubicBezTo>
                  <a:pt x="4856667" y="1080325"/>
                  <a:pt x="4856233" y="1081193"/>
                  <a:pt x="4855365" y="1082929"/>
                </a:cubicBezTo>
                <a:cubicBezTo>
                  <a:pt x="4850156" y="1092479"/>
                  <a:pt x="4844513" y="1102463"/>
                  <a:pt x="4838436" y="1112881"/>
                </a:cubicBezTo>
                <a:cubicBezTo>
                  <a:pt x="4858404" y="1111145"/>
                  <a:pt x="4878805" y="1106804"/>
                  <a:pt x="4899641" y="1099858"/>
                </a:cubicBezTo>
                <a:cubicBezTo>
                  <a:pt x="4903114" y="1098122"/>
                  <a:pt x="4908323" y="1098122"/>
                  <a:pt x="4915268" y="1099858"/>
                </a:cubicBezTo>
                <a:cubicBezTo>
                  <a:pt x="4927423" y="1105936"/>
                  <a:pt x="4936972" y="1114617"/>
                  <a:pt x="4943918" y="1125903"/>
                </a:cubicBezTo>
                <a:cubicBezTo>
                  <a:pt x="4945654" y="1131980"/>
                  <a:pt x="4945654" y="1137624"/>
                  <a:pt x="4943918" y="1142833"/>
                </a:cubicBezTo>
                <a:cubicBezTo>
                  <a:pt x="4940445" y="1152382"/>
                  <a:pt x="4938709" y="1167141"/>
                  <a:pt x="4938709" y="1187109"/>
                </a:cubicBezTo>
                <a:cubicBezTo>
                  <a:pt x="4940445" y="1210549"/>
                  <a:pt x="4941313" y="1231385"/>
                  <a:pt x="4941313" y="1249617"/>
                </a:cubicBezTo>
                <a:cubicBezTo>
                  <a:pt x="4941313" y="1272189"/>
                  <a:pt x="4932198" y="1288250"/>
                  <a:pt x="4913966" y="1297800"/>
                </a:cubicBezTo>
                <a:cubicBezTo>
                  <a:pt x="4908757" y="1298668"/>
                  <a:pt x="4904850" y="1296498"/>
                  <a:pt x="4902246" y="1291289"/>
                </a:cubicBezTo>
                <a:cubicBezTo>
                  <a:pt x="4896169" y="1273925"/>
                  <a:pt x="4884882" y="1260035"/>
                  <a:pt x="4868388" y="1249617"/>
                </a:cubicBezTo>
                <a:cubicBezTo>
                  <a:pt x="4866651" y="1246144"/>
                  <a:pt x="4867085" y="1244408"/>
                  <a:pt x="4869690" y="1244408"/>
                </a:cubicBezTo>
                <a:cubicBezTo>
                  <a:pt x="4874031" y="1243540"/>
                  <a:pt x="4881410" y="1243974"/>
                  <a:pt x="4891828" y="1245710"/>
                </a:cubicBezTo>
                <a:cubicBezTo>
                  <a:pt x="4895300" y="1246578"/>
                  <a:pt x="4897905" y="1247012"/>
                  <a:pt x="4899641" y="1247012"/>
                </a:cubicBezTo>
                <a:cubicBezTo>
                  <a:pt x="4903982" y="1247880"/>
                  <a:pt x="4906153" y="1246144"/>
                  <a:pt x="4906153" y="1241803"/>
                </a:cubicBezTo>
                <a:cubicBezTo>
                  <a:pt x="4906153" y="1232253"/>
                  <a:pt x="4906153" y="1221835"/>
                  <a:pt x="4906153" y="1210549"/>
                </a:cubicBezTo>
                <a:cubicBezTo>
                  <a:pt x="4903548" y="1210549"/>
                  <a:pt x="4895300" y="1211852"/>
                  <a:pt x="4881410" y="1214456"/>
                </a:cubicBezTo>
                <a:cubicBezTo>
                  <a:pt x="4874464" y="1216192"/>
                  <a:pt x="4869690" y="1217061"/>
                  <a:pt x="4867085" y="1217061"/>
                </a:cubicBezTo>
                <a:cubicBezTo>
                  <a:pt x="4861876" y="1217929"/>
                  <a:pt x="4854497" y="1215758"/>
                  <a:pt x="4844947" y="1210549"/>
                </a:cubicBezTo>
                <a:cubicBezTo>
                  <a:pt x="4844947" y="1213154"/>
                  <a:pt x="4844947" y="1217929"/>
                  <a:pt x="4844947" y="1224874"/>
                </a:cubicBezTo>
                <a:cubicBezTo>
                  <a:pt x="4844079" y="1230951"/>
                  <a:pt x="4843645" y="1235726"/>
                  <a:pt x="4843645" y="1239199"/>
                </a:cubicBezTo>
                <a:cubicBezTo>
                  <a:pt x="4843645" y="1253089"/>
                  <a:pt x="4841908" y="1264810"/>
                  <a:pt x="4838436" y="1274359"/>
                </a:cubicBezTo>
                <a:cubicBezTo>
                  <a:pt x="4833227" y="1281305"/>
                  <a:pt x="4827584" y="1283041"/>
                  <a:pt x="4821507" y="1279568"/>
                </a:cubicBezTo>
                <a:cubicBezTo>
                  <a:pt x="4820639" y="1279568"/>
                  <a:pt x="4819770" y="1279134"/>
                  <a:pt x="4818902" y="1278266"/>
                </a:cubicBezTo>
                <a:cubicBezTo>
                  <a:pt x="4815430" y="1275662"/>
                  <a:pt x="4812391" y="1272189"/>
                  <a:pt x="4809786" y="1267848"/>
                </a:cubicBezTo>
                <a:cubicBezTo>
                  <a:pt x="4807182" y="1262639"/>
                  <a:pt x="4806748" y="1254826"/>
                  <a:pt x="4808484" y="1244408"/>
                </a:cubicBezTo>
                <a:cubicBezTo>
                  <a:pt x="4812825" y="1228781"/>
                  <a:pt x="4815430" y="1197527"/>
                  <a:pt x="4816298" y="1150646"/>
                </a:cubicBezTo>
                <a:lnTo>
                  <a:pt x="4816298" y="1140228"/>
                </a:lnTo>
                <a:cubicBezTo>
                  <a:pt x="4796330" y="1162800"/>
                  <a:pt x="4773758" y="1179729"/>
                  <a:pt x="4748581" y="1191016"/>
                </a:cubicBezTo>
                <a:cubicBezTo>
                  <a:pt x="4745108" y="1191884"/>
                  <a:pt x="4743372" y="1191884"/>
                  <a:pt x="4743372" y="1191016"/>
                </a:cubicBezTo>
                <a:cubicBezTo>
                  <a:pt x="4742504" y="1190147"/>
                  <a:pt x="4743372" y="1188411"/>
                  <a:pt x="4745977" y="1185807"/>
                </a:cubicBezTo>
                <a:cubicBezTo>
                  <a:pt x="4768549" y="1162366"/>
                  <a:pt x="4791555" y="1128508"/>
                  <a:pt x="4814995" y="1084232"/>
                </a:cubicBezTo>
                <a:cubicBezTo>
                  <a:pt x="4796764" y="1086836"/>
                  <a:pt x="4781137" y="1089440"/>
                  <a:pt x="4768115" y="1092045"/>
                </a:cubicBezTo>
                <a:cubicBezTo>
                  <a:pt x="4762038" y="1092045"/>
                  <a:pt x="4756829" y="1091177"/>
                  <a:pt x="4752488" y="1089440"/>
                </a:cubicBezTo>
                <a:cubicBezTo>
                  <a:pt x="4749883" y="1087704"/>
                  <a:pt x="4746845" y="1084665"/>
                  <a:pt x="4743372" y="1080325"/>
                </a:cubicBezTo>
                <a:cubicBezTo>
                  <a:pt x="4740768" y="1077720"/>
                  <a:pt x="4739031" y="1075984"/>
                  <a:pt x="4738163" y="1075116"/>
                </a:cubicBezTo>
                <a:cubicBezTo>
                  <a:pt x="4735559" y="1072511"/>
                  <a:pt x="4734690" y="1070341"/>
                  <a:pt x="4735559" y="1068605"/>
                </a:cubicBezTo>
                <a:cubicBezTo>
                  <a:pt x="4735559" y="1066868"/>
                  <a:pt x="4737295" y="1066000"/>
                  <a:pt x="4740768" y="1066000"/>
                </a:cubicBezTo>
                <a:cubicBezTo>
                  <a:pt x="4754658" y="1065132"/>
                  <a:pt x="4779400" y="1063396"/>
                  <a:pt x="4814995" y="1060791"/>
                </a:cubicBezTo>
                <a:cubicBezTo>
                  <a:pt x="4810654" y="1060791"/>
                  <a:pt x="4814995" y="1060357"/>
                  <a:pt x="4828018" y="1059489"/>
                </a:cubicBezTo>
                <a:cubicBezTo>
                  <a:pt x="4828886" y="1056884"/>
                  <a:pt x="4830188" y="1053846"/>
                  <a:pt x="4831925" y="1050373"/>
                </a:cubicBezTo>
                <a:cubicBezTo>
                  <a:pt x="4832793" y="1047769"/>
                  <a:pt x="4833227" y="1046032"/>
                  <a:pt x="4833227" y="1045164"/>
                </a:cubicBezTo>
                <a:cubicBezTo>
                  <a:pt x="4841908" y="1027801"/>
                  <a:pt x="4844947" y="1013042"/>
                  <a:pt x="4842343" y="1000888"/>
                </a:cubicBezTo>
                <a:cubicBezTo>
                  <a:pt x="4841475" y="995679"/>
                  <a:pt x="4844079" y="993508"/>
                  <a:pt x="4850156" y="994377"/>
                </a:cubicBezTo>
                <a:close/>
                <a:moveTo>
                  <a:pt x="4166477" y="994377"/>
                </a:moveTo>
                <a:cubicBezTo>
                  <a:pt x="4187313" y="996113"/>
                  <a:pt x="4203808" y="1004794"/>
                  <a:pt x="4215962" y="1020421"/>
                </a:cubicBezTo>
                <a:cubicBezTo>
                  <a:pt x="4218567" y="1026499"/>
                  <a:pt x="4218567" y="1032142"/>
                  <a:pt x="4215962" y="1037351"/>
                </a:cubicBezTo>
                <a:cubicBezTo>
                  <a:pt x="4213358" y="1046900"/>
                  <a:pt x="4212056" y="1057318"/>
                  <a:pt x="4212056" y="1068605"/>
                </a:cubicBezTo>
                <a:lnTo>
                  <a:pt x="4212056" y="1071209"/>
                </a:lnTo>
                <a:cubicBezTo>
                  <a:pt x="4226814" y="1069473"/>
                  <a:pt x="4239837" y="1068170"/>
                  <a:pt x="4251123" y="1067302"/>
                </a:cubicBezTo>
                <a:cubicBezTo>
                  <a:pt x="4258068" y="1066434"/>
                  <a:pt x="4264146" y="1064698"/>
                  <a:pt x="4269355" y="1062093"/>
                </a:cubicBezTo>
                <a:cubicBezTo>
                  <a:pt x="4276300" y="1058621"/>
                  <a:pt x="4282811" y="1059489"/>
                  <a:pt x="4288888" y="1064698"/>
                </a:cubicBezTo>
                <a:cubicBezTo>
                  <a:pt x="4296702" y="1070775"/>
                  <a:pt x="4304081" y="1079023"/>
                  <a:pt x="4311026" y="1089440"/>
                </a:cubicBezTo>
                <a:cubicBezTo>
                  <a:pt x="4314499" y="1094649"/>
                  <a:pt x="4313631" y="1100293"/>
                  <a:pt x="4308422" y="1106370"/>
                </a:cubicBezTo>
                <a:cubicBezTo>
                  <a:pt x="4298004" y="1116788"/>
                  <a:pt x="4290191" y="1128942"/>
                  <a:pt x="4284982" y="1142833"/>
                </a:cubicBezTo>
                <a:cubicBezTo>
                  <a:pt x="4287586" y="1144569"/>
                  <a:pt x="4289322" y="1146739"/>
                  <a:pt x="4290191" y="1149344"/>
                </a:cubicBezTo>
                <a:cubicBezTo>
                  <a:pt x="4292795" y="1152816"/>
                  <a:pt x="4293229" y="1155855"/>
                  <a:pt x="4291493" y="1158460"/>
                </a:cubicBezTo>
                <a:cubicBezTo>
                  <a:pt x="4289757" y="1161064"/>
                  <a:pt x="4286284" y="1162366"/>
                  <a:pt x="4281075" y="1162366"/>
                </a:cubicBezTo>
                <a:cubicBezTo>
                  <a:pt x="4262843" y="1160630"/>
                  <a:pt x="4239403" y="1160630"/>
                  <a:pt x="4210754" y="1162366"/>
                </a:cubicBezTo>
                <a:lnTo>
                  <a:pt x="4210754" y="1187109"/>
                </a:lnTo>
                <a:cubicBezTo>
                  <a:pt x="4210754" y="1231385"/>
                  <a:pt x="4205111" y="1266112"/>
                  <a:pt x="4193824" y="1291289"/>
                </a:cubicBezTo>
                <a:cubicBezTo>
                  <a:pt x="4192088" y="1294761"/>
                  <a:pt x="4190786" y="1296498"/>
                  <a:pt x="4189918" y="1296498"/>
                </a:cubicBezTo>
                <a:cubicBezTo>
                  <a:pt x="4189049" y="1296498"/>
                  <a:pt x="4187747" y="1295195"/>
                  <a:pt x="4186011" y="1292591"/>
                </a:cubicBezTo>
                <a:cubicBezTo>
                  <a:pt x="4177329" y="1276964"/>
                  <a:pt x="4172988" y="1250051"/>
                  <a:pt x="4172988" y="1211852"/>
                </a:cubicBezTo>
                <a:cubicBezTo>
                  <a:pt x="4172988" y="1206643"/>
                  <a:pt x="4172988" y="1198829"/>
                  <a:pt x="4172988" y="1188411"/>
                </a:cubicBezTo>
                <a:cubicBezTo>
                  <a:pt x="4172120" y="1177993"/>
                  <a:pt x="4171686" y="1170180"/>
                  <a:pt x="4171686" y="1164971"/>
                </a:cubicBezTo>
                <a:cubicBezTo>
                  <a:pt x="4156059" y="1165839"/>
                  <a:pt x="4142603" y="1167141"/>
                  <a:pt x="4131317" y="1168877"/>
                </a:cubicBezTo>
                <a:cubicBezTo>
                  <a:pt x="4130448" y="1180164"/>
                  <a:pt x="4126542" y="1185807"/>
                  <a:pt x="4119596" y="1185807"/>
                </a:cubicBezTo>
                <a:cubicBezTo>
                  <a:pt x="4109178" y="1186675"/>
                  <a:pt x="4102667" y="1178861"/>
                  <a:pt x="4100063" y="1162366"/>
                </a:cubicBezTo>
                <a:cubicBezTo>
                  <a:pt x="4097458" y="1124167"/>
                  <a:pt x="4092683" y="1099424"/>
                  <a:pt x="4085738" y="1088138"/>
                </a:cubicBezTo>
                <a:cubicBezTo>
                  <a:pt x="4083133" y="1084665"/>
                  <a:pt x="4082699" y="1081627"/>
                  <a:pt x="4084436" y="1079023"/>
                </a:cubicBezTo>
                <a:cubicBezTo>
                  <a:pt x="4086172" y="1076418"/>
                  <a:pt x="4089211" y="1075550"/>
                  <a:pt x="4093551" y="1076418"/>
                </a:cubicBezTo>
                <a:cubicBezTo>
                  <a:pt x="4097892" y="1076418"/>
                  <a:pt x="4106574" y="1078588"/>
                  <a:pt x="4119596" y="1082929"/>
                </a:cubicBezTo>
                <a:cubicBezTo>
                  <a:pt x="4137828" y="1080325"/>
                  <a:pt x="4139998" y="1079891"/>
                  <a:pt x="4126108" y="1081627"/>
                </a:cubicBezTo>
                <a:cubicBezTo>
                  <a:pt x="4139998" y="1079891"/>
                  <a:pt x="4155191" y="1078154"/>
                  <a:pt x="4171686" y="1076418"/>
                </a:cubicBezTo>
                <a:lnTo>
                  <a:pt x="4171686" y="1051675"/>
                </a:lnTo>
                <a:cubicBezTo>
                  <a:pt x="4172554" y="1033444"/>
                  <a:pt x="4168648" y="1017383"/>
                  <a:pt x="4159966" y="1003492"/>
                </a:cubicBezTo>
                <a:cubicBezTo>
                  <a:pt x="4157361" y="997415"/>
                  <a:pt x="4159532" y="994377"/>
                  <a:pt x="4166477" y="994377"/>
                </a:cubicBezTo>
                <a:close/>
                <a:moveTo>
                  <a:pt x="1813805" y="994377"/>
                </a:moveTo>
                <a:cubicBezTo>
                  <a:pt x="1834641" y="996113"/>
                  <a:pt x="1851136" y="1004794"/>
                  <a:pt x="1863290" y="1020421"/>
                </a:cubicBezTo>
                <a:cubicBezTo>
                  <a:pt x="1865895" y="1026499"/>
                  <a:pt x="1865895" y="1032142"/>
                  <a:pt x="1863290" y="1037351"/>
                </a:cubicBezTo>
                <a:cubicBezTo>
                  <a:pt x="1860685" y="1046900"/>
                  <a:pt x="1859384" y="1057318"/>
                  <a:pt x="1859384" y="1068605"/>
                </a:cubicBezTo>
                <a:lnTo>
                  <a:pt x="1859384" y="1071209"/>
                </a:lnTo>
                <a:cubicBezTo>
                  <a:pt x="1874142" y="1069473"/>
                  <a:pt x="1887164" y="1068170"/>
                  <a:pt x="1898451" y="1067302"/>
                </a:cubicBezTo>
                <a:cubicBezTo>
                  <a:pt x="1905396" y="1066434"/>
                  <a:pt x="1911473" y="1064698"/>
                  <a:pt x="1916682" y="1062093"/>
                </a:cubicBezTo>
                <a:cubicBezTo>
                  <a:pt x="1923627" y="1058621"/>
                  <a:pt x="1930139" y="1059489"/>
                  <a:pt x="1936216" y="1064698"/>
                </a:cubicBezTo>
                <a:cubicBezTo>
                  <a:pt x="1944030" y="1070775"/>
                  <a:pt x="1951409" y="1079023"/>
                  <a:pt x="1958354" y="1089440"/>
                </a:cubicBezTo>
                <a:cubicBezTo>
                  <a:pt x="1961827" y="1094649"/>
                  <a:pt x="1960958" y="1100293"/>
                  <a:pt x="1955749" y="1106370"/>
                </a:cubicBezTo>
                <a:cubicBezTo>
                  <a:pt x="1945332" y="1116788"/>
                  <a:pt x="1937518" y="1128942"/>
                  <a:pt x="1932309" y="1142833"/>
                </a:cubicBezTo>
                <a:cubicBezTo>
                  <a:pt x="1934914" y="1144569"/>
                  <a:pt x="1936650" y="1146739"/>
                  <a:pt x="1937518" y="1149344"/>
                </a:cubicBezTo>
                <a:cubicBezTo>
                  <a:pt x="1940123" y="1152816"/>
                  <a:pt x="1940556" y="1155855"/>
                  <a:pt x="1938820" y="1158460"/>
                </a:cubicBezTo>
                <a:cubicBezTo>
                  <a:pt x="1937084" y="1161064"/>
                  <a:pt x="1933611" y="1162366"/>
                  <a:pt x="1928402" y="1162366"/>
                </a:cubicBezTo>
                <a:cubicBezTo>
                  <a:pt x="1910171" y="1160630"/>
                  <a:pt x="1886730" y="1160630"/>
                  <a:pt x="1858081" y="1162366"/>
                </a:cubicBezTo>
                <a:lnTo>
                  <a:pt x="1858081" y="1187109"/>
                </a:lnTo>
                <a:cubicBezTo>
                  <a:pt x="1858081" y="1231385"/>
                  <a:pt x="1852438" y="1266112"/>
                  <a:pt x="1841152" y="1291289"/>
                </a:cubicBezTo>
                <a:cubicBezTo>
                  <a:pt x="1839416" y="1294761"/>
                  <a:pt x="1838113" y="1296498"/>
                  <a:pt x="1837246" y="1296498"/>
                </a:cubicBezTo>
                <a:cubicBezTo>
                  <a:pt x="1836377" y="1296498"/>
                  <a:pt x="1835075" y="1295195"/>
                  <a:pt x="1833338" y="1292591"/>
                </a:cubicBezTo>
                <a:cubicBezTo>
                  <a:pt x="1824657" y="1276964"/>
                  <a:pt x="1820316" y="1250051"/>
                  <a:pt x="1820316" y="1211852"/>
                </a:cubicBezTo>
                <a:cubicBezTo>
                  <a:pt x="1820316" y="1206643"/>
                  <a:pt x="1820316" y="1198829"/>
                  <a:pt x="1820316" y="1188411"/>
                </a:cubicBezTo>
                <a:cubicBezTo>
                  <a:pt x="1819448" y="1177993"/>
                  <a:pt x="1819014" y="1170180"/>
                  <a:pt x="1819014" y="1164971"/>
                </a:cubicBezTo>
                <a:cubicBezTo>
                  <a:pt x="1803387" y="1165839"/>
                  <a:pt x="1789931" y="1167141"/>
                  <a:pt x="1778644" y="1168877"/>
                </a:cubicBezTo>
                <a:cubicBezTo>
                  <a:pt x="1777776" y="1180164"/>
                  <a:pt x="1773869" y="1185807"/>
                  <a:pt x="1766924" y="1185807"/>
                </a:cubicBezTo>
                <a:cubicBezTo>
                  <a:pt x="1756506" y="1186675"/>
                  <a:pt x="1749995" y="1178861"/>
                  <a:pt x="1747391" y="1162366"/>
                </a:cubicBezTo>
                <a:cubicBezTo>
                  <a:pt x="1744786" y="1124167"/>
                  <a:pt x="1740011" y="1099424"/>
                  <a:pt x="1733066" y="1088138"/>
                </a:cubicBezTo>
                <a:cubicBezTo>
                  <a:pt x="1730461" y="1084665"/>
                  <a:pt x="1730027" y="1081627"/>
                  <a:pt x="1731763" y="1079023"/>
                </a:cubicBezTo>
                <a:cubicBezTo>
                  <a:pt x="1733500" y="1076418"/>
                  <a:pt x="1736538" y="1075550"/>
                  <a:pt x="1740879" y="1076418"/>
                </a:cubicBezTo>
                <a:cubicBezTo>
                  <a:pt x="1745220" y="1076418"/>
                  <a:pt x="1753901" y="1078588"/>
                  <a:pt x="1766924" y="1082929"/>
                </a:cubicBezTo>
                <a:cubicBezTo>
                  <a:pt x="1785155" y="1080325"/>
                  <a:pt x="1787326" y="1079891"/>
                  <a:pt x="1773435" y="1081627"/>
                </a:cubicBezTo>
                <a:cubicBezTo>
                  <a:pt x="1787326" y="1079891"/>
                  <a:pt x="1802519" y="1078154"/>
                  <a:pt x="1819014" y="1076418"/>
                </a:cubicBezTo>
                <a:lnTo>
                  <a:pt x="1819014" y="1051675"/>
                </a:lnTo>
                <a:cubicBezTo>
                  <a:pt x="1819882" y="1033444"/>
                  <a:pt x="1815975" y="1017383"/>
                  <a:pt x="1807293" y="1003492"/>
                </a:cubicBezTo>
                <a:cubicBezTo>
                  <a:pt x="1804689" y="997415"/>
                  <a:pt x="1806859" y="994377"/>
                  <a:pt x="1813805" y="994377"/>
                </a:cubicBezTo>
                <a:close/>
                <a:moveTo>
                  <a:pt x="2375557" y="734783"/>
                </a:moveTo>
                <a:cubicBezTo>
                  <a:pt x="2377293" y="733915"/>
                  <a:pt x="2380332" y="733915"/>
                  <a:pt x="2384673" y="734783"/>
                </a:cubicBezTo>
                <a:cubicBezTo>
                  <a:pt x="2422004" y="743465"/>
                  <a:pt x="2441538" y="754751"/>
                  <a:pt x="2443274" y="768641"/>
                </a:cubicBezTo>
                <a:cubicBezTo>
                  <a:pt x="2442406" y="778191"/>
                  <a:pt x="2436329" y="783400"/>
                  <a:pt x="2425043" y="784268"/>
                </a:cubicBezTo>
                <a:cubicBezTo>
                  <a:pt x="2417229" y="785137"/>
                  <a:pt x="2411586" y="781664"/>
                  <a:pt x="2408113" y="773850"/>
                </a:cubicBezTo>
                <a:cubicBezTo>
                  <a:pt x="2402904" y="764301"/>
                  <a:pt x="2392920" y="753449"/>
                  <a:pt x="2378162" y="741294"/>
                </a:cubicBezTo>
                <a:cubicBezTo>
                  <a:pt x="2375557" y="738690"/>
                  <a:pt x="2374689" y="736519"/>
                  <a:pt x="2375557" y="734783"/>
                </a:cubicBezTo>
                <a:close/>
                <a:moveTo>
                  <a:pt x="1375432" y="734783"/>
                </a:moveTo>
                <a:cubicBezTo>
                  <a:pt x="1377168" y="733915"/>
                  <a:pt x="1380207" y="733915"/>
                  <a:pt x="1384548" y="734783"/>
                </a:cubicBezTo>
                <a:cubicBezTo>
                  <a:pt x="1421879" y="743465"/>
                  <a:pt x="1441412" y="754751"/>
                  <a:pt x="1443149" y="768641"/>
                </a:cubicBezTo>
                <a:cubicBezTo>
                  <a:pt x="1442281" y="778191"/>
                  <a:pt x="1436203" y="783400"/>
                  <a:pt x="1424918" y="784268"/>
                </a:cubicBezTo>
                <a:cubicBezTo>
                  <a:pt x="1417105" y="785137"/>
                  <a:pt x="1411461" y="781664"/>
                  <a:pt x="1407988" y="773850"/>
                </a:cubicBezTo>
                <a:cubicBezTo>
                  <a:pt x="1402780" y="764301"/>
                  <a:pt x="1392795" y="753449"/>
                  <a:pt x="1378036" y="741294"/>
                </a:cubicBezTo>
                <a:cubicBezTo>
                  <a:pt x="1375432" y="738690"/>
                  <a:pt x="1374564" y="736519"/>
                  <a:pt x="1375432" y="734783"/>
                </a:cubicBezTo>
                <a:close/>
                <a:moveTo>
                  <a:pt x="409166" y="734783"/>
                </a:moveTo>
                <a:cubicBezTo>
                  <a:pt x="395276" y="734783"/>
                  <a:pt x="387896" y="739558"/>
                  <a:pt x="387028" y="749108"/>
                </a:cubicBezTo>
                <a:cubicBezTo>
                  <a:pt x="387028" y="754317"/>
                  <a:pt x="389199" y="757355"/>
                  <a:pt x="393539" y="758223"/>
                </a:cubicBezTo>
                <a:cubicBezTo>
                  <a:pt x="396144" y="760828"/>
                  <a:pt x="397446" y="762998"/>
                  <a:pt x="397446" y="764735"/>
                </a:cubicBezTo>
                <a:cubicBezTo>
                  <a:pt x="400050" y="765603"/>
                  <a:pt x="402221" y="766037"/>
                  <a:pt x="403958" y="766037"/>
                </a:cubicBezTo>
                <a:cubicBezTo>
                  <a:pt x="419585" y="766037"/>
                  <a:pt x="427397" y="760828"/>
                  <a:pt x="427397" y="750410"/>
                </a:cubicBezTo>
                <a:cubicBezTo>
                  <a:pt x="426529" y="740860"/>
                  <a:pt x="420452" y="735651"/>
                  <a:pt x="409166" y="734783"/>
                </a:cubicBezTo>
                <a:close/>
                <a:moveTo>
                  <a:pt x="409166" y="715249"/>
                </a:moveTo>
                <a:cubicBezTo>
                  <a:pt x="438684" y="716986"/>
                  <a:pt x="454311" y="728706"/>
                  <a:pt x="456047" y="750410"/>
                </a:cubicBezTo>
                <a:cubicBezTo>
                  <a:pt x="454311" y="770378"/>
                  <a:pt x="441722" y="781664"/>
                  <a:pt x="418282" y="784268"/>
                </a:cubicBezTo>
                <a:cubicBezTo>
                  <a:pt x="407865" y="784268"/>
                  <a:pt x="397446" y="781664"/>
                  <a:pt x="387028" y="776455"/>
                </a:cubicBezTo>
                <a:cubicBezTo>
                  <a:pt x="385292" y="778191"/>
                  <a:pt x="382687" y="779059"/>
                  <a:pt x="379214" y="779059"/>
                </a:cubicBezTo>
                <a:cubicBezTo>
                  <a:pt x="366192" y="779059"/>
                  <a:pt x="359680" y="771246"/>
                  <a:pt x="359680" y="755619"/>
                </a:cubicBezTo>
                <a:cubicBezTo>
                  <a:pt x="362285" y="731310"/>
                  <a:pt x="378781" y="717854"/>
                  <a:pt x="409166" y="715249"/>
                </a:cubicBezTo>
                <a:close/>
                <a:moveTo>
                  <a:pt x="3216395" y="689204"/>
                </a:moveTo>
                <a:cubicBezTo>
                  <a:pt x="3213791" y="690073"/>
                  <a:pt x="3205978" y="691375"/>
                  <a:pt x="3192955" y="693111"/>
                </a:cubicBezTo>
                <a:cubicBezTo>
                  <a:pt x="3179064" y="695716"/>
                  <a:pt x="3169081" y="697452"/>
                  <a:pt x="3163003" y="698320"/>
                </a:cubicBezTo>
                <a:lnTo>
                  <a:pt x="3163003" y="713947"/>
                </a:lnTo>
                <a:cubicBezTo>
                  <a:pt x="3163872" y="713947"/>
                  <a:pt x="3165174" y="713513"/>
                  <a:pt x="3166910" y="712645"/>
                </a:cubicBezTo>
                <a:cubicBezTo>
                  <a:pt x="3181669" y="710040"/>
                  <a:pt x="3191653" y="707436"/>
                  <a:pt x="3196862" y="704831"/>
                </a:cubicBezTo>
                <a:cubicBezTo>
                  <a:pt x="3204675" y="702227"/>
                  <a:pt x="3210753" y="704397"/>
                  <a:pt x="3215093" y="711343"/>
                </a:cubicBezTo>
                <a:cubicBezTo>
                  <a:pt x="3220302" y="719156"/>
                  <a:pt x="3220302" y="723497"/>
                  <a:pt x="3215093" y="724365"/>
                </a:cubicBezTo>
                <a:cubicBezTo>
                  <a:pt x="3202939" y="728706"/>
                  <a:pt x="3189482" y="731310"/>
                  <a:pt x="3174724" y="732179"/>
                </a:cubicBezTo>
                <a:cubicBezTo>
                  <a:pt x="3171251" y="732179"/>
                  <a:pt x="3167344" y="731744"/>
                  <a:pt x="3163003" y="730876"/>
                </a:cubicBezTo>
                <a:cubicBezTo>
                  <a:pt x="3163003" y="736085"/>
                  <a:pt x="3163003" y="741294"/>
                  <a:pt x="3163003" y="746503"/>
                </a:cubicBezTo>
                <a:cubicBezTo>
                  <a:pt x="3177762" y="745635"/>
                  <a:pt x="3191219" y="743899"/>
                  <a:pt x="3203373" y="741294"/>
                </a:cubicBezTo>
                <a:cubicBezTo>
                  <a:pt x="3211186" y="738690"/>
                  <a:pt x="3218132" y="740426"/>
                  <a:pt x="3224209" y="746503"/>
                </a:cubicBezTo>
                <a:cubicBezTo>
                  <a:pt x="3224209" y="730876"/>
                  <a:pt x="3223775" y="714381"/>
                  <a:pt x="3222907" y="697018"/>
                </a:cubicBezTo>
                <a:cubicBezTo>
                  <a:pt x="3222907" y="691809"/>
                  <a:pt x="3220736" y="689204"/>
                  <a:pt x="3216395" y="689204"/>
                </a:cubicBezTo>
                <a:close/>
                <a:moveTo>
                  <a:pt x="2082552" y="681391"/>
                </a:moveTo>
                <a:cubicBezTo>
                  <a:pt x="2080815" y="681391"/>
                  <a:pt x="2077777" y="681825"/>
                  <a:pt x="2073436" y="682693"/>
                </a:cubicBezTo>
                <a:cubicBezTo>
                  <a:pt x="2069095" y="682693"/>
                  <a:pt x="2066056" y="683127"/>
                  <a:pt x="2064320" y="683995"/>
                </a:cubicBezTo>
                <a:cubicBezTo>
                  <a:pt x="2063452" y="690941"/>
                  <a:pt x="2063018" y="697018"/>
                  <a:pt x="2063018" y="702227"/>
                </a:cubicBezTo>
                <a:cubicBezTo>
                  <a:pt x="2066490" y="702227"/>
                  <a:pt x="2069963" y="701793"/>
                  <a:pt x="2073436" y="700925"/>
                </a:cubicBezTo>
                <a:lnTo>
                  <a:pt x="2081249" y="700925"/>
                </a:lnTo>
                <a:cubicBezTo>
                  <a:pt x="2081249" y="699188"/>
                  <a:pt x="2081249" y="696584"/>
                  <a:pt x="2081249" y="693111"/>
                </a:cubicBezTo>
                <a:cubicBezTo>
                  <a:pt x="2082118" y="687902"/>
                  <a:pt x="2082552" y="683995"/>
                  <a:pt x="2082552" y="681391"/>
                </a:cubicBezTo>
                <a:close/>
                <a:moveTo>
                  <a:pt x="7616870" y="673577"/>
                </a:moveTo>
                <a:cubicBezTo>
                  <a:pt x="7613398" y="674446"/>
                  <a:pt x="7607755" y="675748"/>
                  <a:pt x="7599942" y="677484"/>
                </a:cubicBezTo>
                <a:cubicBezTo>
                  <a:pt x="7593864" y="678352"/>
                  <a:pt x="7589090" y="679221"/>
                  <a:pt x="7585616" y="680089"/>
                </a:cubicBezTo>
                <a:cubicBezTo>
                  <a:pt x="7585616" y="681825"/>
                  <a:pt x="7585616" y="684864"/>
                  <a:pt x="7585616" y="689204"/>
                </a:cubicBezTo>
                <a:cubicBezTo>
                  <a:pt x="7584749" y="692677"/>
                  <a:pt x="7584314" y="695716"/>
                  <a:pt x="7584314" y="698320"/>
                </a:cubicBezTo>
                <a:cubicBezTo>
                  <a:pt x="7586919" y="698320"/>
                  <a:pt x="7591260" y="697886"/>
                  <a:pt x="7597337" y="697018"/>
                </a:cubicBezTo>
                <a:cubicBezTo>
                  <a:pt x="7602546" y="697018"/>
                  <a:pt x="7606452" y="696584"/>
                  <a:pt x="7609057" y="695716"/>
                </a:cubicBezTo>
                <a:cubicBezTo>
                  <a:pt x="7611662" y="695716"/>
                  <a:pt x="7615134" y="694847"/>
                  <a:pt x="7619475" y="693111"/>
                </a:cubicBezTo>
                <a:cubicBezTo>
                  <a:pt x="7621212" y="688770"/>
                  <a:pt x="7622080" y="683561"/>
                  <a:pt x="7622080" y="677484"/>
                </a:cubicBezTo>
                <a:cubicBezTo>
                  <a:pt x="7622948" y="674880"/>
                  <a:pt x="7621212" y="673577"/>
                  <a:pt x="7616870" y="673577"/>
                </a:cubicBezTo>
                <a:close/>
                <a:moveTo>
                  <a:pt x="5922649" y="673577"/>
                </a:moveTo>
                <a:cubicBezTo>
                  <a:pt x="5912231" y="682259"/>
                  <a:pt x="5901379" y="690073"/>
                  <a:pt x="5890093" y="697018"/>
                </a:cubicBezTo>
                <a:cubicBezTo>
                  <a:pt x="5909193" y="697886"/>
                  <a:pt x="5921346" y="701359"/>
                  <a:pt x="5926555" y="707436"/>
                </a:cubicBezTo>
                <a:cubicBezTo>
                  <a:pt x="5928292" y="709172"/>
                  <a:pt x="5929160" y="711777"/>
                  <a:pt x="5929160" y="715249"/>
                </a:cubicBezTo>
                <a:cubicBezTo>
                  <a:pt x="5939578" y="703963"/>
                  <a:pt x="5947826" y="693111"/>
                  <a:pt x="5953903" y="682693"/>
                </a:cubicBezTo>
                <a:cubicBezTo>
                  <a:pt x="5954771" y="680957"/>
                  <a:pt x="5955205" y="679655"/>
                  <a:pt x="5955205" y="678786"/>
                </a:cubicBezTo>
                <a:cubicBezTo>
                  <a:pt x="5955205" y="677918"/>
                  <a:pt x="5954337" y="677918"/>
                  <a:pt x="5952600" y="678786"/>
                </a:cubicBezTo>
                <a:cubicBezTo>
                  <a:pt x="5949996" y="679655"/>
                  <a:pt x="5947391" y="680957"/>
                  <a:pt x="5944787" y="682693"/>
                </a:cubicBezTo>
                <a:cubicBezTo>
                  <a:pt x="5941314" y="683561"/>
                  <a:pt x="5938710" y="683561"/>
                  <a:pt x="5936974" y="682693"/>
                </a:cubicBezTo>
                <a:cubicBezTo>
                  <a:pt x="5936105" y="681825"/>
                  <a:pt x="5934369" y="680957"/>
                  <a:pt x="5931764" y="680089"/>
                </a:cubicBezTo>
                <a:cubicBezTo>
                  <a:pt x="5928292" y="677484"/>
                  <a:pt x="5925253" y="675314"/>
                  <a:pt x="5922649" y="673577"/>
                </a:cubicBezTo>
                <a:close/>
                <a:moveTo>
                  <a:pt x="3456009" y="656648"/>
                </a:moveTo>
                <a:cubicBezTo>
                  <a:pt x="3452536" y="656648"/>
                  <a:pt x="3447327" y="657082"/>
                  <a:pt x="3440382" y="657951"/>
                </a:cubicBezTo>
                <a:cubicBezTo>
                  <a:pt x="3432568" y="657951"/>
                  <a:pt x="3426925" y="658385"/>
                  <a:pt x="3423453" y="659253"/>
                </a:cubicBezTo>
                <a:cubicBezTo>
                  <a:pt x="3431266" y="662725"/>
                  <a:pt x="3438645" y="668803"/>
                  <a:pt x="3445591" y="677484"/>
                </a:cubicBezTo>
                <a:cubicBezTo>
                  <a:pt x="3449932" y="685298"/>
                  <a:pt x="3449498" y="690941"/>
                  <a:pt x="3444289" y="694413"/>
                </a:cubicBezTo>
                <a:cubicBezTo>
                  <a:pt x="3446893" y="695282"/>
                  <a:pt x="3450366" y="697452"/>
                  <a:pt x="3454707" y="700925"/>
                </a:cubicBezTo>
                <a:cubicBezTo>
                  <a:pt x="3456443" y="702661"/>
                  <a:pt x="3457745" y="703963"/>
                  <a:pt x="3458613" y="704831"/>
                </a:cubicBezTo>
                <a:cubicBezTo>
                  <a:pt x="3458613" y="700491"/>
                  <a:pt x="3458613" y="695716"/>
                  <a:pt x="3458613" y="690507"/>
                </a:cubicBezTo>
                <a:cubicBezTo>
                  <a:pt x="3460349" y="674012"/>
                  <a:pt x="3459915" y="663159"/>
                  <a:pt x="3457311" y="657951"/>
                </a:cubicBezTo>
                <a:cubicBezTo>
                  <a:pt x="3456443" y="657082"/>
                  <a:pt x="3456009" y="656648"/>
                  <a:pt x="3456009" y="656648"/>
                </a:cubicBezTo>
                <a:close/>
                <a:moveTo>
                  <a:pt x="2203661" y="635812"/>
                </a:moveTo>
                <a:cubicBezTo>
                  <a:pt x="2217551" y="639285"/>
                  <a:pt x="2231876" y="643192"/>
                  <a:pt x="2246635" y="647533"/>
                </a:cubicBezTo>
                <a:cubicBezTo>
                  <a:pt x="2264867" y="654478"/>
                  <a:pt x="2270510" y="667500"/>
                  <a:pt x="2263565" y="686600"/>
                </a:cubicBezTo>
                <a:cubicBezTo>
                  <a:pt x="2259223" y="696150"/>
                  <a:pt x="2251844" y="697886"/>
                  <a:pt x="2241426" y="691809"/>
                </a:cubicBezTo>
                <a:cubicBezTo>
                  <a:pt x="2227535" y="678786"/>
                  <a:pt x="2214078" y="661857"/>
                  <a:pt x="2201056" y="641021"/>
                </a:cubicBezTo>
                <a:cubicBezTo>
                  <a:pt x="2199320" y="639285"/>
                  <a:pt x="2198886" y="637983"/>
                  <a:pt x="2199754" y="637115"/>
                </a:cubicBezTo>
                <a:cubicBezTo>
                  <a:pt x="2199754" y="636246"/>
                  <a:pt x="2201056" y="635812"/>
                  <a:pt x="2203661" y="635812"/>
                </a:cubicBezTo>
                <a:close/>
                <a:moveTo>
                  <a:pt x="3174724" y="634510"/>
                </a:moveTo>
                <a:cubicBezTo>
                  <a:pt x="3185142" y="637983"/>
                  <a:pt x="3193823" y="641889"/>
                  <a:pt x="3200769" y="646230"/>
                </a:cubicBezTo>
                <a:cubicBezTo>
                  <a:pt x="3205978" y="650571"/>
                  <a:pt x="3205544" y="654044"/>
                  <a:pt x="3199466" y="656648"/>
                </a:cubicBezTo>
                <a:cubicBezTo>
                  <a:pt x="3191653" y="661857"/>
                  <a:pt x="3180367" y="668368"/>
                  <a:pt x="3165608" y="676182"/>
                </a:cubicBezTo>
                <a:cubicBezTo>
                  <a:pt x="3169949" y="675314"/>
                  <a:pt x="3176460" y="674012"/>
                  <a:pt x="3185142" y="672275"/>
                </a:cubicBezTo>
                <a:cubicBezTo>
                  <a:pt x="3189482" y="671407"/>
                  <a:pt x="3192521" y="670973"/>
                  <a:pt x="3194257" y="670973"/>
                </a:cubicBezTo>
                <a:cubicBezTo>
                  <a:pt x="3196862" y="670105"/>
                  <a:pt x="3203807" y="668368"/>
                  <a:pt x="3215093" y="665764"/>
                </a:cubicBezTo>
                <a:cubicBezTo>
                  <a:pt x="3220302" y="664028"/>
                  <a:pt x="3223341" y="663159"/>
                  <a:pt x="3224209" y="663159"/>
                </a:cubicBezTo>
                <a:cubicBezTo>
                  <a:pt x="3226813" y="661423"/>
                  <a:pt x="3231154" y="661423"/>
                  <a:pt x="3237231" y="663159"/>
                </a:cubicBezTo>
                <a:cubicBezTo>
                  <a:pt x="3246781" y="668368"/>
                  <a:pt x="3254595" y="675314"/>
                  <a:pt x="3260672" y="683995"/>
                </a:cubicBezTo>
                <a:cubicBezTo>
                  <a:pt x="3264145" y="687468"/>
                  <a:pt x="3264145" y="691809"/>
                  <a:pt x="3260672" y="697018"/>
                </a:cubicBezTo>
                <a:cubicBezTo>
                  <a:pt x="3258936" y="699622"/>
                  <a:pt x="3258067" y="707002"/>
                  <a:pt x="3258067" y="719156"/>
                </a:cubicBezTo>
                <a:cubicBezTo>
                  <a:pt x="3258067" y="720024"/>
                  <a:pt x="3258067" y="722629"/>
                  <a:pt x="3258067" y="726970"/>
                </a:cubicBezTo>
                <a:cubicBezTo>
                  <a:pt x="3257199" y="743465"/>
                  <a:pt x="3257199" y="755619"/>
                  <a:pt x="3258067" y="763432"/>
                </a:cubicBezTo>
                <a:cubicBezTo>
                  <a:pt x="3258067" y="772982"/>
                  <a:pt x="3254595" y="782098"/>
                  <a:pt x="3247649" y="790780"/>
                </a:cubicBezTo>
                <a:cubicBezTo>
                  <a:pt x="3241572" y="796857"/>
                  <a:pt x="3234627" y="795989"/>
                  <a:pt x="3226813" y="788175"/>
                </a:cubicBezTo>
                <a:cubicBezTo>
                  <a:pt x="3223341" y="782966"/>
                  <a:pt x="3221604" y="776455"/>
                  <a:pt x="3221604" y="768641"/>
                </a:cubicBezTo>
                <a:cubicBezTo>
                  <a:pt x="3221604" y="768641"/>
                  <a:pt x="3222038" y="767773"/>
                  <a:pt x="3222907" y="766037"/>
                </a:cubicBezTo>
                <a:cubicBezTo>
                  <a:pt x="3196862" y="767773"/>
                  <a:pt x="3177328" y="768641"/>
                  <a:pt x="3164306" y="768641"/>
                </a:cubicBezTo>
                <a:cubicBezTo>
                  <a:pt x="3163437" y="778191"/>
                  <a:pt x="3161701" y="783834"/>
                  <a:pt x="3159097" y="785571"/>
                </a:cubicBezTo>
                <a:cubicBezTo>
                  <a:pt x="3158228" y="789043"/>
                  <a:pt x="3154322" y="789043"/>
                  <a:pt x="3147376" y="785571"/>
                </a:cubicBezTo>
                <a:cubicBezTo>
                  <a:pt x="3142167" y="782098"/>
                  <a:pt x="3138261" y="777757"/>
                  <a:pt x="3135656" y="772548"/>
                </a:cubicBezTo>
                <a:cubicBezTo>
                  <a:pt x="3133052" y="769075"/>
                  <a:pt x="3132618" y="763432"/>
                  <a:pt x="3134354" y="755619"/>
                </a:cubicBezTo>
                <a:cubicBezTo>
                  <a:pt x="3134354" y="753883"/>
                  <a:pt x="3134354" y="751278"/>
                  <a:pt x="3134354" y="747805"/>
                </a:cubicBezTo>
                <a:cubicBezTo>
                  <a:pt x="3135222" y="743465"/>
                  <a:pt x="3135656" y="739992"/>
                  <a:pt x="3135656" y="737388"/>
                </a:cubicBezTo>
                <a:cubicBezTo>
                  <a:pt x="3135656" y="732179"/>
                  <a:pt x="3135222" y="724365"/>
                  <a:pt x="3134354" y="713947"/>
                </a:cubicBezTo>
                <a:cubicBezTo>
                  <a:pt x="3134354" y="706134"/>
                  <a:pt x="3134354" y="700925"/>
                  <a:pt x="3134354" y="698320"/>
                </a:cubicBezTo>
                <a:cubicBezTo>
                  <a:pt x="3133486" y="691375"/>
                  <a:pt x="3131749" y="684429"/>
                  <a:pt x="3129145" y="677484"/>
                </a:cubicBezTo>
                <a:cubicBezTo>
                  <a:pt x="3129145" y="676616"/>
                  <a:pt x="3129145" y="676182"/>
                  <a:pt x="3129145" y="676182"/>
                </a:cubicBezTo>
                <a:cubicBezTo>
                  <a:pt x="3127409" y="671841"/>
                  <a:pt x="3130013" y="670105"/>
                  <a:pt x="3136958" y="670973"/>
                </a:cubicBezTo>
                <a:cubicBezTo>
                  <a:pt x="3140431" y="670973"/>
                  <a:pt x="3144772" y="671841"/>
                  <a:pt x="3149981" y="673577"/>
                </a:cubicBezTo>
                <a:cubicBezTo>
                  <a:pt x="3159531" y="658819"/>
                  <a:pt x="3166042" y="647533"/>
                  <a:pt x="3169515" y="639719"/>
                </a:cubicBezTo>
                <a:cubicBezTo>
                  <a:pt x="3170383" y="636246"/>
                  <a:pt x="3172119" y="634510"/>
                  <a:pt x="3174724" y="634510"/>
                </a:cubicBezTo>
                <a:close/>
                <a:moveTo>
                  <a:pt x="2083854" y="634510"/>
                </a:moveTo>
                <a:cubicBezTo>
                  <a:pt x="2078645" y="636246"/>
                  <a:pt x="2072568" y="637115"/>
                  <a:pt x="2065623" y="637115"/>
                </a:cubicBezTo>
                <a:cubicBezTo>
                  <a:pt x="2065623" y="644060"/>
                  <a:pt x="2065189" y="651439"/>
                  <a:pt x="2064320" y="659253"/>
                </a:cubicBezTo>
                <a:cubicBezTo>
                  <a:pt x="2068661" y="659253"/>
                  <a:pt x="2072568" y="658819"/>
                  <a:pt x="2076041" y="657951"/>
                </a:cubicBezTo>
                <a:cubicBezTo>
                  <a:pt x="2077777" y="657951"/>
                  <a:pt x="2080381" y="657951"/>
                  <a:pt x="2083854" y="657951"/>
                </a:cubicBezTo>
                <a:cubicBezTo>
                  <a:pt x="2083854" y="650137"/>
                  <a:pt x="2083854" y="642324"/>
                  <a:pt x="2083854" y="634510"/>
                </a:cubicBezTo>
                <a:close/>
                <a:moveTo>
                  <a:pt x="8332697" y="633208"/>
                </a:moveTo>
                <a:cubicBezTo>
                  <a:pt x="8330961" y="633208"/>
                  <a:pt x="8327488" y="633642"/>
                  <a:pt x="8322279" y="634510"/>
                </a:cubicBezTo>
                <a:cubicBezTo>
                  <a:pt x="8309256" y="635378"/>
                  <a:pt x="8299273" y="636680"/>
                  <a:pt x="8292327" y="638417"/>
                </a:cubicBezTo>
                <a:cubicBezTo>
                  <a:pt x="8292327" y="645362"/>
                  <a:pt x="8293196" y="658385"/>
                  <a:pt x="8294932" y="677484"/>
                </a:cubicBezTo>
                <a:cubicBezTo>
                  <a:pt x="8308823" y="675748"/>
                  <a:pt x="8320977" y="673577"/>
                  <a:pt x="8331394" y="670973"/>
                </a:cubicBezTo>
                <a:cubicBezTo>
                  <a:pt x="8332263" y="666632"/>
                  <a:pt x="8333565" y="660121"/>
                  <a:pt x="8335301" y="651439"/>
                </a:cubicBezTo>
                <a:cubicBezTo>
                  <a:pt x="8336170" y="644494"/>
                  <a:pt x="8337038" y="639285"/>
                  <a:pt x="8337906" y="635812"/>
                </a:cubicBezTo>
                <a:cubicBezTo>
                  <a:pt x="8337038" y="633208"/>
                  <a:pt x="8335301" y="632340"/>
                  <a:pt x="8332697" y="633208"/>
                </a:cubicBezTo>
                <a:close/>
                <a:moveTo>
                  <a:pt x="7265264" y="633208"/>
                </a:moveTo>
                <a:cubicBezTo>
                  <a:pt x="7252242" y="634944"/>
                  <a:pt x="7236615" y="637115"/>
                  <a:pt x="7218384" y="639719"/>
                </a:cubicBezTo>
                <a:cubicBezTo>
                  <a:pt x="7218384" y="640587"/>
                  <a:pt x="7218384" y="642324"/>
                  <a:pt x="7218384" y="644928"/>
                </a:cubicBezTo>
                <a:cubicBezTo>
                  <a:pt x="7217516" y="648401"/>
                  <a:pt x="7217081" y="651005"/>
                  <a:pt x="7217081" y="652742"/>
                </a:cubicBezTo>
                <a:cubicBezTo>
                  <a:pt x="7220554" y="651873"/>
                  <a:pt x="7225763" y="650571"/>
                  <a:pt x="7232708" y="648835"/>
                </a:cubicBezTo>
                <a:cubicBezTo>
                  <a:pt x="7235312" y="647967"/>
                  <a:pt x="7237049" y="647533"/>
                  <a:pt x="7237917" y="647533"/>
                </a:cubicBezTo>
                <a:cubicBezTo>
                  <a:pt x="7243126" y="645796"/>
                  <a:pt x="7247467" y="645362"/>
                  <a:pt x="7250940" y="646230"/>
                </a:cubicBezTo>
                <a:cubicBezTo>
                  <a:pt x="7257017" y="648835"/>
                  <a:pt x="7261792" y="652742"/>
                  <a:pt x="7265264" y="657951"/>
                </a:cubicBezTo>
                <a:cubicBezTo>
                  <a:pt x="7267868" y="664896"/>
                  <a:pt x="7265264" y="669237"/>
                  <a:pt x="7257450" y="670973"/>
                </a:cubicBezTo>
                <a:cubicBezTo>
                  <a:pt x="7242692" y="673577"/>
                  <a:pt x="7229236" y="675314"/>
                  <a:pt x="7217081" y="676182"/>
                </a:cubicBezTo>
                <a:cubicBezTo>
                  <a:pt x="7217081" y="678786"/>
                  <a:pt x="7217081" y="681825"/>
                  <a:pt x="7217081" y="685298"/>
                </a:cubicBezTo>
                <a:cubicBezTo>
                  <a:pt x="7222290" y="684429"/>
                  <a:pt x="7229236" y="683127"/>
                  <a:pt x="7237917" y="681391"/>
                </a:cubicBezTo>
                <a:cubicBezTo>
                  <a:pt x="7238786" y="680523"/>
                  <a:pt x="7239654" y="680089"/>
                  <a:pt x="7240522" y="680089"/>
                </a:cubicBezTo>
                <a:cubicBezTo>
                  <a:pt x="7244862" y="678352"/>
                  <a:pt x="7249204" y="677918"/>
                  <a:pt x="7253544" y="678786"/>
                </a:cubicBezTo>
                <a:cubicBezTo>
                  <a:pt x="7258753" y="680523"/>
                  <a:pt x="7263094" y="684429"/>
                  <a:pt x="7266566" y="690507"/>
                </a:cubicBezTo>
                <a:cubicBezTo>
                  <a:pt x="7269171" y="698320"/>
                  <a:pt x="7266566" y="703095"/>
                  <a:pt x="7258753" y="704831"/>
                </a:cubicBezTo>
                <a:cubicBezTo>
                  <a:pt x="7244862" y="706568"/>
                  <a:pt x="7230972" y="708304"/>
                  <a:pt x="7217081" y="710040"/>
                </a:cubicBezTo>
                <a:cubicBezTo>
                  <a:pt x="7217081" y="710908"/>
                  <a:pt x="7217081" y="712645"/>
                  <a:pt x="7217081" y="715249"/>
                </a:cubicBezTo>
                <a:cubicBezTo>
                  <a:pt x="7216213" y="716986"/>
                  <a:pt x="7215779" y="718722"/>
                  <a:pt x="7215779" y="720458"/>
                </a:cubicBezTo>
                <a:cubicBezTo>
                  <a:pt x="7220988" y="719590"/>
                  <a:pt x="7227934" y="718288"/>
                  <a:pt x="7236615" y="716552"/>
                </a:cubicBezTo>
                <a:cubicBezTo>
                  <a:pt x="7237484" y="715683"/>
                  <a:pt x="7238352" y="715249"/>
                  <a:pt x="7239220" y="715249"/>
                </a:cubicBezTo>
                <a:cubicBezTo>
                  <a:pt x="7245297" y="713513"/>
                  <a:pt x="7250940" y="713513"/>
                  <a:pt x="7256148" y="715249"/>
                </a:cubicBezTo>
                <a:cubicBezTo>
                  <a:pt x="7261358" y="716986"/>
                  <a:pt x="7265264" y="720024"/>
                  <a:pt x="7267868" y="724365"/>
                </a:cubicBezTo>
                <a:cubicBezTo>
                  <a:pt x="7270473" y="731310"/>
                  <a:pt x="7268303" y="735651"/>
                  <a:pt x="7261358" y="737388"/>
                </a:cubicBezTo>
                <a:cubicBezTo>
                  <a:pt x="7259622" y="737388"/>
                  <a:pt x="7256148" y="737822"/>
                  <a:pt x="7250940" y="738690"/>
                </a:cubicBezTo>
                <a:cubicBezTo>
                  <a:pt x="7235312" y="741294"/>
                  <a:pt x="7223592" y="743031"/>
                  <a:pt x="7215779" y="743899"/>
                </a:cubicBezTo>
                <a:lnTo>
                  <a:pt x="7215779" y="754317"/>
                </a:lnTo>
                <a:cubicBezTo>
                  <a:pt x="7223592" y="753449"/>
                  <a:pt x="7235747" y="752580"/>
                  <a:pt x="7252242" y="751712"/>
                </a:cubicBezTo>
                <a:cubicBezTo>
                  <a:pt x="7260055" y="750844"/>
                  <a:pt x="7266133" y="750410"/>
                  <a:pt x="7270473" y="750410"/>
                </a:cubicBezTo>
                <a:cubicBezTo>
                  <a:pt x="7270473" y="742597"/>
                  <a:pt x="7270473" y="729574"/>
                  <a:pt x="7270473" y="711343"/>
                </a:cubicBezTo>
                <a:cubicBezTo>
                  <a:pt x="7271342" y="674012"/>
                  <a:pt x="7271342" y="650137"/>
                  <a:pt x="7270473" y="639719"/>
                </a:cubicBezTo>
                <a:cubicBezTo>
                  <a:pt x="7269605" y="634510"/>
                  <a:pt x="7267868" y="632340"/>
                  <a:pt x="7265264" y="633208"/>
                </a:cubicBezTo>
                <a:close/>
                <a:moveTo>
                  <a:pt x="2922497" y="633208"/>
                </a:moveTo>
                <a:cubicBezTo>
                  <a:pt x="2920761" y="633208"/>
                  <a:pt x="2917288" y="633642"/>
                  <a:pt x="2912079" y="634510"/>
                </a:cubicBezTo>
                <a:cubicBezTo>
                  <a:pt x="2899057" y="635378"/>
                  <a:pt x="2889073" y="636680"/>
                  <a:pt x="2882128" y="638417"/>
                </a:cubicBezTo>
                <a:cubicBezTo>
                  <a:pt x="2882128" y="645362"/>
                  <a:pt x="2882996" y="658385"/>
                  <a:pt x="2884732" y="677484"/>
                </a:cubicBezTo>
                <a:cubicBezTo>
                  <a:pt x="2898623" y="675748"/>
                  <a:pt x="2910777" y="673577"/>
                  <a:pt x="2921195" y="670973"/>
                </a:cubicBezTo>
                <a:cubicBezTo>
                  <a:pt x="2922063" y="666632"/>
                  <a:pt x="2923365" y="660121"/>
                  <a:pt x="2925102" y="651439"/>
                </a:cubicBezTo>
                <a:cubicBezTo>
                  <a:pt x="2925970" y="644494"/>
                  <a:pt x="2926838" y="639285"/>
                  <a:pt x="2927706" y="635812"/>
                </a:cubicBezTo>
                <a:cubicBezTo>
                  <a:pt x="2926838" y="633208"/>
                  <a:pt x="2925102" y="632340"/>
                  <a:pt x="2922497" y="633208"/>
                </a:cubicBezTo>
                <a:close/>
                <a:moveTo>
                  <a:pt x="1922376" y="633208"/>
                </a:moveTo>
                <a:cubicBezTo>
                  <a:pt x="1920639" y="633208"/>
                  <a:pt x="1917167" y="633642"/>
                  <a:pt x="1911958" y="634510"/>
                </a:cubicBezTo>
                <a:cubicBezTo>
                  <a:pt x="1898936" y="635378"/>
                  <a:pt x="1888951" y="636680"/>
                  <a:pt x="1882007" y="638417"/>
                </a:cubicBezTo>
                <a:cubicBezTo>
                  <a:pt x="1882007" y="645362"/>
                  <a:pt x="1882874" y="658385"/>
                  <a:pt x="1884611" y="677484"/>
                </a:cubicBezTo>
                <a:cubicBezTo>
                  <a:pt x="1898501" y="675748"/>
                  <a:pt x="1910656" y="673577"/>
                  <a:pt x="1921074" y="670973"/>
                </a:cubicBezTo>
                <a:cubicBezTo>
                  <a:pt x="1921942" y="666632"/>
                  <a:pt x="1923244" y="660121"/>
                  <a:pt x="1924980" y="651439"/>
                </a:cubicBezTo>
                <a:cubicBezTo>
                  <a:pt x="1925848" y="644494"/>
                  <a:pt x="1926717" y="639285"/>
                  <a:pt x="1927585" y="635812"/>
                </a:cubicBezTo>
                <a:cubicBezTo>
                  <a:pt x="1926717" y="633208"/>
                  <a:pt x="1924980" y="632340"/>
                  <a:pt x="1922376" y="633208"/>
                </a:cubicBezTo>
                <a:close/>
                <a:moveTo>
                  <a:pt x="922251" y="633208"/>
                </a:moveTo>
                <a:cubicBezTo>
                  <a:pt x="920515" y="633208"/>
                  <a:pt x="917042" y="633642"/>
                  <a:pt x="911833" y="634510"/>
                </a:cubicBezTo>
                <a:cubicBezTo>
                  <a:pt x="898811" y="635378"/>
                  <a:pt x="888827" y="636680"/>
                  <a:pt x="881881" y="638417"/>
                </a:cubicBezTo>
                <a:cubicBezTo>
                  <a:pt x="881881" y="645362"/>
                  <a:pt x="882749" y="658385"/>
                  <a:pt x="884485" y="677484"/>
                </a:cubicBezTo>
                <a:cubicBezTo>
                  <a:pt x="898376" y="675748"/>
                  <a:pt x="910530" y="673577"/>
                  <a:pt x="920948" y="670973"/>
                </a:cubicBezTo>
                <a:cubicBezTo>
                  <a:pt x="921818" y="666632"/>
                  <a:pt x="923119" y="660121"/>
                  <a:pt x="924855" y="651439"/>
                </a:cubicBezTo>
                <a:cubicBezTo>
                  <a:pt x="925723" y="644494"/>
                  <a:pt x="926592" y="639285"/>
                  <a:pt x="927460" y="635812"/>
                </a:cubicBezTo>
                <a:cubicBezTo>
                  <a:pt x="926592" y="633208"/>
                  <a:pt x="924855" y="632340"/>
                  <a:pt x="922251" y="633208"/>
                </a:cubicBezTo>
                <a:close/>
                <a:moveTo>
                  <a:pt x="6203934" y="630603"/>
                </a:moveTo>
                <a:lnTo>
                  <a:pt x="6203934" y="639719"/>
                </a:lnTo>
                <a:lnTo>
                  <a:pt x="6203934" y="669671"/>
                </a:lnTo>
                <a:cubicBezTo>
                  <a:pt x="6208275" y="668803"/>
                  <a:pt x="6213918" y="668368"/>
                  <a:pt x="6220863" y="668368"/>
                </a:cubicBezTo>
                <a:cubicBezTo>
                  <a:pt x="6228677" y="667500"/>
                  <a:pt x="6234320" y="667066"/>
                  <a:pt x="6237792" y="667066"/>
                </a:cubicBezTo>
                <a:lnTo>
                  <a:pt x="6237792" y="633208"/>
                </a:lnTo>
                <a:cubicBezTo>
                  <a:pt x="6234320" y="633208"/>
                  <a:pt x="6230847" y="633208"/>
                  <a:pt x="6227374" y="633208"/>
                </a:cubicBezTo>
                <a:cubicBezTo>
                  <a:pt x="6218693" y="634076"/>
                  <a:pt x="6210879" y="633208"/>
                  <a:pt x="6203934" y="630603"/>
                </a:cubicBezTo>
                <a:close/>
                <a:moveTo>
                  <a:pt x="2117713" y="630603"/>
                </a:moveTo>
                <a:cubicBezTo>
                  <a:pt x="2117713" y="635812"/>
                  <a:pt x="2117279" y="642758"/>
                  <a:pt x="2116411" y="651439"/>
                </a:cubicBezTo>
                <a:cubicBezTo>
                  <a:pt x="2116411" y="656648"/>
                  <a:pt x="2115976" y="664896"/>
                  <a:pt x="2115108" y="676182"/>
                </a:cubicBezTo>
                <a:cubicBezTo>
                  <a:pt x="2115108" y="684864"/>
                  <a:pt x="2115108" y="690941"/>
                  <a:pt x="2115108" y="694413"/>
                </a:cubicBezTo>
                <a:cubicBezTo>
                  <a:pt x="2135944" y="676182"/>
                  <a:pt x="2148966" y="658819"/>
                  <a:pt x="2154175" y="642324"/>
                </a:cubicBezTo>
                <a:cubicBezTo>
                  <a:pt x="2154175" y="641455"/>
                  <a:pt x="2154610" y="641021"/>
                  <a:pt x="2155477" y="641021"/>
                </a:cubicBezTo>
                <a:cubicBezTo>
                  <a:pt x="2155477" y="640153"/>
                  <a:pt x="2155477" y="639719"/>
                  <a:pt x="2155477" y="639719"/>
                </a:cubicBezTo>
                <a:cubicBezTo>
                  <a:pt x="2154610" y="639719"/>
                  <a:pt x="2153307" y="640153"/>
                  <a:pt x="2151571" y="641021"/>
                </a:cubicBezTo>
                <a:cubicBezTo>
                  <a:pt x="2148966" y="641021"/>
                  <a:pt x="2147230" y="641455"/>
                  <a:pt x="2146362" y="642324"/>
                </a:cubicBezTo>
                <a:cubicBezTo>
                  <a:pt x="2140284" y="643192"/>
                  <a:pt x="2135944" y="643192"/>
                  <a:pt x="2133340" y="642324"/>
                </a:cubicBezTo>
                <a:cubicBezTo>
                  <a:pt x="2130735" y="640587"/>
                  <a:pt x="2127262" y="637983"/>
                  <a:pt x="2122922" y="634510"/>
                </a:cubicBezTo>
                <a:cubicBezTo>
                  <a:pt x="2120317" y="632774"/>
                  <a:pt x="2118581" y="631471"/>
                  <a:pt x="2117713" y="630603"/>
                </a:cubicBezTo>
                <a:close/>
                <a:moveTo>
                  <a:pt x="7011652" y="622464"/>
                </a:moveTo>
                <a:cubicBezTo>
                  <a:pt x="7015776" y="622681"/>
                  <a:pt x="7019574" y="623658"/>
                  <a:pt x="7023046" y="625394"/>
                </a:cubicBezTo>
                <a:cubicBezTo>
                  <a:pt x="7033464" y="632340"/>
                  <a:pt x="7042146" y="639719"/>
                  <a:pt x="7049092" y="647533"/>
                </a:cubicBezTo>
                <a:cubicBezTo>
                  <a:pt x="7051696" y="651005"/>
                  <a:pt x="7052998" y="654478"/>
                  <a:pt x="7052998" y="657951"/>
                </a:cubicBezTo>
                <a:cubicBezTo>
                  <a:pt x="7052130" y="663159"/>
                  <a:pt x="7046053" y="665330"/>
                  <a:pt x="7034766" y="664462"/>
                </a:cubicBezTo>
                <a:cubicBezTo>
                  <a:pt x="6998304" y="660989"/>
                  <a:pt x="6959236" y="660555"/>
                  <a:pt x="6917564" y="663159"/>
                </a:cubicBezTo>
                <a:cubicBezTo>
                  <a:pt x="6879366" y="665764"/>
                  <a:pt x="6844205" y="671407"/>
                  <a:pt x="6812082" y="680089"/>
                </a:cubicBezTo>
                <a:cubicBezTo>
                  <a:pt x="6808610" y="680957"/>
                  <a:pt x="6804704" y="680523"/>
                  <a:pt x="6800363" y="678786"/>
                </a:cubicBezTo>
                <a:cubicBezTo>
                  <a:pt x="6799494" y="678786"/>
                  <a:pt x="6798626" y="678786"/>
                  <a:pt x="6797758" y="678786"/>
                </a:cubicBezTo>
                <a:cubicBezTo>
                  <a:pt x="6787340" y="672709"/>
                  <a:pt x="6779092" y="664462"/>
                  <a:pt x="6773016" y="654044"/>
                </a:cubicBezTo>
                <a:cubicBezTo>
                  <a:pt x="6771279" y="651439"/>
                  <a:pt x="6770845" y="649269"/>
                  <a:pt x="6771714" y="647533"/>
                </a:cubicBezTo>
                <a:cubicBezTo>
                  <a:pt x="6772582" y="646664"/>
                  <a:pt x="6774752" y="646230"/>
                  <a:pt x="6778224" y="646230"/>
                </a:cubicBezTo>
                <a:cubicBezTo>
                  <a:pt x="6786906" y="646230"/>
                  <a:pt x="6799060" y="645362"/>
                  <a:pt x="6814688" y="643626"/>
                </a:cubicBezTo>
                <a:cubicBezTo>
                  <a:pt x="6851150" y="639285"/>
                  <a:pt x="6904108" y="634076"/>
                  <a:pt x="6973561" y="627999"/>
                </a:cubicBezTo>
                <a:cubicBezTo>
                  <a:pt x="6976166" y="627131"/>
                  <a:pt x="6980506" y="626262"/>
                  <a:pt x="6986584" y="625394"/>
                </a:cubicBezTo>
                <a:cubicBezTo>
                  <a:pt x="6991792" y="624526"/>
                  <a:pt x="6995700" y="624092"/>
                  <a:pt x="6998304" y="624092"/>
                </a:cubicBezTo>
                <a:cubicBezTo>
                  <a:pt x="7003079" y="622790"/>
                  <a:pt x="7007528" y="622247"/>
                  <a:pt x="7011652" y="622464"/>
                </a:cubicBezTo>
                <a:close/>
                <a:moveTo>
                  <a:pt x="7497715" y="621162"/>
                </a:moveTo>
                <a:cubicBezTo>
                  <a:pt x="7499452" y="620945"/>
                  <a:pt x="7501405" y="621488"/>
                  <a:pt x="7503575" y="622790"/>
                </a:cubicBezTo>
                <a:cubicBezTo>
                  <a:pt x="7514862" y="626262"/>
                  <a:pt x="7523109" y="631906"/>
                  <a:pt x="7528318" y="639719"/>
                </a:cubicBezTo>
                <a:cubicBezTo>
                  <a:pt x="7532659" y="645796"/>
                  <a:pt x="7532659" y="649703"/>
                  <a:pt x="7528318" y="651439"/>
                </a:cubicBezTo>
                <a:cubicBezTo>
                  <a:pt x="7522241" y="657516"/>
                  <a:pt x="7517466" y="664462"/>
                  <a:pt x="7513993" y="672275"/>
                </a:cubicBezTo>
                <a:cubicBezTo>
                  <a:pt x="7510520" y="678352"/>
                  <a:pt x="7510520" y="683995"/>
                  <a:pt x="7513993" y="689204"/>
                </a:cubicBezTo>
                <a:cubicBezTo>
                  <a:pt x="7520938" y="697018"/>
                  <a:pt x="7521806" y="704831"/>
                  <a:pt x="7516598" y="712645"/>
                </a:cubicBezTo>
                <a:cubicBezTo>
                  <a:pt x="7515730" y="716117"/>
                  <a:pt x="7513993" y="719156"/>
                  <a:pt x="7511388" y="721761"/>
                </a:cubicBezTo>
                <a:cubicBezTo>
                  <a:pt x="7519202" y="722629"/>
                  <a:pt x="7528752" y="724799"/>
                  <a:pt x="7540038" y="728272"/>
                </a:cubicBezTo>
                <a:cubicBezTo>
                  <a:pt x="7543511" y="729140"/>
                  <a:pt x="7546116" y="730008"/>
                  <a:pt x="7547852" y="730876"/>
                </a:cubicBezTo>
                <a:cubicBezTo>
                  <a:pt x="7590392" y="743899"/>
                  <a:pt x="7649861" y="749542"/>
                  <a:pt x="7726260" y="747805"/>
                </a:cubicBezTo>
                <a:cubicBezTo>
                  <a:pt x="7729732" y="747805"/>
                  <a:pt x="7731902" y="748240"/>
                  <a:pt x="7732770" y="749108"/>
                </a:cubicBezTo>
                <a:cubicBezTo>
                  <a:pt x="7732770" y="749976"/>
                  <a:pt x="7731034" y="751712"/>
                  <a:pt x="7727562" y="754317"/>
                </a:cubicBezTo>
                <a:cubicBezTo>
                  <a:pt x="7710198" y="763867"/>
                  <a:pt x="7684154" y="776455"/>
                  <a:pt x="7649427" y="792082"/>
                </a:cubicBezTo>
                <a:cubicBezTo>
                  <a:pt x="7645086" y="793818"/>
                  <a:pt x="7640311" y="793818"/>
                  <a:pt x="7635102" y="792082"/>
                </a:cubicBezTo>
                <a:cubicBezTo>
                  <a:pt x="7607321" y="786873"/>
                  <a:pt x="7573463" y="774719"/>
                  <a:pt x="7533527" y="755619"/>
                </a:cubicBezTo>
                <a:cubicBezTo>
                  <a:pt x="7519636" y="748674"/>
                  <a:pt x="7508350" y="745635"/>
                  <a:pt x="7499668" y="746503"/>
                </a:cubicBezTo>
                <a:cubicBezTo>
                  <a:pt x="7493592" y="746503"/>
                  <a:pt x="7484910" y="749108"/>
                  <a:pt x="7473624" y="754317"/>
                </a:cubicBezTo>
                <a:cubicBezTo>
                  <a:pt x="7471888" y="755185"/>
                  <a:pt x="7470586" y="756053"/>
                  <a:pt x="7469717" y="756921"/>
                </a:cubicBezTo>
                <a:cubicBezTo>
                  <a:pt x="7465376" y="759526"/>
                  <a:pt x="7461904" y="759526"/>
                  <a:pt x="7459299" y="756921"/>
                </a:cubicBezTo>
                <a:cubicBezTo>
                  <a:pt x="7451486" y="750844"/>
                  <a:pt x="7446710" y="743465"/>
                  <a:pt x="7444974" y="734783"/>
                </a:cubicBezTo>
                <a:cubicBezTo>
                  <a:pt x="7444974" y="729574"/>
                  <a:pt x="7446276" y="727404"/>
                  <a:pt x="7448881" y="728272"/>
                </a:cubicBezTo>
                <a:cubicBezTo>
                  <a:pt x="7459299" y="728272"/>
                  <a:pt x="7473190" y="726101"/>
                  <a:pt x="7490553" y="721761"/>
                </a:cubicBezTo>
                <a:cubicBezTo>
                  <a:pt x="7498366" y="709606"/>
                  <a:pt x="7497932" y="699188"/>
                  <a:pt x="7489250" y="690507"/>
                </a:cubicBezTo>
                <a:cubicBezTo>
                  <a:pt x="7489250" y="690507"/>
                  <a:pt x="7489250" y="690073"/>
                  <a:pt x="7489250" y="689204"/>
                </a:cubicBezTo>
                <a:cubicBezTo>
                  <a:pt x="7486646" y="683127"/>
                  <a:pt x="7485778" y="677484"/>
                  <a:pt x="7486646" y="672275"/>
                </a:cubicBezTo>
                <a:cubicBezTo>
                  <a:pt x="7486646" y="665330"/>
                  <a:pt x="7487080" y="659687"/>
                  <a:pt x="7487948" y="655346"/>
                </a:cubicBezTo>
                <a:cubicBezTo>
                  <a:pt x="7484476" y="656214"/>
                  <a:pt x="7479701" y="658819"/>
                  <a:pt x="7473624" y="663159"/>
                </a:cubicBezTo>
                <a:cubicBezTo>
                  <a:pt x="7468414" y="665764"/>
                  <a:pt x="7463206" y="664896"/>
                  <a:pt x="7457996" y="660555"/>
                </a:cubicBezTo>
                <a:cubicBezTo>
                  <a:pt x="7453656" y="657951"/>
                  <a:pt x="7450183" y="654478"/>
                  <a:pt x="7447578" y="650137"/>
                </a:cubicBezTo>
                <a:cubicBezTo>
                  <a:pt x="7446710" y="648401"/>
                  <a:pt x="7445842" y="647098"/>
                  <a:pt x="7444974" y="646230"/>
                </a:cubicBezTo>
                <a:cubicBezTo>
                  <a:pt x="7441502" y="642758"/>
                  <a:pt x="7441502" y="640587"/>
                  <a:pt x="7444974" y="639719"/>
                </a:cubicBezTo>
                <a:cubicBezTo>
                  <a:pt x="7462338" y="638851"/>
                  <a:pt x="7478399" y="633642"/>
                  <a:pt x="7493158" y="624092"/>
                </a:cubicBezTo>
                <a:cubicBezTo>
                  <a:pt x="7494460" y="622356"/>
                  <a:pt x="7495979" y="621379"/>
                  <a:pt x="7497715" y="621162"/>
                </a:cubicBezTo>
                <a:close/>
                <a:moveTo>
                  <a:pt x="3557340" y="619697"/>
                </a:moveTo>
                <a:cubicBezTo>
                  <a:pt x="3565967" y="620674"/>
                  <a:pt x="3573862" y="626045"/>
                  <a:pt x="3581024" y="635812"/>
                </a:cubicBezTo>
                <a:cubicBezTo>
                  <a:pt x="3587970" y="647098"/>
                  <a:pt x="3585365" y="653176"/>
                  <a:pt x="3573211" y="654044"/>
                </a:cubicBezTo>
                <a:cubicBezTo>
                  <a:pt x="3568002" y="654044"/>
                  <a:pt x="3559754" y="654044"/>
                  <a:pt x="3548468" y="654044"/>
                </a:cubicBezTo>
                <a:cubicBezTo>
                  <a:pt x="3524160" y="653176"/>
                  <a:pt x="3506362" y="653176"/>
                  <a:pt x="3495076" y="654044"/>
                </a:cubicBezTo>
                <a:cubicBezTo>
                  <a:pt x="3498549" y="659253"/>
                  <a:pt x="3498549" y="665764"/>
                  <a:pt x="3495076" y="673577"/>
                </a:cubicBezTo>
                <a:cubicBezTo>
                  <a:pt x="3495076" y="675314"/>
                  <a:pt x="3494642" y="677484"/>
                  <a:pt x="3493774" y="680089"/>
                </a:cubicBezTo>
                <a:cubicBezTo>
                  <a:pt x="3495510" y="679221"/>
                  <a:pt x="3498549" y="678352"/>
                  <a:pt x="3502890" y="677484"/>
                </a:cubicBezTo>
                <a:cubicBezTo>
                  <a:pt x="3512439" y="674012"/>
                  <a:pt x="3517648" y="672275"/>
                  <a:pt x="3518517" y="672275"/>
                </a:cubicBezTo>
                <a:cubicBezTo>
                  <a:pt x="3523726" y="671407"/>
                  <a:pt x="3528935" y="672275"/>
                  <a:pt x="3534144" y="674880"/>
                </a:cubicBezTo>
                <a:cubicBezTo>
                  <a:pt x="3540220" y="679221"/>
                  <a:pt x="3544561" y="684864"/>
                  <a:pt x="3547166" y="691809"/>
                </a:cubicBezTo>
                <a:cubicBezTo>
                  <a:pt x="3548902" y="694413"/>
                  <a:pt x="3548468" y="697018"/>
                  <a:pt x="3545864" y="699622"/>
                </a:cubicBezTo>
                <a:cubicBezTo>
                  <a:pt x="3543259" y="703095"/>
                  <a:pt x="3537182" y="704831"/>
                  <a:pt x="3527632" y="704831"/>
                </a:cubicBezTo>
                <a:cubicBezTo>
                  <a:pt x="3513742" y="705699"/>
                  <a:pt x="3501153" y="706134"/>
                  <a:pt x="3489867" y="706134"/>
                </a:cubicBezTo>
                <a:cubicBezTo>
                  <a:pt x="3489867" y="711343"/>
                  <a:pt x="3489433" y="716986"/>
                  <a:pt x="3488565" y="723063"/>
                </a:cubicBezTo>
                <a:cubicBezTo>
                  <a:pt x="3498983" y="728272"/>
                  <a:pt x="3508967" y="732613"/>
                  <a:pt x="3518517" y="736085"/>
                </a:cubicBezTo>
                <a:cubicBezTo>
                  <a:pt x="3538484" y="744767"/>
                  <a:pt x="3570606" y="753449"/>
                  <a:pt x="3614883" y="762130"/>
                </a:cubicBezTo>
                <a:cubicBezTo>
                  <a:pt x="3620960" y="762998"/>
                  <a:pt x="3624432" y="764301"/>
                  <a:pt x="3625301" y="766037"/>
                </a:cubicBezTo>
                <a:cubicBezTo>
                  <a:pt x="3625301" y="768641"/>
                  <a:pt x="3622262" y="770378"/>
                  <a:pt x="3616185" y="771246"/>
                </a:cubicBezTo>
                <a:cubicBezTo>
                  <a:pt x="3610976" y="772114"/>
                  <a:pt x="3603163" y="774719"/>
                  <a:pt x="3592745" y="779059"/>
                </a:cubicBezTo>
                <a:cubicBezTo>
                  <a:pt x="3572777" y="786005"/>
                  <a:pt x="3557584" y="790345"/>
                  <a:pt x="3547166" y="792082"/>
                </a:cubicBezTo>
                <a:cubicBezTo>
                  <a:pt x="3541089" y="792950"/>
                  <a:pt x="3534144" y="792082"/>
                  <a:pt x="3526330" y="789477"/>
                </a:cubicBezTo>
                <a:cubicBezTo>
                  <a:pt x="3487263" y="769510"/>
                  <a:pt x="3454707" y="742597"/>
                  <a:pt x="3428662" y="708738"/>
                </a:cubicBezTo>
                <a:cubicBezTo>
                  <a:pt x="3427793" y="709606"/>
                  <a:pt x="3427359" y="710474"/>
                  <a:pt x="3427359" y="711343"/>
                </a:cubicBezTo>
                <a:cubicBezTo>
                  <a:pt x="3403919" y="734783"/>
                  <a:pt x="3379610" y="751278"/>
                  <a:pt x="3354434" y="760828"/>
                </a:cubicBezTo>
                <a:cubicBezTo>
                  <a:pt x="3344884" y="764301"/>
                  <a:pt x="3339675" y="765169"/>
                  <a:pt x="3338807" y="763432"/>
                </a:cubicBezTo>
                <a:cubicBezTo>
                  <a:pt x="3337070" y="760828"/>
                  <a:pt x="3340109" y="756921"/>
                  <a:pt x="3347922" y="751712"/>
                </a:cubicBezTo>
                <a:cubicBezTo>
                  <a:pt x="3364418" y="737822"/>
                  <a:pt x="3380912" y="718288"/>
                  <a:pt x="3397408" y="693111"/>
                </a:cubicBezTo>
                <a:cubicBezTo>
                  <a:pt x="3404353" y="680957"/>
                  <a:pt x="3407391" y="670973"/>
                  <a:pt x="3406523" y="663159"/>
                </a:cubicBezTo>
                <a:cubicBezTo>
                  <a:pt x="3406523" y="662291"/>
                  <a:pt x="3406523" y="661423"/>
                  <a:pt x="3406523" y="660555"/>
                </a:cubicBezTo>
                <a:cubicBezTo>
                  <a:pt x="3403919" y="660555"/>
                  <a:pt x="3400446" y="660989"/>
                  <a:pt x="3396105" y="661857"/>
                </a:cubicBezTo>
                <a:cubicBezTo>
                  <a:pt x="3390896" y="661857"/>
                  <a:pt x="3387424" y="662291"/>
                  <a:pt x="3385687" y="663159"/>
                </a:cubicBezTo>
                <a:cubicBezTo>
                  <a:pt x="3375270" y="664896"/>
                  <a:pt x="3366154" y="660121"/>
                  <a:pt x="3358340" y="648835"/>
                </a:cubicBezTo>
                <a:cubicBezTo>
                  <a:pt x="3354868" y="645362"/>
                  <a:pt x="3353131" y="641889"/>
                  <a:pt x="3353131" y="638417"/>
                </a:cubicBezTo>
                <a:cubicBezTo>
                  <a:pt x="3353999" y="635812"/>
                  <a:pt x="3356604" y="634944"/>
                  <a:pt x="3360945" y="635812"/>
                </a:cubicBezTo>
                <a:cubicBezTo>
                  <a:pt x="3383517" y="635812"/>
                  <a:pt x="3400880" y="634944"/>
                  <a:pt x="3413035" y="633208"/>
                </a:cubicBezTo>
                <a:cubicBezTo>
                  <a:pt x="3420848" y="632340"/>
                  <a:pt x="3436475" y="631037"/>
                  <a:pt x="3459915" y="629301"/>
                </a:cubicBezTo>
                <a:cubicBezTo>
                  <a:pt x="3485092" y="627565"/>
                  <a:pt x="3501587" y="626262"/>
                  <a:pt x="3509401" y="625394"/>
                </a:cubicBezTo>
                <a:cubicBezTo>
                  <a:pt x="3526764" y="623658"/>
                  <a:pt x="3539786" y="621922"/>
                  <a:pt x="3548468" y="620185"/>
                </a:cubicBezTo>
                <a:cubicBezTo>
                  <a:pt x="3551507" y="619534"/>
                  <a:pt x="3554464" y="619371"/>
                  <a:pt x="3557340" y="619697"/>
                </a:cubicBezTo>
                <a:close/>
                <a:moveTo>
                  <a:pt x="7796580" y="617581"/>
                </a:moveTo>
                <a:cubicBezTo>
                  <a:pt x="7810472" y="617581"/>
                  <a:pt x="7821758" y="618883"/>
                  <a:pt x="7830439" y="621488"/>
                </a:cubicBezTo>
                <a:cubicBezTo>
                  <a:pt x="7848670" y="624960"/>
                  <a:pt x="7855182" y="636680"/>
                  <a:pt x="7849972" y="656648"/>
                </a:cubicBezTo>
                <a:cubicBezTo>
                  <a:pt x="7844764" y="667066"/>
                  <a:pt x="7836516" y="667934"/>
                  <a:pt x="7825230" y="659253"/>
                </a:cubicBezTo>
                <a:cubicBezTo>
                  <a:pt x="7815680" y="649703"/>
                  <a:pt x="7804828" y="637983"/>
                  <a:pt x="7792674" y="624092"/>
                </a:cubicBezTo>
                <a:cubicBezTo>
                  <a:pt x="7791806" y="621488"/>
                  <a:pt x="7791372" y="619751"/>
                  <a:pt x="7791372" y="618883"/>
                </a:cubicBezTo>
                <a:cubicBezTo>
                  <a:pt x="7792240" y="618015"/>
                  <a:pt x="7793976" y="617581"/>
                  <a:pt x="7796580" y="617581"/>
                </a:cubicBezTo>
                <a:close/>
                <a:moveTo>
                  <a:pt x="4444414" y="612372"/>
                </a:moveTo>
                <a:cubicBezTo>
                  <a:pt x="4440073" y="613240"/>
                  <a:pt x="4433562" y="614108"/>
                  <a:pt x="4424880" y="614976"/>
                </a:cubicBezTo>
                <a:cubicBezTo>
                  <a:pt x="4417067" y="616713"/>
                  <a:pt x="4411424" y="617581"/>
                  <a:pt x="4407951" y="617581"/>
                </a:cubicBezTo>
                <a:lnTo>
                  <a:pt x="4407951" y="629301"/>
                </a:lnTo>
                <a:cubicBezTo>
                  <a:pt x="4407951" y="635378"/>
                  <a:pt x="4407951" y="641889"/>
                  <a:pt x="4407951" y="648835"/>
                </a:cubicBezTo>
                <a:cubicBezTo>
                  <a:pt x="4420105" y="647098"/>
                  <a:pt x="4436166" y="643626"/>
                  <a:pt x="4456134" y="638417"/>
                </a:cubicBezTo>
                <a:cubicBezTo>
                  <a:pt x="4452661" y="628867"/>
                  <a:pt x="4448754" y="620185"/>
                  <a:pt x="4444414" y="612372"/>
                </a:cubicBezTo>
                <a:close/>
                <a:moveTo>
                  <a:pt x="3790686" y="605861"/>
                </a:moveTo>
                <a:cubicBezTo>
                  <a:pt x="3783741" y="606729"/>
                  <a:pt x="3773323" y="608031"/>
                  <a:pt x="3759432" y="609767"/>
                </a:cubicBezTo>
                <a:cubicBezTo>
                  <a:pt x="3754223" y="610636"/>
                  <a:pt x="3750316" y="611070"/>
                  <a:pt x="3747712" y="611070"/>
                </a:cubicBezTo>
                <a:cubicBezTo>
                  <a:pt x="3747712" y="624092"/>
                  <a:pt x="3748580" y="636680"/>
                  <a:pt x="3750316" y="648835"/>
                </a:cubicBezTo>
                <a:lnTo>
                  <a:pt x="3750316" y="650137"/>
                </a:lnTo>
                <a:cubicBezTo>
                  <a:pt x="3754657" y="649269"/>
                  <a:pt x="3761603" y="648401"/>
                  <a:pt x="3771152" y="647533"/>
                </a:cubicBezTo>
                <a:cubicBezTo>
                  <a:pt x="3779834" y="645796"/>
                  <a:pt x="3786345" y="644928"/>
                  <a:pt x="3790686" y="644928"/>
                </a:cubicBezTo>
                <a:close/>
                <a:moveTo>
                  <a:pt x="3071521" y="605210"/>
                </a:moveTo>
                <a:cubicBezTo>
                  <a:pt x="3073474" y="605210"/>
                  <a:pt x="3075319" y="605861"/>
                  <a:pt x="3077055" y="607163"/>
                </a:cubicBezTo>
                <a:cubicBezTo>
                  <a:pt x="3082264" y="608899"/>
                  <a:pt x="3088341" y="614108"/>
                  <a:pt x="3095287" y="622790"/>
                </a:cubicBezTo>
                <a:cubicBezTo>
                  <a:pt x="3097891" y="625394"/>
                  <a:pt x="3098325" y="629301"/>
                  <a:pt x="3096589" y="634510"/>
                </a:cubicBezTo>
                <a:cubicBezTo>
                  <a:pt x="3093116" y="638851"/>
                  <a:pt x="3090946" y="645796"/>
                  <a:pt x="3090078" y="655346"/>
                </a:cubicBezTo>
                <a:cubicBezTo>
                  <a:pt x="3089209" y="663159"/>
                  <a:pt x="3088775" y="679655"/>
                  <a:pt x="3088775" y="704831"/>
                </a:cubicBezTo>
                <a:cubicBezTo>
                  <a:pt x="3091380" y="703963"/>
                  <a:pt x="3094853" y="702227"/>
                  <a:pt x="3099193" y="699622"/>
                </a:cubicBezTo>
                <a:cubicBezTo>
                  <a:pt x="3102666" y="697886"/>
                  <a:pt x="3110480" y="693979"/>
                  <a:pt x="3122634" y="687902"/>
                </a:cubicBezTo>
                <a:cubicBezTo>
                  <a:pt x="3125238" y="686166"/>
                  <a:pt x="3126974" y="685732"/>
                  <a:pt x="3127843" y="686600"/>
                </a:cubicBezTo>
                <a:cubicBezTo>
                  <a:pt x="3127843" y="688336"/>
                  <a:pt x="3126974" y="690073"/>
                  <a:pt x="3125238" y="691809"/>
                </a:cubicBezTo>
                <a:cubicBezTo>
                  <a:pt x="3107007" y="712645"/>
                  <a:pt x="3088341" y="736519"/>
                  <a:pt x="3069242" y="763432"/>
                </a:cubicBezTo>
                <a:cubicBezTo>
                  <a:pt x="3065769" y="767773"/>
                  <a:pt x="3062296" y="769075"/>
                  <a:pt x="3058824" y="767339"/>
                </a:cubicBezTo>
                <a:cubicBezTo>
                  <a:pt x="3052746" y="761262"/>
                  <a:pt x="3047103" y="752146"/>
                  <a:pt x="3041895" y="739992"/>
                </a:cubicBezTo>
                <a:cubicBezTo>
                  <a:pt x="3040158" y="734783"/>
                  <a:pt x="3041026" y="729574"/>
                  <a:pt x="3044499" y="724365"/>
                </a:cubicBezTo>
                <a:cubicBezTo>
                  <a:pt x="3049708" y="720024"/>
                  <a:pt x="3052746" y="711777"/>
                  <a:pt x="3053615" y="699622"/>
                </a:cubicBezTo>
                <a:cubicBezTo>
                  <a:pt x="3056219" y="683995"/>
                  <a:pt x="3056653" y="665330"/>
                  <a:pt x="3054917" y="643626"/>
                </a:cubicBezTo>
                <a:cubicBezTo>
                  <a:pt x="3053181" y="644494"/>
                  <a:pt x="3050576" y="645796"/>
                  <a:pt x="3047103" y="647533"/>
                </a:cubicBezTo>
                <a:cubicBezTo>
                  <a:pt x="3041026" y="651873"/>
                  <a:pt x="3035817" y="654912"/>
                  <a:pt x="3031477" y="656648"/>
                </a:cubicBezTo>
                <a:cubicBezTo>
                  <a:pt x="3028872" y="657516"/>
                  <a:pt x="3025834" y="657516"/>
                  <a:pt x="3022361" y="656648"/>
                </a:cubicBezTo>
                <a:cubicBezTo>
                  <a:pt x="3013679" y="651439"/>
                  <a:pt x="3007168" y="645796"/>
                  <a:pt x="3002827" y="639719"/>
                </a:cubicBezTo>
                <a:cubicBezTo>
                  <a:pt x="3000223" y="635378"/>
                  <a:pt x="3001091" y="632774"/>
                  <a:pt x="3005432" y="631906"/>
                </a:cubicBezTo>
                <a:cubicBezTo>
                  <a:pt x="3019322" y="627565"/>
                  <a:pt x="3031477" y="623224"/>
                  <a:pt x="3041895" y="618883"/>
                </a:cubicBezTo>
                <a:cubicBezTo>
                  <a:pt x="3046235" y="618015"/>
                  <a:pt x="3054049" y="614108"/>
                  <a:pt x="3065335" y="607163"/>
                </a:cubicBezTo>
                <a:cubicBezTo>
                  <a:pt x="3067505" y="605861"/>
                  <a:pt x="3069567" y="605210"/>
                  <a:pt x="3071521" y="605210"/>
                </a:cubicBezTo>
                <a:close/>
                <a:moveTo>
                  <a:pt x="3872728" y="598047"/>
                </a:moveTo>
                <a:cubicBezTo>
                  <a:pt x="3860573" y="598047"/>
                  <a:pt x="3846683" y="599349"/>
                  <a:pt x="3831056" y="601954"/>
                </a:cubicBezTo>
                <a:cubicBezTo>
                  <a:pt x="3831056" y="613240"/>
                  <a:pt x="3830621" y="626262"/>
                  <a:pt x="3829753" y="641021"/>
                </a:cubicBezTo>
                <a:lnTo>
                  <a:pt x="3844078" y="641021"/>
                </a:lnTo>
                <a:cubicBezTo>
                  <a:pt x="3853628" y="639285"/>
                  <a:pt x="3862744" y="638417"/>
                  <a:pt x="3871425" y="638417"/>
                </a:cubicBezTo>
                <a:cubicBezTo>
                  <a:pt x="3872293" y="634076"/>
                  <a:pt x="3873595" y="627565"/>
                  <a:pt x="3875332" y="618883"/>
                </a:cubicBezTo>
                <a:cubicBezTo>
                  <a:pt x="3876200" y="610201"/>
                  <a:pt x="3877068" y="604992"/>
                  <a:pt x="3877936" y="603256"/>
                </a:cubicBezTo>
                <a:cubicBezTo>
                  <a:pt x="3878804" y="598915"/>
                  <a:pt x="3877068" y="597179"/>
                  <a:pt x="3872728" y="598047"/>
                </a:cubicBezTo>
                <a:close/>
                <a:moveTo>
                  <a:pt x="7622080" y="595117"/>
                </a:moveTo>
                <a:cubicBezTo>
                  <a:pt x="7621212" y="594466"/>
                  <a:pt x="7619910" y="594575"/>
                  <a:pt x="7618173" y="595443"/>
                </a:cubicBezTo>
                <a:cubicBezTo>
                  <a:pt x="7614700" y="596311"/>
                  <a:pt x="7609492" y="597179"/>
                  <a:pt x="7602546" y="598047"/>
                </a:cubicBezTo>
                <a:cubicBezTo>
                  <a:pt x="7594732" y="599783"/>
                  <a:pt x="7589090" y="601086"/>
                  <a:pt x="7585616" y="601954"/>
                </a:cubicBezTo>
                <a:cubicBezTo>
                  <a:pt x="7585616" y="607163"/>
                  <a:pt x="7585616" y="612806"/>
                  <a:pt x="7585616" y="618883"/>
                </a:cubicBezTo>
                <a:cubicBezTo>
                  <a:pt x="7594299" y="617147"/>
                  <a:pt x="7601244" y="615845"/>
                  <a:pt x="7606452" y="614976"/>
                </a:cubicBezTo>
                <a:cubicBezTo>
                  <a:pt x="7611662" y="614976"/>
                  <a:pt x="7616002" y="613674"/>
                  <a:pt x="7619475" y="611070"/>
                </a:cubicBezTo>
                <a:cubicBezTo>
                  <a:pt x="7621212" y="606729"/>
                  <a:pt x="7622514" y="602822"/>
                  <a:pt x="7623382" y="599349"/>
                </a:cubicBezTo>
                <a:cubicBezTo>
                  <a:pt x="7623382" y="597179"/>
                  <a:pt x="7622948" y="595768"/>
                  <a:pt x="7622080" y="595117"/>
                </a:cubicBezTo>
                <a:close/>
                <a:moveTo>
                  <a:pt x="6481312" y="594140"/>
                </a:moveTo>
                <a:cubicBezTo>
                  <a:pt x="6482181" y="593272"/>
                  <a:pt x="6483917" y="593272"/>
                  <a:pt x="6486522" y="594140"/>
                </a:cubicBezTo>
                <a:cubicBezTo>
                  <a:pt x="6491731" y="594140"/>
                  <a:pt x="6499978" y="595009"/>
                  <a:pt x="6511264" y="596745"/>
                </a:cubicBezTo>
                <a:cubicBezTo>
                  <a:pt x="6516473" y="598481"/>
                  <a:pt x="6520380" y="599349"/>
                  <a:pt x="6522985" y="599349"/>
                </a:cubicBezTo>
                <a:cubicBezTo>
                  <a:pt x="6529062" y="601954"/>
                  <a:pt x="6532534" y="607597"/>
                  <a:pt x="6533403" y="616279"/>
                </a:cubicBezTo>
                <a:cubicBezTo>
                  <a:pt x="6534271" y="626697"/>
                  <a:pt x="6531666" y="633642"/>
                  <a:pt x="6525589" y="637115"/>
                </a:cubicBezTo>
                <a:cubicBezTo>
                  <a:pt x="6520380" y="638851"/>
                  <a:pt x="6515605" y="638417"/>
                  <a:pt x="6511264" y="635812"/>
                </a:cubicBezTo>
                <a:cubicBezTo>
                  <a:pt x="6502583" y="627131"/>
                  <a:pt x="6493467" y="614976"/>
                  <a:pt x="6483917" y="599349"/>
                </a:cubicBezTo>
                <a:cubicBezTo>
                  <a:pt x="6482181" y="597613"/>
                  <a:pt x="6481312" y="595877"/>
                  <a:pt x="6481312" y="594140"/>
                </a:cubicBezTo>
                <a:close/>
                <a:moveTo>
                  <a:pt x="2082552" y="588931"/>
                </a:moveTo>
                <a:cubicBezTo>
                  <a:pt x="2080815" y="589800"/>
                  <a:pt x="2075607" y="591102"/>
                  <a:pt x="2066925" y="592838"/>
                </a:cubicBezTo>
                <a:cubicBezTo>
                  <a:pt x="2066925" y="594575"/>
                  <a:pt x="2066925" y="597613"/>
                  <a:pt x="2066925" y="601954"/>
                </a:cubicBezTo>
                <a:cubicBezTo>
                  <a:pt x="2066056" y="606295"/>
                  <a:pt x="2065623" y="609767"/>
                  <a:pt x="2065623" y="612372"/>
                </a:cubicBezTo>
                <a:cubicBezTo>
                  <a:pt x="2067359" y="612372"/>
                  <a:pt x="2068661" y="612372"/>
                  <a:pt x="2069529" y="612372"/>
                </a:cubicBezTo>
                <a:cubicBezTo>
                  <a:pt x="2072134" y="611504"/>
                  <a:pt x="2076908" y="611070"/>
                  <a:pt x="2083854" y="611070"/>
                </a:cubicBezTo>
                <a:cubicBezTo>
                  <a:pt x="2084723" y="611070"/>
                  <a:pt x="2085156" y="611070"/>
                  <a:pt x="2085156" y="611070"/>
                </a:cubicBezTo>
                <a:cubicBezTo>
                  <a:pt x="2085156" y="602388"/>
                  <a:pt x="2085156" y="596745"/>
                  <a:pt x="2085156" y="594140"/>
                </a:cubicBezTo>
                <a:cubicBezTo>
                  <a:pt x="2086025" y="591536"/>
                  <a:pt x="2085156" y="589800"/>
                  <a:pt x="2082552" y="588931"/>
                </a:cubicBezTo>
                <a:close/>
                <a:moveTo>
                  <a:pt x="5660525" y="583722"/>
                </a:moveTo>
                <a:cubicBezTo>
                  <a:pt x="5647503" y="582854"/>
                  <a:pt x="5636651" y="590234"/>
                  <a:pt x="5627969" y="605861"/>
                </a:cubicBezTo>
                <a:cubicBezTo>
                  <a:pt x="5620156" y="618015"/>
                  <a:pt x="5615381" y="637115"/>
                  <a:pt x="5613644" y="663159"/>
                </a:cubicBezTo>
                <a:cubicBezTo>
                  <a:pt x="5612776" y="667500"/>
                  <a:pt x="5612342" y="672275"/>
                  <a:pt x="5612342" y="677484"/>
                </a:cubicBezTo>
                <a:cubicBezTo>
                  <a:pt x="5613211" y="700925"/>
                  <a:pt x="5619288" y="716552"/>
                  <a:pt x="5630574" y="724365"/>
                </a:cubicBezTo>
                <a:cubicBezTo>
                  <a:pt x="5634915" y="725233"/>
                  <a:pt x="5639689" y="726535"/>
                  <a:pt x="5644898" y="728272"/>
                </a:cubicBezTo>
                <a:cubicBezTo>
                  <a:pt x="5646635" y="728272"/>
                  <a:pt x="5651844" y="726535"/>
                  <a:pt x="5660525" y="723063"/>
                </a:cubicBezTo>
                <a:cubicBezTo>
                  <a:pt x="5677889" y="715249"/>
                  <a:pt x="5688307" y="692677"/>
                  <a:pt x="5691779" y="655346"/>
                </a:cubicBezTo>
                <a:cubicBezTo>
                  <a:pt x="5693516" y="643192"/>
                  <a:pt x="5694384" y="632774"/>
                  <a:pt x="5694384" y="624092"/>
                </a:cubicBezTo>
                <a:cubicBezTo>
                  <a:pt x="5694384" y="610201"/>
                  <a:pt x="5692213" y="598915"/>
                  <a:pt x="5687872" y="590234"/>
                </a:cubicBezTo>
                <a:cubicBezTo>
                  <a:pt x="5685268" y="590234"/>
                  <a:pt x="5683532" y="590234"/>
                  <a:pt x="5682663" y="590234"/>
                </a:cubicBezTo>
                <a:lnTo>
                  <a:pt x="5680059" y="590234"/>
                </a:lnTo>
                <a:cubicBezTo>
                  <a:pt x="5673982" y="585893"/>
                  <a:pt x="5667471" y="583722"/>
                  <a:pt x="5660525" y="583722"/>
                </a:cubicBezTo>
                <a:close/>
                <a:moveTo>
                  <a:pt x="5470025" y="583722"/>
                </a:moveTo>
                <a:cubicBezTo>
                  <a:pt x="5457003" y="582854"/>
                  <a:pt x="5446151" y="590234"/>
                  <a:pt x="5437469" y="605861"/>
                </a:cubicBezTo>
                <a:cubicBezTo>
                  <a:pt x="5429656" y="618015"/>
                  <a:pt x="5424881" y="637115"/>
                  <a:pt x="5423144" y="663159"/>
                </a:cubicBezTo>
                <a:cubicBezTo>
                  <a:pt x="5422276" y="667500"/>
                  <a:pt x="5421842" y="672275"/>
                  <a:pt x="5421842" y="677484"/>
                </a:cubicBezTo>
                <a:cubicBezTo>
                  <a:pt x="5422711" y="700925"/>
                  <a:pt x="5428788" y="716552"/>
                  <a:pt x="5440074" y="724365"/>
                </a:cubicBezTo>
                <a:cubicBezTo>
                  <a:pt x="5444415" y="725233"/>
                  <a:pt x="5449189" y="726535"/>
                  <a:pt x="5454398" y="728272"/>
                </a:cubicBezTo>
                <a:cubicBezTo>
                  <a:pt x="5456135" y="728272"/>
                  <a:pt x="5461344" y="726535"/>
                  <a:pt x="5470025" y="723063"/>
                </a:cubicBezTo>
                <a:cubicBezTo>
                  <a:pt x="5487389" y="715249"/>
                  <a:pt x="5497807" y="692677"/>
                  <a:pt x="5501279" y="655346"/>
                </a:cubicBezTo>
                <a:cubicBezTo>
                  <a:pt x="5503016" y="643192"/>
                  <a:pt x="5503884" y="632774"/>
                  <a:pt x="5503884" y="624092"/>
                </a:cubicBezTo>
                <a:cubicBezTo>
                  <a:pt x="5503884" y="610201"/>
                  <a:pt x="5501713" y="598915"/>
                  <a:pt x="5497372" y="590234"/>
                </a:cubicBezTo>
                <a:cubicBezTo>
                  <a:pt x="5494768" y="590234"/>
                  <a:pt x="5493032" y="590234"/>
                  <a:pt x="5492163" y="590234"/>
                </a:cubicBezTo>
                <a:lnTo>
                  <a:pt x="5489559" y="590234"/>
                </a:lnTo>
                <a:cubicBezTo>
                  <a:pt x="5483482" y="585893"/>
                  <a:pt x="5476971" y="583722"/>
                  <a:pt x="5470025" y="583722"/>
                </a:cubicBezTo>
                <a:close/>
                <a:moveTo>
                  <a:pt x="5279525" y="583722"/>
                </a:moveTo>
                <a:cubicBezTo>
                  <a:pt x="5266503" y="582854"/>
                  <a:pt x="5255651" y="590234"/>
                  <a:pt x="5246969" y="605861"/>
                </a:cubicBezTo>
                <a:cubicBezTo>
                  <a:pt x="5239156" y="618015"/>
                  <a:pt x="5234381" y="637115"/>
                  <a:pt x="5232644" y="663159"/>
                </a:cubicBezTo>
                <a:cubicBezTo>
                  <a:pt x="5231776" y="667500"/>
                  <a:pt x="5231342" y="672275"/>
                  <a:pt x="5231342" y="677484"/>
                </a:cubicBezTo>
                <a:cubicBezTo>
                  <a:pt x="5232211" y="700925"/>
                  <a:pt x="5238288" y="716552"/>
                  <a:pt x="5249574" y="724365"/>
                </a:cubicBezTo>
                <a:cubicBezTo>
                  <a:pt x="5253915" y="725233"/>
                  <a:pt x="5258689" y="726535"/>
                  <a:pt x="5263898" y="728272"/>
                </a:cubicBezTo>
                <a:cubicBezTo>
                  <a:pt x="5265635" y="728272"/>
                  <a:pt x="5270844" y="726535"/>
                  <a:pt x="5279525" y="723063"/>
                </a:cubicBezTo>
                <a:cubicBezTo>
                  <a:pt x="5296889" y="715249"/>
                  <a:pt x="5307307" y="692677"/>
                  <a:pt x="5310779" y="655346"/>
                </a:cubicBezTo>
                <a:cubicBezTo>
                  <a:pt x="5312516" y="643192"/>
                  <a:pt x="5313384" y="632774"/>
                  <a:pt x="5313384" y="624092"/>
                </a:cubicBezTo>
                <a:cubicBezTo>
                  <a:pt x="5313384" y="610201"/>
                  <a:pt x="5311213" y="598915"/>
                  <a:pt x="5306872" y="590234"/>
                </a:cubicBezTo>
                <a:cubicBezTo>
                  <a:pt x="5304268" y="590234"/>
                  <a:pt x="5302532" y="590234"/>
                  <a:pt x="5301663" y="590234"/>
                </a:cubicBezTo>
                <a:lnTo>
                  <a:pt x="5299059" y="590234"/>
                </a:lnTo>
                <a:cubicBezTo>
                  <a:pt x="5292982" y="585893"/>
                  <a:pt x="5286471" y="583722"/>
                  <a:pt x="5279525" y="583722"/>
                </a:cubicBezTo>
                <a:close/>
                <a:moveTo>
                  <a:pt x="1065499" y="575909"/>
                </a:moveTo>
                <a:cubicBezTo>
                  <a:pt x="1066367" y="575041"/>
                  <a:pt x="1068536" y="575041"/>
                  <a:pt x="1072009" y="575909"/>
                </a:cubicBezTo>
                <a:cubicBezTo>
                  <a:pt x="1094581" y="580250"/>
                  <a:pt x="1109774" y="587195"/>
                  <a:pt x="1117588" y="596745"/>
                </a:cubicBezTo>
                <a:cubicBezTo>
                  <a:pt x="1124533" y="613240"/>
                  <a:pt x="1121495" y="624526"/>
                  <a:pt x="1108472" y="630603"/>
                </a:cubicBezTo>
                <a:cubicBezTo>
                  <a:pt x="1101527" y="632340"/>
                  <a:pt x="1094148" y="626697"/>
                  <a:pt x="1086334" y="613674"/>
                </a:cubicBezTo>
                <a:cubicBezTo>
                  <a:pt x="1081125" y="606729"/>
                  <a:pt x="1074614" y="595443"/>
                  <a:pt x="1066800" y="579816"/>
                </a:cubicBezTo>
                <a:cubicBezTo>
                  <a:pt x="1065065" y="578079"/>
                  <a:pt x="1064630" y="576777"/>
                  <a:pt x="1065499" y="575909"/>
                </a:cubicBezTo>
                <a:close/>
                <a:moveTo>
                  <a:pt x="6213050" y="572002"/>
                </a:moveTo>
                <a:cubicBezTo>
                  <a:pt x="6202632" y="585025"/>
                  <a:pt x="6193516" y="594140"/>
                  <a:pt x="6185702" y="599349"/>
                </a:cubicBezTo>
                <a:cubicBezTo>
                  <a:pt x="6193516" y="603690"/>
                  <a:pt x="6198291" y="605861"/>
                  <a:pt x="6200027" y="605861"/>
                </a:cubicBezTo>
                <a:cubicBezTo>
                  <a:pt x="6201764" y="605861"/>
                  <a:pt x="6203066" y="606729"/>
                  <a:pt x="6203934" y="608465"/>
                </a:cubicBezTo>
                <a:cubicBezTo>
                  <a:pt x="6207407" y="607597"/>
                  <a:pt x="6213050" y="607163"/>
                  <a:pt x="6220863" y="607163"/>
                </a:cubicBezTo>
                <a:cubicBezTo>
                  <a:pt x="6227809" y="606295"/>
                  <a:pt x="6233452" y="605861"/>
                  <a:pt x="6237792" y="605861"/>
                </a:cubicBezTo>
                <a:cubicBezTo>
                  <a:pt x="6237792" y="592838"/>
                  <a:pt x="6236056" y="583288"/>
                  <a:pt x="6232584" y="577211"/>
                </a:cubicBezTo>
                <a:lnTo>
                  <a:pt x="6231282" y="577211"/>
                </a:lnTo>
                <a:cubicBezTo>
                  <a:pt x="6224336" y="576343"/>
                  <a:pt x="6218259" y="574607"/>
                  <a:pt x="6213050" y="572002"/>
                </a:cubicBezTo>
                <a:close/>
                <a:moveTo>
                  <a:pt x="3505494" y="572002"/>
                </a:moveTo>
                <a:cubicBezTo>
                  <a:pt x="3497681" y="574607"/>
                  <a:pt x="3484658" y="576777"/>
                  <a:pt x="3466427" y="578514"/>
                </a:cubicBezTo>
                <a:cubicBezTo>
                  <a:pt x="3463822" y="578514"/>
                  <a:pt x="3461218" y="578514"/>
                  <a:pt x="3458613" y="578514"/>
                </a:cubicBezTo>
                <a:cubicBezTo>
                  <a:pt x="3459482" y="581986"/>
                  <a:pt x="3459915" y="586327"/>
                  <a:pt x="3459915" y="591536"/>
                </a:cubicBezTo>
                <a:cubicBezTo>
                  <a:pt x="3469465" y="588931"/>
                  <a:pt x="3479449" y="587195"/>
                  <a:pt x="3489867" y="586327"/>
                </a:cubicBezTo>
                <a:cubicBezTo>
                  <a:pt x="3490735" y="586327"/>
                  <a:pt x="3492037" y="586327"/>
                  <a:pt x="3493774" y="586327"/>
                </a:cubicBezTo>
                <a:cubicBezTo>
                  <a:pt x="3497247" y="585459"/>
                  <a:pt x="3499851" y="585459"/>
                  <a:pt x="3501587" y="586327"/>
                </a:cubicBezTo>
                <a:cubicBezTo>
                  <a:pt x="3502455" y="584591"/>
                  <a:pt x="3503324" y="581986"/>
                  <a:pt x="3504192" y="578514"/>
                </a:cubicBezTo>
                <a:cubicBezTo>
                  <a:pt x="3505060" y="575909"/>
                  <a:pt x="3505494" y="573739"/>
                  <a:pt x="3505494" y="572002"/>
                </a:cubicBezTo>
                <a:close/>
                <a:moveTo>
                  <a:pt x="5139813" y="562887"/>
                </a:moveTo>
                <a:lnTo>
                  <a:pt x="5141115" y="562887"/>
                </a:lnTo>
                <a:lnTo>
                  <a:pt x="5140314" y="562987"/>
                </a:lnTo>
                <a:close/>
                <a:moveTo>
                  <a:pt x="5912231" y="561584"/>
                </a:moveTo>
                <a:cubicBezTo>
                  <a:pt x="5902681" y="570266"/>
                  <a:pt x="5892697" y="577645"/>
                  <a:pt x="5882279" y="583722"/>
                </a:cubicBezTo>
                <a:cubicBezTo>
                  <a:pt x="5894434" y="584591"/>
                  <a:pt x="5902681" y="587629"/>
                  <a:pt x="5907022" y="592838"/>
                </a:cubicBezTo>
                <a:cubicBezTo>
                  <a:pt x="5909626" y="595443"/>
                  <a:pt x="5910929" y="598047"/>
                  <a:pt x="5910929" y="600652"/>
                </a:cubicBezTo>
                <a:cubicBezTo>
                  <a:pt x="5920479" y="591970"/>
                  <a:pt x="5927858" y="583722"/>
                  <a:pt x="5933067" y="575909"/>
                </a:cubicBezTo>
                <a:cubicBezTo>
                  <a:pt x="5933935" y="574173"/>
                  <a:pt x="5934369" y="572870"/>
                  <a:pt x="5934369" y="572002"/>
                </a:cubicBezTo>
                <a:cubicBezTo>
                  <a:pt x="5934369" y="570266"/>
                  <a:pt x="5933501" y="569832"/>
                  <a:pt x="5931764" y="570700"/>
                </a:cubicBezTo>
                <a:cubicBezTo>
                  <a:pt x="5927424" y="571568"/>
                  <a:pt x="5923951" y="571568"/>
                  <a:pt x="5921346" y="570700"/>
                </a:cubicBezTo>
                <a:cubicBezTo>
                  <a:pt x="5920479" y="569832"/>
                  <a:pt x="5919611" y="568964"/>
                  <a:pt x="5918742" y="568096"/>
                </a:cubicBezTo>
                <a:cubicBezTo>
                  <a:pt x="5917874" y="567227"/>
                  <a:pt x="5915704" y="565057"/>
                  <a:pt x="5912231" y="561584"/>
                </a:cubicBezTo>
                <a:close/>
                <a:moveTo>
                  <a:pt x="5021308" y="557678"/>
                </a:moveTo>
                <a:cubicBezTo>
                  <a:pt x="5023045" y="556809"/>
                  <a:pt x="5026517" y="556809"/>
                  <a:pt x="5031726" y="557678"/>
                </a:cubicBezTo>
                <a:cubicBezTo>
                  <a:pt x="5034331" y="558546"/>
                  <a:pt x="5038672" y="560716"/>
                  <a:pt x="5044749" y="564189"/>
                </a:cubicBezTo>
                <a:cubicBezTo>
                  <a:pt x="5045617" y="565057"/>
                  <a:pt x="5046051" y="565491"/>
                  <a:pt x="5046051" y="565491"/>
                </a:cubicBezTo>
                <a:cubicBezTo>
                  <a:pt x="5049524" y="568964"/>
                  <a:pt x="5051260" y="570266"/>
                  <a:pt x="5051260" y="569398"/>
                </a:cubicBezTo>
                <a:lnTo>
                  <a:pt x="5052562" y="570700"/>
                </a:lnTo>
                <a:cubicBezTo>
                  <a:pt x="5051694" y="570700"/>
                  <a:pt x="5060376" y="570700"/>
                  <a:pt x="5078607" y="570700"/>
                </a:cubicBezTo>
                <a:lnTo>
                  <a:pt x="5140314" y="562987"/>
                </a:lnTo>
                <a:lnTo>
                  <a:pt x="5152835" y="565491"/>
                </a:lnTo>
                <a:cubicBezTo>
                  <a:pt x="5154572" y="568096"/>
                  <a:pt x="5152835" y="571134"/>
                  <a:pt x="5147626" y="574607"/>
                </a:cubicBezTo>
                <a:cubicBezTo>
                  <a:pt x="5130263" y="589366"/>
                  <a:pt x="5110295" y="596745"/>
                  <a:pt x="5087723" y="596745"/>
                </a:cubicBezTo>
                <a:cubicBezTo>
                  <a:pt x="5079909" y="596745"/>
                  <a:pt x="5070794" y="595443"/>
                  <a:pt x="5060376" y="592838"/>
                </a:cubicBezTo>
                <a:cubicBezTo>
                  <a:pt x="5061244" y="595443"/>
                  <a:pt x="5061678" y="599349"/>
                  <a:pt x="5061678" y="604558"/>
                </a:cubicBezTo>
                <a:cubicBezTo>
                  <a:pt x="5060810" y="614108"/>
                  <a:pt x="5059074" y="623658"/>
                  <a:pt x="5056469" y="633208"/>
                </a:cubicBezTo>
                <a:cubicBezTo>
                  <a:pt x="5064283" y="630603"/>
                  <a:pt x="5072965" y="629301"/>
                  <a:pt x="5082514" y="629301"/>
                </a:cubicBezTo>
                <a:cubicBezTo>
                  <a:pt x="5125922" y="630169"/>
                  <a:pt x="5148495" y="649269"/>
                  <a:pt x="5150231" y="686600"/>
                </a:cubicBezTo>
                <a:cubicBezTo>
                  <a:pt x="5145890" y="725667"/>
                  <a:pt x="5119845" y="746937"/>
                  <a:pt x="5072096" y="750410"/>
                </a:cubicBezTo>
                <a:cubicBezTo>
                  <a:pt x="5029556" y="748674"/>
                  <a:pt x="5006984" y="736085"/>
                  <a:pt x="5004379" y="712645"/>
                </a:cubicBezTo>
                <a:cubicBezTo>
                  <a:pt x="5005248" y="703095"/>
                  <a:pt x="5012627" y="696150"/>
                  <a:pt x="5026517" y="691809"/>
                </a:cubicBezTo>
                <a:cubicBezTo>
                  <a:pt x="5036067" y="689204"/>
                  <a:pt x="5041711" y="691809"/>
                  <a:pt x="5043447" y="699622"/>
                </a:cubicBezTo>
                <a:cubicBezTo>
                  <a:pt x="5041711" y="716986"/>
                  <a:pt x="5051260" y="726101"/>
                  <a:pt x="5072096" y="726970"/>
                </a:cubicBezTo>
                <a:cubicBezTo>
                  <a:pt x="5092932" y="726101"/>
                  <a:pt x="5103784" y="712645"/>
                  <a:pt x="5104652" y="686600"/>
                </a:cubicBezTo>
                <a:cubicBezTo>
                  <a:pt x="5105521" y="665764"/>
                  <a:pt x="5096405" y="654912"/>
                  <a:pt x="5077305" y="654044"/>
                </a:cubicBezTo>
                <a:cubicBezTo>
                  <a:pt x="5067756" y="654044"/>
                  <a:pt x="5060810" y="656214"/>
                  <a:pt x="5056469" y="660555"/>
                </a:cubicBezTo>
                <a:cubicBezTo>
                  <a:pt x="5049524" y="665764"/>
                  <a:pt x="5042144" y="668368"/>
                  <a:pt x="5034331" y="668368"/>
                </a:cubicBezTo>
                <a:cubicBezTo>
                  <a:pt x="5029990" y="668368"/>
                  <a:pt x="5025215" y="666198"/>
                  <a:pt x="5020006" y="661857"/>
                </a:cubicBezTo>
                <a:cubicBezTo>
                  <a:pt x="5015666" y="657516"/>
                  <a:pt x="5013495" y="654478"/>
                  <a:pt x="5013495" y="652742"/>
                </a:cubicBezTo>
                <a:cubicBezTo>
                  <a:pt x="5013495" y="650137"/>
                  <a:pt x="5013929" y="647533"/>
                  <a:pt x="5014797" y="644928"/>
                </a:cubicBezTo>
                <a:lnTo>
                  <a:pt x="5017402" y="629301"/>
                </a:lnTo>
                <a:cubicBezTo>
                  <a:pt x="5020006" y="615410"/>
                  <a:pt x="5021308" y="602388"/>
                  <a:pt x="5021308" y="590234"/>
                </a:cubicBezTo>
                <a:cubicBezTo>
                  <a:pt x="5021308" y="581552"/>
                  <a:pt x="5020875" y="573305"/>
                  <a:pt x="5020006" y="565491"/>
                </a:cubicBezTo>
                <a:cubicBezTo>
                  <a:pt x="5019138" y="561150"/>
                  <a:pt x="5019572" y="558546"/>
                  <a:pt x="5021308" y="557678"/>
                </a:cubicBezTo>
                <a:close/>
                <a:moveTo>
                  <a:pt x="5663130" y="556375"/>
                </a:moveTo>
                <a:cubicBezTo>
                  <a:pt x="5683098" y="558112"/>
                  <a:pt x="5696120" y="565057"/>
                  <a:pt x="5702197" y="577211"/>
                </a:cubicBezTo>
                <a:cubicBezTo>
                  <a:pt x="5722165" y="590234"/>
                  <a:pt x="5732149" y="612372"/>
                  <a:pt x="5732149" y="643626"/>
                </a:cubicBezTo>
                <a:cubicBezTo>
                  <a:pt x="5732149" y="648835"/>
                  <a:pt x="5732149" y="654044"/>
                  <a:pt x="5732149" y="659253"/>
                </a:cubicBezTo>
                <a:cubicBezTo>
                  <a:pt x="5726940" y="698320"/>
                  <a:pt x="5711747" y="725233"/>
                  <a:pt x="5686570" y="739992"/>
                </a:cubicBezTo>
                <a:cubicBezTo>
                  <a:pt x="5673548" y="746937"/>
                  <a:pt x="5658789" y="750410"/>
                  <a:pt x="5642294" y="750410"/>
                </a:cubicBezTo>
                <a:cubicBezTo>
                  <a:pt x="5618853" y="748674"/>
                  <a:pt x="5598886" y="737388"/>
                  <a:pt x="5582390" y="716552"/>
                </a:cubicBezTo>
                <a:cubicBezTo>
                  <a:pt x="5574577" y="704397"/>
                  <a:pt x="5570670" y="688336"/>
                  <a:pt x="5570670" y="668368"/>
                </a:cubicBezTo>
                <a:cubicBezTo>
                  <a:pt x="5570670" y="663159"/>
                  <a:pt x="5571104" y="657951"/>
                  <a:pt x="5571972" y="652742"/>
                </a:cubicBezTo>
                <a:cubicBezTo>
                  <a:pt x="5575446" y="620619"/>
                  <a:pt x="5588468" y="595009"/>
                  <a:pt x="5611040" y="575909"/>
                </a:cubicBezTo>
                <a:cubicBezTo>
                  <a:pt x="5631008" y="562018"/>
                  <a:pt x="5648371" y="555507"/>
                  <a:pt x="5663130" y="556375"/>
                </a:cubicBezTo>
                <a:close/>
                <a:moveTo>
                  <a:pt x="5472630" y="556375"/>
                </a:moveTo>
                <a:cubicBezTo>
                  <a:pt x="5492598" y="558112"/>
                  <a:pt x="5505620" y="565057"/>
                  <a:pt x="5511697" y="577211"/>
                </a:cubicBezTo>
                <a:cubicBezTo>
                  <a:pt x="5531665" y="590234"/>
                  <a:pt x="5541649" y="612372"/>
                  <a:pt x="5541649" y="643626"/>
                </a:cubicBezTo>
                <a:cubicBezTo>
                  <a:pt x="5541649" y="648835"/>
                  <a:pt x="5541649" y="654044"/>
                  <a:pt x="5541649" y="659253"/>
                </a:cubicBezTo>
                <a:cubicBezTo>
                  <a:pt x="5536440" y="698320"/>
                  <a:pt x="5521247" y="725233"/>
                  <a:pt x="5496070" y="739992"/>
                </a:cubicBezTo>
                <a:cubicBezTo>
                  <a:pt x="5483048" y="746937"/>
                  <a:pt x="5468289" y="750410"/>
                  <a:pt x="5451794" y="750410"/>
                </a:cubicBezTo>
                <a:cubicBezTo>
                  <a:pt x="5428353" y="748674"/>
                  <a:pt x="5408386" y="737388"/>
                  <a:pt x="5391890" y="716552"/>
                </a:cubicBezTo>
                <a:cubicBezTo>
                  <a:pt x="5384077" y="704397"/>
                  <a:pt x="5380170" y="688336"/>
                  <a:pt x="5380170" y="668368"/>
                </a:cubicBezTo>
                <a:cubicBezTo>
                  <a:pt x="5380170" y="663159"/>
                  <a:pt x="5380604" y="657951"/>
                  <a:pt x="5381472" y="652742"/>
                </a:cubicBezTo>
                <a:cubicBezTo>
                  <a:pt x="5384946" y="620619"/>
                  <a:pt x="5397968" y="595009"/>
                  <a:pt x="5420540" y="575909"/>
                </a:cubicBezTo>
                <a:cubicBezTo>
                  <a:pt x="5440508" y="562018"/>
                  <a:pt x="5457871" y="555507"/>
                  <a:pt x="5472630" y="556375"/>
                </a:cubicBezTo>
                <a:close/>
                <a:moveTo>
                  <a:pt x="5282130" y="556375"/>
                </a:moveTo>
                <a:cubicBezTo>
                  <a:pt x="5302098" y="558112"/>
                  <a:pt x="5315120" y="565057"/>
                  <a:pt x="5321197" y="577211"/>
                </a:cubicBezTo>
                <a:cubicBezTo>
                  <a:pt x="5341165" y="590234"/>
                  <a:pt x="5351149" y="612372"/>
                  <a:pt x="5351149" y="643626"/>
                </a:cubicBezTo>
                <a:cubicBezTo>
                  <a:pt x="5351149" y="648835"/>
                  <a:pt x="5351149" y="654044"/>
                  <a:pt x="5351149" y="659253"/>
                </a:cubicBezTo>
                <a:cubicBezTo>
                  <a:pt x="5345940" y="698320"/>
                  <a:pt x="5330747" y="725233"/>
                  <a:pt x="5305570" y="739992"/>
                </a:cubicBezTo>
                <a:cubicBezTo>
                  <a:pt x="5292548" y="746937"/>
                  <a:pt x="5277789" y="750410"/>
                  <a:pt x="5261294" y="750410"/>
                </a:cubicBezTo>
                <a:cubicBezTo>
                  <a:pt x="5237853" y="748674"/>
                  <a:pt x="5217886" y="737388"/>
                  <a:pt x="5201390" y="716552"/>
                </a:cubicBezTo>
                <a:cubicBezTo>
                  <a:pt x="5193577" y="704397"/>
                  <a:pt x="5189670" y="688336"/>
                  <a:pt x="5189670" y="668368"/>
                </a:cubicBezTo>
                <a:cubicBezTo>
                  <a:pt x="5189670" y="663159"/>
                  <a:pt x="5190104" y="657951"/>
                  <a:pt x="5190972" y="652742"/>
                </a:cubicBezTo>
                <a:cubicBezTo>
                  <a:pt x="5194446" y="620619"/>
                  <a:pt x="5207468" y="595009"/>
                  <a:pt x="5230040" y="575909"/>
                </a:cubicBezTo>
                <a:cubicBezTo>
                  <a:pt x="5250008" y="562018"/>
                  <a:pt x="5267371" y="555507"/>
                  <a:pt x="5282130" y="556375"/>
                </a:cubicBezTo>
                <a:close/>
                <a:moveTo>
                  <a:pt x="7459950" y="555073"/>
                </a:moveTo>
                <a:cubicBezTo>
                  <a:pt x="7460384" y="554639"/>
                  <a:pt x="7461470" y="554639"/>
                  <a:pt x="7463206" y="555073"/>
                </a:cubicBezTo>
                <a:cubicBezTo>
                  <a:pt x="7477096" y="554205"/>
                  <a:pt x="7491422" y="555941"/>
                  <a:pt x="7506180" y="560282"/>
                </a:cubicBezTo>
                <a:cubicBezTo>
                  <a:pt x="7523543" y="567227"/>
                  <a:pt x="7527884" y="580250"/>
                  <a:pt x="7519202" y="599349"/>
                </a:cubicBezTo>
                <a:cubicBezTo>
                  <a:pt x="7513993" y="608031"/>
                  <a:pt x="7507916" y="608899"/>
                  <a:pt x="7500970" y="601954"/>
                </a:cubicBezTo>
                <a:cubicBezTo>
                  <a:pt x="7487948" y="589800"/>
                  <a:pt x="7474492" y="575041"/>
                  <a:pt x="7460601" y="557678"/>
                </a:cubicBezTo>
                <a:cubicBezTo>
                  <a:pt x="7459733" y="556375"/>
                  <a:pt x="7459516" y="555507"/>
                  <a:pt x="7459950" y="555073"/>
                </a:cubicBezTo>
                <a:close/>
                <a:moveTo>
                  <a:pt x="4466552" y="555073"/>
                </a:moveTo>
                <a:cubicBezTo>
                  <a:pt x="4462211" y="555941"/>
                  <a:pt x="4453963" y="557678"/>
                  <a:pt x="4441809" y="560282"/>
                </a:cubicBezTo>
                <a:cubicBezTo>
                  <a:pt x="4427050" y="562887"/>
                  <a:pt x="4416198" y="565057"/>
                  <a:pt x="4409253" y="566793"/>
                </a:cubicBezTo>
                <a:cubicBezTo>
                  <a:pt x="4409253" y="574607"/>
                  <a:pt x="4409253" y="583288"/>
                  <a:pt x="4409253" y="592838"/>
                </a:cubicBezTo>
                <a:cubicBezTo>
                  <a:pt x="4426616" y="589366"/>
                  <a:pt x="4446584" y="584157"/>
                  <a:pt x="4469156" y="577211"/>
                </a:cubicBezTo>
                <a:cubicBezTo>
                  <a:pt x="4470893" y="568530"/>
                  <a:pt x="4472195" y="563321"/>
                  <a:pt x="4473063" y="561584"/>
                </a:cubicBezTo>
                <a:cubicBezTo>
                  <a:pt x="4474799" y="557243"/>
                  <a:pt x="4472629" y="555073"/>
                  <a:pt x="4466552" y="555073"/>
                </a:cubicBezTo>
                <a:close/>
                <a:moveTo>
                  <a:pt x="4729606" y="545957"/>
                </a:moveTo>
                <a:cubicBezTo>
                  <a:pt x="4742628" y="546825"/>
                  <a:pt x="4754782" y="549430"/>
                  <a:pt x="4766068" y="553771"/>
                </a:cubicBezTo>
                <a:cubicBezTo>
                  <a:pt x="4779091" y="556375"/>
                  <a:pt x="4785168" y="563755"/>
                  <a:pt x="4784300" y="575909"/>
                </a:cubicBezTo>
                <a:cubicBezTo>
                  <a:pt x="4783432" y="588931"/>
                  <a:pt x="4778657" y="596311"/>
                  <a:pt x="4769975" y="598047"/>
                </a:cubicBezTo>
                <a:cubicBezTo>
                  <a:pt x="4765634" y="598047"/>
                  <a:pt x="4760859" y="595443"/>
                  <a:pt x="4755650" y="590234"/>
                </a:cubicBezTo>
                <a:cubicBezTo>
                  <a:pt x="4746101" y="578079"/>
                  <a:pt x="4736985" y="565057"/>
                  <a:pt x="4728303" y="551166"/>
                </a:cubicBezTo>
                <a:cubicBezTo>
                  <a:pt x="4726567" y="548562"/>
                  <a:pt x="4727001" y="546825"/>
                  <a:pt x="4729606" y="545957"/>
                </a:cubicBezTo>
                <a:close/>
                <a:moveTo>
                  <a:pt x="3040592" y="540748"/>
                </a:moveTo>
                <a:cubicBezTo>
                  <a:pt x="3058824" y="540748"/>
                  <a:pt x="3073582" y="541616"/>
                  <a:pt x="3084869" y="543353"/>
                </a:cubicBezTo>
                <a:cubicBezTo>
                  <a:pt x="3095287" y="545957"/>
                  <a:pt x="3100062" y="552903"/>
                  <a:pt x="3099193" y="564189"/>
                </a:cubicBezTo>
                <a:cubicBezTo>
                  <a:pt x="3100062" y="572002"/>
                  <a:pt x="3098325" y="578514"/>
                  <a:pt x="3093984" y="583722"/>
                </a:cubicBezTo>
                <a:cubicBezTo>
                  <a:pt x="3091380" y="587195"/>
                  <a:pt x="3087473" y="587629"/>
                  <a:pt x="3082264" y="585025"/>
                </a:cubicBezTo>
                <a:cubicBezTo>
                  <a:pt x="3070110" y="575475"/>
                  <a:pt x="3055351" y="561584"/>
                  <a:pt x="3037988" y="543353"/>
                </a:cubicBezTo>
                <a:cubicBezTo>
                  <a:pt x="3036252" y="541616"/>
                  <a:pt x="3037120" y="540748"/>
                  <a:pt x="3040592" y="540748"/>
                </a:cubicBezTo>
                <a:close/>
                <a:moveTo>
                  <a:pt x="3504192" y="536842"/>
                </a:moveTo>
                <a:cubicBezTo>
                  <a:pt x="3493774" y="538578"/>
                  <a:pt x="3479449" y="541182"/>
                  <a:pt x="3461218" y="544655"/>
                </a:cubicBezTo>
                <a:cubicBezTo>
                  <a:pt x="3458613" y="544655"/>
                  <a:pt x="3456009" y="544655"/>
                  <a:pt x="3453404" y="544655"/>
                </a:cubicBezTo>
                <a:cubicBezTo>
                  <a:pt x="3453404" y="548128"/>
                  <a:pt x="3454272" y="552034"/>
                  <a:pt x="3456009" y="556375"/>
                </a:cubicBezTo>
                <a:cubicBezTo>
                  <a:pt x="3462086" y="553771"/>
                  <a:pt x="3469031" y="551600"/>
                  <a:pt x="3476845" y="549864"/>
                </a:cubicBezTo>
                <a:cubicBezTo>
                  <a:pt x="3482054" y="548128"/>
                  <a:pt x="3487263" y="548128"/>
                  <a:pt x="3492472" y="549864"/>
                </a:cubicBezTo>
                <a:cubicBezTo>
                  <a:pt x="3496812" y="551600"/>
                  <a:pt x="3501587" y="555941"/>
                  <a:pt x="3506796" y="562887"/>
                </a:cubicBezTo>
                <a:cubicBezTo>
                  <a:pt x="3507664" y="556809"/>
                  <a:pt x="3508099" y="549864"/>
                  <a:pt x="3508099" y="542051"/>
                </a:cubicBezTo>
                <a:cubicBezTo>
                  <a:pt x="3508967" y="539446"/>
                  <a:pt x="3507664" y="537710"/>
                  <a:pt x="3504192" y="536842"/>
                </a:cubicBezTo>
                <a:close/>
                <a:moveTo>
                  <a:pt x="4834436" y="526098"/>
                </a:moveTo>
                <a:cubicBezTo>
                  <a:pt x="4835738" y="525881"/>
                  <a:pt x="4837258" y="525990"/>
                  <a:pt x="4838994" y="526424"/>
                </a:cubicBezTo>
                <a:cubicBezTo>
                  <a:pt x="4851148" y="529896"/>
                  <a:pt x="4861132" y="536407"/>
                  <a:pt x="4868946" y="545957"/>
                </a:cubicBezTo>
                <a:cubicBezTo>
                  <a:pt x="4871550" y="549430"/>
                  <a:pt x="4871550" y="552903"/>
                  <a:pt x="4868946" y="556375"/>
                </a:cubicBezTo>
                <a:cubicBezTo>
                  <a:pt x="4868078" y="557243"/>
                  <a:pt x="4866775" y="558980"/>
                  <a:pt x="4865039" y="561584"/>
                </a:cubicBezTo>
                <a:cubicBezTo>
                  <a:pt x="4859830" y="568530"/>
                  <a:pt x="4855923" y="573739"/>
                  <a:pt x="4853319" y="577211"/>
                </a:cubicBezTo>
                <a:cubicBezTo>
                  <a:pt x="4852451" y="578079"/>
                  <a:pt x="4851583" y="579816"/>
                  <a:pt x="4850714" y="582420"/>
                </a:cubicBezTo>
                <a:cubicBezTo>
                  <a:pt x="4848978" y="584157"/>
                  <a:pt x="4847676" y="585893"/>
                  <a:pt x="4846807" y="587629"/>
                </a:cubicBezTo>
                <a:cubicBezTo>
                  <a:pt x="4850280" y="586761"/>
                  <a:pt x="4855055" y="585459"/>
                  <a:pt x="4861132" y="583722"/>
                </a:cubicBezTo>
                <a:cubicBezTo>
                  <a:pt x="4874155" y="581118"/>
                  <a:pt x="4885441" y="578079"/>
                  <a:pt x="4894991" y="574607"/>
                </a:cubicBezTo>
                <a:cubicBezTo>
                  <a:pt x="4904541" y="573739"/>
                  <a:pt x="4913222" y="578079"/>
                  <a:pt x="4921035" y="587629"/>
                </a:cubicBezTo>
                <a:cubicBezTo>
                  <a:pt x="4925376" y="592838"/>
                  <a:pt x="4924508" y="596311"/>
                  <a:pt x="4918431" y="598047"/>
                </a:cubicBezTo>
                <a:cubicBezTo>
                  <a:pt x="4900200" y="603256"/>
                  <a:pt x="4876325" y="607597"/>
                  <a:pt x="4846807" y="611070"/>
                </a:cubicBezTo>
                <a:cubicBezTo>
                  <a:pt x="4840730" y="611938"/>
                  <a:pt x="4835956" y="610201"/>
                  <a:pt x="4832483" y="605861"/>
                </a:cubicBezTo>
                <a:cubicBezTo>
                  <a:pt x="4822065" y="618883"/>
                  <a:pt x="4809042" y="630169"/>
                  <a:pt x="4793415" y="639719"/>
                </a:cubicBezTo>
                <a:cubicBezTo>
                  <a:pt x="4790811" y="641455"/>
                  <a:pt x="4789075" y="641889"/>
                  <a:pt x="4788206" y="641021"/>
                </a:cubicBezTo>
                <a:cubicBezTo>
                  <a:pt x="4787338" y="639285"/>
                  <a:pt x="4787773" y="637549"/>
                  <a:pt x="4789509" y="635812"/>
                </a:cubicBezTo>
                <a:cubicBezTo>
                  <a:pt x="4789509" y="634944"/>
                  <a:pt x="4789943" y="634510"/>
                  <a:pt x="4790811" y="634510"/>
                </a:cubicBezTo>
                <a:cubicBezTo>
                  <a:pt x="4790811" y="633642"/>
                  <a:pt x="4790811" y="633208"/>
                  <a:pt x="4790811" y="633208"/>
                </a:cubicBezTo>
                <a:cubicBezTo>
                  <a:pt x="4780393" y="635812"/>
                  <a:pt x="4770409" y="637983"/>
                  <a:pt x="4760859" y="639719"/>
                </a:cubicBezTo>
                <a:cubicBezTo>
                  <a:pt x="4762596" y="641455"/>
                  <a:pt x="4763898" y="642324"/>
                  <a:pt x="4764766" y="642324"/>
                </a:cubicBezTo>
                <a:cubicBezTo>
                  <a:pt x="4769975" y="644060"/>
                  <a:pt x="4770843" y="647533"/>
                  <a:pt x="4767371" y="652742"/>
                </a:cubicBezTo>
                <a:cubicBezTo>
                  <a:pt x="4764766" y="657951"/>
                  <a:pt x="4762596" y="661857"/>
                  <a:pt x="4760859" y="664462"/>
                </a:cubicBezTo>
                <a:cubicBezTo>
                  <a:pt x="4762596" y="663594"/>
                  <a:pt x="4765200" y="662725"/>
                  <a:pt x="4768673" y="661857"/>
                </a:cubicBezTo>
                <a:cubicBezTo>
                  <a:pt x="4771277" y="660989"/>
                  <a:pt x="4773448" y="660555"/>
                  <a:pt x="4775184" y="660555"/>
                </a:cubicBezTo>
                <a:cubicBezTo>
                  <a:pt x="4778657" y="658819"/>
                  <a:pt x="4781695" y="658819"/>
                  <a:pt x="4784300" y="660555"/>
                </a:cubicBezTo>
                <a:cubicBezTo>
                  <a:pt x="4789509" y="663159"/>
                  <a:pt x="4793415" y="665764"/>
                  <a:pt x="4796020" y="668368"/>
                </a:cubicBezTo>
                <a:cubicBezTo>
                  <a:pt x="4800361" y="672709"/>
                  <a:pt x="4801663" y="676182"/>
                  <a:pt x="4799927" y="678786"/>
                </a:cubicBezTo>
                <a:cubicBezTo>
                  <a:pt x="4799927" y="679655"/>
                  <a:pt x="4799493" y="680957"/>
                  <a:pt x="4798624" y="682693"/>
                </a:cubicBezTo>
                <a:cubicBezTo>
                  <a:pt x="4798624" y="684429"/>
                  <a:pt x="4798191" y="685732"/>
                  <a:pt x="4797322" y="686600"/>
                </a:cubicBezTo>
                <a:cubicBezTo>
                  <a:pt x="4802531" y="685732"/>
                  <a:pt x="4810345" y="684864"/>
                  <a:pt x="4820763" y="683995"/>
                </a:cubicBezTo>
                <a:cubicBezTo>
                  <a:pt x="4829445" y="682259"/>
                  <a:pt x="4835956" y="681391"/>
                  <a:pt x="4840296" y="681391"/>
                </a:cubicBezTo>
                <a:cubicBezTo>
                  <a:pt x="4841165" y="672709"/>
                  <a:pt x="4841598" y="666632"/>
                  <a:pt x="4841598" y="663159"/>
                </a:cubicBezTo>
                <a:cubicBezTo>
                  <a:pt x="4839862" y="661423"/>
                  <a:pt x="4837692" y="660121"/>
                  <a:pt x="4835087" y="659253"/>
                </a:cubicBezTo>
                <a:cubicBezTo>
                  <a:pt x="4825538" y="667066"/>
                  <a:pt x="4816422" y="672709"/>
                  <a:pt x="4807740" y="676182"/>
                </a:cubicBezTo>
                <a:cubicBezTo>
                  <a:pt x="4805136" y="677918"/>
                  <a:pt x="4803400" y="678352"/>
                  <a:pt x="4802531" y="677484"/>
                </a:cubicBezTo>
                <a:cubicBezTo>
                  <a:pt x="4801663" y="675748"/>
                  <a:pt x="4802097" y="673577"/>
                  <a:pt x="4803833" y="670973"/>
                </a:cubicBezTo>
                <a:cubicBezTo>
                  <a:pt x="4808174" y="663159"/>
                  <a:pt x="4814251" y="651439"/>
                  <a:pt x="4822065" y="635812"/>
                </a:cubicBezTo>
                <a:cubicBezTo>
                  <a:pt x="4824669" y="627999"/>
                  <a:pt x="4825971" y="622356"/>
                  <a:pt x="4825971" y="618883"/>
                </a:cubicBezTo>
                <a:cubicBezTo>
                  <a:pt x="4825971" y="614542"/>
                  <a:pt x="4828142" y="612806"/>
                  <a:pt x="4832483" y="613674"/>
                </a:cubicBezTo>
                <a:cubicBezTo>
                  <a:pt x="4843769" y="613674"/>
                  <a:pt x="4853319" y="616713"/>
                  <a:pt x="4861132" y="622790"/>
                </a:cubicBezTo>
                <a:cubicBezTo>
                  <a:pt x="4864605" y="626262"/>
                  <a:pt x="4864605" y="629301"/>
                  <a:pt x="4861132" y="631906"/>
                </a:cubicBezTo>
                <a:cubicBezTo>
                  <a:pt x="4860264" y="632774"/>
                  <a:pt x="4858528" y="634510"/>
                  <a:pt x="4855923" y="637115"/>
                </a:cubicBezTo>
                <a:cubicBezTo>
                  <a:pt x="4855055" y="637983"/>
                  <a:pt x="4854187" y="638851"/>
                  <a:pt x="4853319" y="639719"/>
                </a:cubicBezTo>
                <a:cubicBezTo>
                  <a:pt x="4868078" y="635378"/>
                  <a:pt x="4881100" y="631471"/>
                  <a:pt x="4892386" y="627999"/>
                </a:cubicBezTo>
                <a:cubicBezTo>
                  <a:pt x="4901936" y="625394"/>
                  <a:pt x="4910184" y="630603"/>
                  <a:pt x="4917129" y="643626"/>
                </a:cubicBezTo>
                <a:cubicBezTo>
                  <a:pt x="4919733" y="647967"/>
                  <a:pt x="4917997" y="651005"/>
                  <a:pt x="4911920" y="652742"/>
                </a:cubicBezTo>
                <a:cubicBezTo>
                  <a:pt x="4899766" y="655346"/>
                  <a:pt x="4886309" y="657951"/>
                  <a:pt x="4871550" y="660555"/>
                </a:cubicBezTo>
                <a:cubicBezTo>
                  <a:pt x="4874155" y="661423"/>
                  <a:pt x="4876759" y="663159"/>
                  <a:pt x="4879364" y="665764"/>
                </a:cubicBezTo>
                <a:cubicBezTo>
                  <a:pt x="4881100" y="668368"/>
                  <a:pt x="4881100" y="671841"/>
                  <a:pt x="4879364" y="676182"/>
                </a:cubicBezTo>
                <a:cubicBezTo>
                  <a:pt x="4894991" y="673577"/>
                  <a:pt x="4908882" y="670105"/>
                  <a:pt x="4921035" y="665764"/>
                </a:cubicBezTo>
                <a:cubicBezTo>
                  <a:pt x="4927113" y="664896"/>
                  <a:pt x="4934492" y="669237"/>
                  <a:pt x="4943174" y="678786"/>
                </a:cubicBezTo>
                <a:cubicBezTo>
                  <a:pt x="4947515" y="684864"/>
                  <a:pt x="4945778" y="689204"/>
                  <a:pt x="4937965" y="691809"/>
                </a:cubicBezTo>
                <a:cubicBezTo>
                  <a:pt x="4911052" y="693545"/>
                  <a:pt x="4890216" y="695282"/>
                  <a:pt x="4875457" y="697018"/>
                </a:cubicBezTo>
                <a:cubicBezTo>
                  <a:pt x="4887611" y="713513"/>
                  <a:pt x="4904541" y="729140"/>
                  <a:pt x="4926244" y="743899"/>
                </a:cubicBezTo>
                <a:cubicBezTo>
                  <a:pt x="4927981" y="744767"/>
                  <a:pt x="4930151" y="746069"/>
                  <a:pt x="4932756" y="747805"/>
                </a:cubicBezTo>
                <a:cubicBezTo>
                  <a:pt x="4947515" y="757355"/>
                  <a:pt x="4958367" y="763432"/>
                  <a:pt x="4965312" y="766037"/>
                </a:cubicBezTo>
                <a:cubicBezTo>
                  <a:pt x="4967916" y="766905"/>
                  <a:pt x="4969219" y="768207"/>
                  <a:pt x="4969219" y="769944"/>
                </a:cubicBezTo>
                <a:cubicBezTo>
                  <a:pt x="4969219" y="770812"/>
                  <a:pt x="4967916" y="771246"/>
                  <a:pt x="4965312" y="771246"/>
                </a:cubicBezTo>
                <a:cubicBezTo>
                  <a:pt x="4942740" y="772982"/>
                  <a:pt x="4924508" y="773850"/>
                  <a:pt x="4910617" y="773850"/>
                </a:cubicBezTo>
                <a:cubicBezTo>
                  <a:pt x="4903673" y="773850"/>
                  <a:pt x="4898464" y="772114"/>
                  <a:pt x="4894991" y="768641"/>
                </a:cubicBezTo>
                <a:cubicBezTo>
                  <a:pt x="4883705" y="758223"/>
                  <a:pt x="4872419" y="741728"/>
                  <a:pt x="4861132" y="719156"/>
                </a:cubicBezTo>
                <a:cubicBezTo>
                  <a:pt x="4854187" y="730442"/>
                  <a:pt x="4848544" y="739124"/>
                  <a:pt x="4844203" y="745201"/>
                </a:cubicBezTo>
                <a:cubicBezTo>
                  <a:pt x="4832917" y="759092"/>
                  <a:pt x="4808609" y="770378"/>
                  <a:pt x="4771277" y="779059"/>
                </a:cubicBezTo>
                <a:cubicBezTo>
                  <a:pt x="4769541" y="779928"/>
                  <a:pt x="4768673" y="779493"/>
                  <a:pt x="4768673" y="777757"/>
                </a:cubicBezTo>
                <a:cubicBezTo>
                  <a:pt x="4768673" y="776021"/>
                  <a:pt x="4769107" y="774719"/>
                  <a:pt x="4769975" y="773850"/>
                </a:cubicBezTo>
                <a:cubicBezTo>
                  <a:pt x="4803833" y="756487"/>
                  <a:pt x="4825538" y="733047"/>
                  <a:pt x="4835087" y="703529"/>
                </a:cubicBezTo>
                <a:lnTo>
                  <a:pt x="4812949" y="707436"/>
                </a:lnTo>
                <a:cubicBezTo>
                  <a:pt x="4806872" y="709172"/>
                  <a:pt x="4800795" y="706568"/>
                  <a:pt x="4794718" y="699622"/>
                </a:cubicBezTo>
                <a:cubicBezTo>
                  <a:pt x="4794718" y="700491"/>
                  <a:pt x="4794718" y="701359"/>
                  <a:pt x="4794718" y="702227"/>
                </a:cubicBezTo>
                <a:cubicBezTo>
                  <a:pt x="4792113" y="710908"/>
                  <a:pt x="4787773" y="722195"/>
                  <a:pt x="4781695" y="736085"/>
                </a:cubicBezTo>
                <a:cubicBezTo>
                  <a:pt x="4773882" y="754317"/>
                  <a:pt x="4763464" y="765169"/>
                  <a:pt x="4750442" y="768641"/>
                </a:cubicBezTo>
                <a:cubicBezTo>
                  <a:pt x="4746969" y="769510"/>
                  <a:pt x="4743062" y="765603"/>
                  <a:pt x="4738721" y="756921"/>
                </a:cubicBezTo>
                <a:cubicBezTo>
                  <a:pt x="4734381" y="746503"/>
                  <a:pt x="4728303" y="736519"/>
                  <a:pt x="4720490" y="726970"/>
                </a:cubicBezTo>
                <a:cubicBezTo>
                  <a:pt x="4719622" y="724365"/>
                  <a:pt x="4720490" y="723063"/>
                  <a:pt x="4723094" y="723063"/>
                </a:cubicBezTo>
                <a:cubicBezTo>
                  <a:pt x="4725699" y="723931"/>
                  <a:pt x="4729172" y="724799"/>
                  <a:pt x="4733512" y="725667"/>
                </a:cubicBezTo>
                <a:cubicBezTo>
                  <a:pt x="4738721" y="727404"/>
                  <a:pt x="4742194" y="728706"/>
                  <a:pt x="4743930" y="729574"/>
                </a:cubicBezTo>
                <a:cubicBezTo>
                  <a:pt x="4746535" y="729574"/>
                  <a:pt x="4748705" y="728706"/>
                  <a:pt x="4750442" y="726970"/>
                </a:cubicBezTo>
                <a:cubicBezTo>
                  <a:pt x="4758255" y="717420"/>
                  <a:pt x="4762596" y="703095"/>
                  <a:pt x="4763464" y="683995"/>
                </a:cubicBezTo>
                <a:cubicBezTo>
                  <a:pt x="4763464" y="681391"/>
                  <a:pt x="4763030" y="680523"/>
                  <a:pt x="4762162" y="681391"/>
                </a:cubicBezTo>
                <a:cubicBezTo>
                  <a:pt x="4760425" y="681391"/>
                  <a:pt x="4757387" y="682259"/>
                  <a:pt x="4753046" y="683995"/>
                </a:cubicBezTo>
                <a:cubicBezTo>
                  <a:pt x="4753046" y="683995"/>
                  <a:pt x="4752178" y="683995"/>
                  <a:pt x="4750442" y="683995"/>
                </a:cubicBezTo>
                <a:cubicBezTo>
                  <a:pt x="4734815" y="711777"/>
                  <a:pt x="4709204" y="733915"/>
                  <a:pt x="4673609" y="750410"/>
                </a:cubicBezTo>
                <a:cubicBezTo>
                  <a:pt x="4671004" y="751278"/>
                  <a:pt x="4669268" y="751278"/>
                  <a:pt x="4668400" y="750410"/>
                </a:cubicBezTo>
                <a:cubicBezTo>
                  <a:pt x="4667532" y="748674"/>
                  <a:pt x="4668400" y="746937"/>
                  <a:pt x="4671004" y="745201"/>
                </a:cubicBezTo>
                <a:cubicBezTo>
                  <a:pt x="4696181" y="719156"/>
                  <a:pt x="4713979" y="693979"/>
                  <a:pt x="4724397" y="669671"/>
                </a:cubicBezTo>
                <a:cubicBezTo>
                  <a:pt x="4725265" y="666198"/>
                  <a:pt x="4726567" y="660989"/>
                  <a:pt x="4728303" y="654044"/>
                </a:cubicBezTo>
                <a:cubicBezTo>
                  <a:pt x="4729172" y="651439"/>
                  <a:pt x="4729606" y="649703"/>
                  <a:pt x="4729606" y="648835"/>
                </a:cubicBezTo>
                <a:cubicBezTo>
                  <a:pt x="4724397" y="649703"/>
                  <a:pt x="4719188" y="651005"/>
                  <a:pt x="4713979" y="652742"/>
                </a:cubicBezTo>
                <a:cubicBezTo>
                  <a:pt x="4705297" y="653610"/>
                  <a:pt x="4696181" y="648835"/>
                  <a:pt x="4686631" y="638417"/>
                </a:cubicBezTo>
                <a:cubicBezTo>
                  <a:pt x="4684895" y="636680"/>
                  <a:pt x="4684461" y="634944"/>
                  <a:pt x="4685329" y="633208"/>
                </a:cubicBezTo>
                <a:cubicBezTo>
                  <a:pt x="4685329" y="631471"/>
                  <a:pt x="4687065" y="630169"/>
                  <a:pt x="4690538" y="629301"/>
                </a:cubicBezTo>
                <a:cubicBezTo>
                  <a:pt x="4713979" y="624960"/>
                  <a:pt x="4743930" y="618015"/>
                  <a:pt x="4780393" y="608465"/>
                </a:cubicBezTo>
                <a:cubicBezTo>
                  <a:pt x="4789943" y="607597"/>
                  <a:pt x="4796888" y="610636"/>
                  <a:pt x="4801229" y="617581"/>
                </a:cubicBezTo>
                <a:cubicBezTo>
                  <a:pt x="4810779" y="602822"/>
                  <a:pt x="4818592" y="586327"/>
                  <a:pt x="4824669" y="568096"/>
                </a:cubicBezTo>
                <a:cubicBezTo>
                  <a:pt x="4829010" y="556809"/>
                  <a:pt x="4831180" y="545523"/>
                  <a:pt x="4831180" y="534237"/>
                </a:cubicBezTo>
                <a:cubicBezTo>
                  <a:pt x="4830313" y="530764"/>
                  <a:pt x="4830313" y="528594"/>
                  <a:pt x="4831180" y="527726"/>
                </a:cubicBezTo>
                <a:cubicBezTo>
                  <a:pt x="4832049" y="526858"/>
                  <a:pt x="4833134" y="526315"/>
                  <a:pt x="4834436" y="526098"/>
                </a:cubicBezTo>
                <a:close/>
                <a:moveTo>
                  <a:pt x="7933316" y="525121"/>
                </a:moveTo>
                <a:cubicBezTo>
                  <a:pt x="7949812" y="525990"/>
                  <a:pt x="7963702" y="527726"/>
                  <a:pt x="7974988" y="530330"/>
                </a:cubicBezTo>
                <a:cubicBezTo>
                  <a:pt x="7994088" y="535539"/>
                  <a:pt x="7999298" y="548996"/>
                  <a:pt x="7990616" y="570700"/>
                </a:cubicBezTo>
                <a:cubicBezTo>
                  <a:pt x="7986275" y="581118"/>
                  <a:pt x="7979764" y="582854"/>
                  <a:pt x="7971082" y="575909"/>
                </a:cubicBezTo>
                <a:cubicBezTo>
                  <a:pt x="7961532" y="567227"/>
                  <a:pt x="7948076" y="552034"/>
                  <a:pt x="7930712" y="530330"/>
                </a:cubicBezTo>
                <a:cubicBezTo>
                  <a:pt x="7929844" y="527726"/>
                  <a:pt x="7929410" y="526424"/>
                  <a:pt x="7929410" y="526424"/>
                </a:cubicBezTo>
                <a:cubicBezTo>
                  <a:pt x="7929410" y="525555"/>
                  <a:pt x="7930712" y="525121"/>
                  <a:pt x="7933316" y="525121"/>
                </a:cubicBezTo>
                <a:close/>
                <a:moveTo>
                  <a:pt x="2173709" y="521215"/>
                </a:moveTo>
                <a:cubicBezTo>
                  <a:pt x="2175446" y="520346"/>
                  <a:pt x="2178050" y="520346"/>
                  <a:pt x="2181522" y="521215"/>
                </a:cubicBezTo>
                <a:cubicBezTo>
                  <a:pt x="2195413" y="525555"/>
                  <a:pt x="2206700" y="530330"/>
                  <a:pt x="2215380" y="535539"/>
                </a:cubicBezTo>
                <a:cubicBezTo>
                  <a:pt x="2217986" y="538144"/>
                  <a:pt x="2218420" y="542485"/>
                  <a:pt x="2216683" y="548562"/>
                </a:cubicBezTo>
                <a:cubicBezTo>
                  <a:pt x="2214078" y="553771"/>
                  <a:pt x="2212342" y="560716"/>
                  <a:pt x="2211475" y="569398"/>
                </a:cubicBezTo>
                <a:cubicBezTo>
                  <a:pt x="2213211" y="568530"/>
                  <a:pt x="2214947" y="567661"/>
                  <a:pt x="2216683" y="566793"/>
                </a:cubicBezTo>
                <a:cubicBezTo>
                  <a:pt x="2219288" y="565925"/>
                  <a:pt x="2221024" y="565491"/>
                  <a:pt x="2221892" y="565491"/>
                </a:cubicBezTo>
                <a:cubicBezTo>
                  <a:pt x="2228837" y="563755"/>
                  <a:pt x="2234915" y="563755"/>
                  <a:pt x="2240123" y="565491"/>
                </a:cubicBezTo>
                <a:cubicBezTo>
                  <a:pt x="2246201" y="568096"/>
                  <a:pt x="2250541" y="572436"/>
                  <a:pt x="2253146" y="578514"/>
                </a:cubicBezTo>
                <a:cubicBezTo>
                  <a:pt x="2257487" y="584591"/>
                  <a:pt x="2254448" y="588931"/>
                  <a:pt x="2244030" y="591536"/>
                </a:cubicBezTo>
                <a:cubicBezTo>
                  <a:pt x="2231008" y="592404"/>
                  <a:pt x="2220156" y="593706"/>
                  <a:pt x="2211475" y="595443"/>
                </a:cubicBezTo>
                <a:lnTo>
                  <a:pt x="2211475" y="611070"/>
                </a:lnTo>
                <a:cubicBezTo>
                  <a:pt x="2227969" y="609333"/>
                  <a:pt x="2239690" y="607163"/>
                  <a:pt x="2246635" y="604558"/>
                </a:cubicBezTo>
                <a:cubicBezTo>
                  <a:pt x="2254448" y="602822"/>
                  <a:pt x="2261828" y="603256"/>
                  <a:pt x="2268773" y="605861"/>
                </a:cubicBezTo>
                <a:cubicBezTo>
                  <a:pt x="2275719" y="608465"/>
                  <a:pt x="2281796" y="613674"/>
                  <a:pt x="2287004" y="621488"/>
                </a:cubicBezTo>
                <a:cubicBezTo>
                  <a:pt x="2291345" y="629301"/>
                  <a:pt x="2287439" y="633642"/>
                  <a:pt x="2275285" y="634510"/>
                </a:cubicBezTo>
                <a:cubicBezTo>
                  <a:pt x="2244030" y="632774"/>
                  <a:pt x="2219722" y="632774"/>
                  <a:pt x="2202358" y="634510"/>
                </a:cubicBezTo>
                <a:cubicBezTo>
                  <a:pt x="2198886" y="634510"/>
                  <a:pt x="2192809" y="634944"/>
                  <a:pt x="2184127" y="635812"/>
                </a:cubicBezTo>
                <a:cubicBezTo>
                  <a:pt x="2175446" y="636680"/>
                  <a:pt x="2168934" y="637549"/>
                  <a:pt x="2164593" y="638417"/>
                </a:cubicBezTo>
                <a:cubicBezTo>
                  <a:pt x="2165462" y="638417"/>
                  <a:pt x="2165895" y="638417"/>
                  <a:pt x="2165895" y="638417"/>
                </a:cubicBezTo>
                <a:cubicBezTo>
                  <a:pt x="2174577" y="642758"/>
                  <a:pt x="2181522" y="646664"/>
                  <a:pt x="2186731" y="650137"/>
                </a:cubicBezTo>
                <a:cubicBezTo>
                  <a:pt x="2190204" y="656214"/>
                  <a:pt x="2191073" y="660555"/>
                  <a:pt x="2189337" y="663159"/>
                </a:cubicBezTo>
                <a:cubicBezTo>
                  <a:pt x="2202358" y="669237"/>
                  <a:pt x="2210606" y="674446"/>
                  <a:pt x="2214078" y="678786"/>
                </a:cubicBezTo>
                <a:cubicBezTo>
                  <a:pt x="2217551" y="681391"/>
                  <a:pt x="2218420" y="685732"/>
                  <a:pt x="2216683" y="691809"/>
                </a:cubicBezTo>
                <a:cubicBezTo>
                  <a:pt x="2215815" y="693545"/>
                  <a:pt x="2215380" y="695716"/>
                  <a:pt x="2215380" y="698320"/>
                </a:cubicBezTo>
                <a:cubicBezTo>
                  <a:pt x="2216249" y="698320"/>
                  <a:pt x="2217117" y="697886"/>
                  <a:pt x="2217986" y="697018"/>
                </a:cubicBezTo>
                <a:cubicBezTo>
                  <a:pt x="2221458" y="696150"/>
                  <a:pt x="2224931" y="695716"/>
                  <a:pt x="2228403" y="695716"/>
                </a:cubicBezTo>
                <a:cubicBezTo>
                  <a:pt x="2233613" y="694847"/>
                  <a:pt x="2238822" y="695716"/>
                  <a:pt x="2244030" y="698320"/>
                </a:cubicBezTo>
                <a:cubicBezTo>
                  <a:pt x="2249240" y="700925"/>
                  <a:pt x="2252713" y="705265"/>
                  <a:pt x="2254448" y="711343"/>
                </a:cubicBezTo>
                <a:cubicBezTo>
                  <a:pt x="2256184" y="716552"/>
                  <a:pt x="2254882" y="720024"/>
                  <a:pt x="2250541" y="721761"/>
                </a:cubicBezTo>
                <a:cubicBezTo>
                  <a:pt x="2236651" y="722629"/>
                  <a:pt x="2224063" y="723931"/>
                  <a:pt x="2212777" y="725667"/>
                </a:cubicBezTo>
                <a:cubicBezTo>
                  <a:pt x="2212777" y="727404"/>
                  <a:pt x="2212777" y="730442"/>
                  <a:pt x="2212777" y="734783"/>
                </a:cubicBezTo>
                <a:cubicBezTo>
                  <a:pt x="2211908" y="742597"/>
                  <a:pt x="2211908" y="748240"/>
                  <a:pt x="2212777" y="751712"/>
                </a:cubicBezTo>
                <a:cubicBezTo>
                  <a:pt x="2214513" y="751712"/>
                  <a:pt x="2216683" y="751278"/>
                  <a:pt x="2219288" y="750410"/>
                </a:cubicBezTo>
                <a:cubicBezTo>
                  <a:pt x="2238387" y="748674"/>
                  <a:pt x="2249674" y="747371"/>
                  <a:pt x="2253146" y="746503"/>
                </a:cubicBezTo>
                <a:cubicBezTo>
                  <a:pt x="2260091" y="744767"/>
                  <a:pt x="2266169" y="745201"/>
                  <a:pt x="2271378" y="747805"/>
                </a:cubicBezTo>
                <a:cubicBezTo>
                  <a:pt x="2281796" y="752146"/>
                  <a:pt x="2288307" y="759092"/>
                  <a:pt x="2290912" y="768641"/>
                </a:cubicBezTo>
                <a:cubicBezTo>
                  <a:pt x="2291779" y="774719"/>
                  <a:pt x="2288307" y="777323"/>
                  <a:pt x="2280494" y="776455"/>
                </a:cubicBezTo>
                <a:cubicBezTo>
                  <a:pt x="2258789" y="774719"/>
                  <a:pt x="2232744" y="773850"/>
                  <a:pt x="2202358" y="773850"/>
                </a:cubicBezTo>
                <a:cubicBezTo>
                  <a:pt x="2178050" y="775587"/>
                  <a:pt x="2159385" y="778191"/>
                  <a:pt x="2146362" y="781664"/>
                </a:cubicBezTo>
                <a:cubicBezTo>
                  <a:pt x="2141153" y="782532"/>
                  <a:pt x="2135510" y="781664"/>
                  <a:pt x="2129433" y="779059"/>
                </a:cubicBezTo>
                <a:cubicBezTo>
                  <a:pt x="2127697" y="778191"/>
                  <a:pt x="2125092" y="775587"/>
                  <a:pt x="2121619" y="771246"/>
                </a:cubicBezTo>
                <a:cubicBezTo>
                  <a:pt x="2117279" y="766905"/>
                  <a:pt x="2114240" y="764301"/>
                  <a:pt x="2112503" y="763432"/>
                </a:cubicBezTo>
                <a:cubicBezTo>
                  <a:pt x="2110767" y="761696"/>
                  <a:pt x="2110333" y="759960"/>
                  <a:pt x="2111201" y="758223"/>
                </a:cubicBezTo>
                <a:cubicBezTo>
                  <a:pt x="2111201" y="757355"/>
                  <a:pt x="2112938" y="756921"/>
                  <a:pt x="2116411" y="756921"/>
                </a:cubicBezTo>
                <a:cubicBezTo>
                  <a:pt x="2120751" y="757789"/>
                  <a:pt x="2128999" y="757789"/>
                  <a:pt x="2141153" y="756921"/>
                </a:cubicBezTo>
                <a:cubicBezTo>
                  <a:pt x="2147230" y="756053"/>
                  <a:pt x="2151136" y="755619"/>
                  <a:pt x="2152873" y="755619"/>
                </a:cubicBezTo>
                <a:cubicBezTo>
                  <a:pt x="2159819" y="754751"/>
                  <a:pt x="2168934" y="754317"/>
                  <a:pt x="2180220" y="754317"/>
                </a:cubicBezTo>
                <a:cubicBezTo>
                  <a:pt x="2180220" y="746503"/>
                  <a:pt x="2180220" y="737822"/>
                  <a:pt x="2180220" y="728272"/>
                </a:cubicBezTo>
                <a:cubicBezTo>
                  <a:pt x="2175880" y="729140"/>
                  <a:pt x="2171104" y="729574"/>
                  <a:pt x="2165895" y="729574"/>
                </a:cubicBezTo>
                <a:cubicBezTo>
                  <a:pt x="2155477" y="731310"/>
                  <a:pt x="2146362" y="726101"/>
                  <a:pt x="2138548" y="713947"/>
                </a:cubicBezTo>
                <a:cubicBezTo>
                  <a:pt x="2136812" y="711343"/>
                  <a:pt x="2135944" y="709606"/>
                  <a:pt x="2135944" y="708738"/>
                </a:cubicBezTo>
                <a:cubicBezTo>
                  <a:pt x="2136812" y="707002"/>
                  <a:pt x="2138114" y="706134"/>
                  <a:pt x="2139850" y="706134"/>
                </a:cubicBezTo>
                <a:cubicBezTo>
                  <a:pt x="2152005" y="706134"/>
                  <a:pt x="2165462" y="705265"/>
                  <a:pt x="2180220" y="703529"/>
                </a:cubicBezTo>
                <a:cubicBezTo>
                  <a:pt x="2180220" y="690507"/>
                  <a:pt x="2178050" y="680523"/>
                  <a:pt x="2173709" y="673577"/>
                </a:cubicBezTo>
                <a:cubicBezTo>
                  <a:pt x="2169368" y="676182"/>
                  <a:pt x="2165895" y="678352"/>
                  <a:pt x="2163291" y="680089"/>
                </a:cubicBezTo>
                <a:cubicBezTo>
                  <a:pt x="2150269" y="689638"/>
                  <a:pt x="2135075" y="698320"/>
                  <a:pt x="2117713" y="706134"/>
                </a:cubicBezTo>
                <a:cubicBezTo>
                  <a:pt x="2115976" y="707002"/>
                  <a:pt x="2115108" y="707436"/>
                  <a:pt x="2115108" y="707436"/>
                </a:cubicBezTo>
                <a:cubicBezTo>
                  <a:pt x="2115108" y="710908"/>
                  <a:pt x="2115108" y="713513"/>
                  <a:pt x="2115108" y="715249"/>
                </a:cubicBezTo>
                <a:cubicBezTo>
                  <a:pt x="2115108" y="732613"/>
                  <a:pt x="2112069" y="743899"/>
                  <a:pt x="2105992" y="749108"/>
                </a:cubicBezTo>
                <a:cubicBezTo>
                  <a:pt x="2097310" y="753449"/>
                  <a:pt x="2091234" y="753449"/>
                  <a:pt x="2087761" y="749108"/>
                </a:cubicBezTo>
                <a:cubicBezTo>
                  <a:pt x="2083420" y="743899"/>
                  <a:pt x="2081249" y="736519"/>
                  <a:pt x="2081249" y="726970"/>
                </a:cubicBezTo>
                <a:cubicBezTo>
                  <a:pt x="2075173" y="726970"/>
                  <a:pt x="2068661" y="726970"/>
                  <a:pt x="2061716" y="726970"/>
                </a:cubicBezTo>
                <a:cubicBezTo>
                  <a:pt x="2060848" y="734783"/>
                  <a:pt x="2058244" y="741294"/>
                  <a:pt x="2053902" y="746503"/>
                </a:cubicBezTo>
                <a:cubicBezTo>
                  <a:pt x="2049562" y="751712"/>
                  <a:pt x="2045221" y="751712"/>
                  <a:pt x="2040880" y="746503"/>
                </a:cubicBezTo>
                <a:cubicBezTo>
                  <a:pt x="2033067" y="736953"/>
                  <a:pt x="2029594" y="726101"/>
                  <a:pt x="2030463" y="713947"/>
                </a:cubicBezTo>
                <a:cubicBezTo>
                  <a:pt x="2033935" y="693979"/>
                  <a:pt x="2036539" y="667934"/>
                  <a:pt x="2038276" y="635812"/>
                </a:cubicBezTo>
                <a:cubicBezTo>
                  <a:pt x="2038276" y="601086"/>
                  <a:pt x="2036105" y="579816"/>
                  <a:pt x="2031764" y="572002"/>
                </a:cubicBezTo>
                <a:cubicBezTo>
                  <a:pt x="2030028" y="570266"/>
                  <a:pt x="2030028" y="568530"/>
                  <a:pt x="2031764" y="566793"/>
                </a:cubicBezTo>
                <a:cubicBezTo>
                  <a:pt x="2033501" y="565057"/>
                  <a:pt x="2035671" y="564623"/>
                  <a:pt x="2038276" y="565491"/>
                </a:cubicBezTo>
                <a:cubicBezTo>
                  <a:pt x="2046089" y="566359"/>
                  <a:pt x="2053902" y="568530"/>
                  <a:pt x="2061716" y="572002"/>
                </a:cubicBezTo>
                <a:cubicBezTo>
                  <a:pt x="2062584" y="572002"/>
                  <a:pt x="2064320" y="571568"/>
                  <a:pt x="2066925" y="570700"/>
                </a:cubicBezTo>
                <a:cubicBezTo>
                  <a:pt x="2078212" y="568096"/>
                  <a:pt x="2086893" y="565491"/>
                  <a:pt x="2092969" y="562887"/>
                </a:cubicBezTo>
                <a:cubicBezTo>
                  <a:pt x="2096442" y="561150"/>
                  <a:pt x="2101218" y="561150"/>
                  <a:pt x="2107295" y="562887"/>
                </a:cubicBezTo>
                <a:cubicBezTo>
                  <a:pt x="2113372" y="565491"/>
                  <a:pt x="2119015" y="571134"/>
                  <a:pt x="2124223" y="579816"/>
                </a:cubicBezTo>
                <a:cubicBezTo>
                  <a:pt x="2126828" y="583288"/>
                  <a:pt x="2126828" y="587195"/>
                  <a:pt x="2124223" y="591536"/>
                </a:cubicBezTo>
                <a:cubicBezTo>
                  <a:pt x="2121619" y="595877"/>
                  <a:pt x="2119883" y="605861"/>
                  <a:pt x="2119015" y="621488"/>
                </a:cubicBezTo>
                <a:cubicBezTo>
                  <a:pt x="2124223" y="621488"/>
                  <a:pt x="2135510" y="620619"/>
                  <a:pt x="2152873" y="618883"/>
                </a:cubicBezTo>
                <a:cubicBezTo>
                  <a:pt x="2156346" y="618015"/>
                  <a:pt x="2158950" y="617581"/>
                  <a:pt x="2160687" y="617581"/>
                </a:cubicBezTo>
                <a:cubicBezTo>
                  <a:pt x="2162422" y="616713"/>
                  <a:pt x="2165462" y="616279"/>
                  <a:pt x="2169802" y="616279"/>
                </a:cubicBezTo>
                <a:cubicBezTo>
                  <a:pt x="2173275" y="615410"/>
                  <a:pt x="2176314" y="614976"/>
                  <a:pt x="2178918" y="614976"/>
                </a:cubicBezTo>
                <a:lnTo>
                  <a:pt x="2178918" y="599349"/>
                </a:lnTo>
                <a:lnTo>
                  <a:pt x="2169802" y="600652"/>
                </a:lnTo>
                <a:cubicBezTo>
                  <a:pt x="2163725" y="601520"/>
                  <a:pt x="2158082" y="600652"/>
                  <a:pt x="2152873" y="598047"/>
                </a:cubicBezTo>
                <a:cubicBezTo>
                  <a:pt x="2147664" y="593706"/>
                  <a:pt x="2143757" y="590234"/>
                  <a:pt x="2141153" y="587629"/>
                </a:cubicBezTo>
                <a:cubicBezTo>
                  <a:pt x="2139416" y="585025"/>
                  <a:pt x="2138982" y="583288"/>
                  <a:pt x="2139850" y="582420"/>
                </a:cubicBezTo>
                <a:cubicBezTo>
                  <a:pt x="2140718" y="580684"/>
                  <a:pt x="2142455" y="579816"/>
                  <a:pt x="2145060" y="579816"/>
                </a:cubicBezTo>
                <a:cubicBezTo>
                  <a:pt x="2155477" y="578079"/>
                  <a:pt x="2166764" y="576777"/>
                  <a:pt x="2178918" y="575909"/>
                </a:cubicBezTo>
                <a:cubicBezTo>
                  <a:pt x="2178918" y="573305"/>
                  <a:pt x="2178918" y="571134"/>
                  <a:pt x="2178918" y="569398"/>
                </a:cubicBezTo>
                <a:cubicBezTo>
                  <a:pt x="2178918" y="552034"/>
                  <a:pt x="2177182" y="539012"/>
                  <a:pt x="2173709" y="530330"/>
                </a:cubicBezTo>
                <a:cubicBezTo>
                  <a:pt x="2171973" y="525990"/>
                  <a:pt x="2171973" y="522951"/>
                  <a:pt x="2173709" y="521215"/>
                </a:cubicBezTo>
                <a:close/>
                <a:moveTo>
                  <a:pt x="4487062" y="519587"/>
                </a:moveTo>
                <a:cubicBezTo>
                  <a:pt x="4489884" y="519370"/>
                  <a:pt x="4492597" y="519912"/>
                  <a:pt x="4495201" y="521215"/>
                </a:cubicBezTo>
                <a:cubicBezTo>
                  <a:pt x="4504751" y="525555"/>
                  <a:pt x="4513433" y="530764"/>
                  <a:pt x="4521246" y="536842"/>
                </a:cubicBezTo>
                <a:cubicBezTo>
                  <a:pt x="4526455" y="541182"/>
                  <a:pt x="4526889" y="546391"/>
                  <a:pt x="4522548" y="552469"/>
                </a:cubicBezTo>
                <a:cubicBezTo>
                  <a:pt x="4517339" y="559414"/>
                  <a:pt x="4511262" y="568096"/>
                  <a:pt x="4504317" y="578514"/>
                </a:cubicBezTo>
                <a:cubicBezTo>
                  <a:pt x="4506921" y="578514"/>
                  <a:pt x="4509092" y="579382"/>
                  <a:pt x="4510828" y="581118"/>
                </a:cubicBezTo>
                <a:cubicBezTo>
                  <a:pt x="4517773" y="589800"/>
                  <a:pt x="4516471" y="595877"/>
                  <a:pt x="4506921" y="599349"/>
                </a:cubicBezTo>
                <a:cubicBezTo>
                  <a:pt x="4504317" y="600218"/>
                  <a:pt x="4499108" y="601520"/>
                  <a:pt x="4491295" y="603256"/>
                </a:cubicBezTo>
                <a:cubicBezTo>
                  <a:pt x="4486086" y="604124"/>
                  <a:pt x="4482179" y="604992"/>
                  <a:pt x="4479574" y="605861"/>
                </a:cubicBezTo>
                <a:cubicBezTo>
                  <a:pt x="4488256" y="611938"/>
                  <a:pt x="4491729" y="617581"/>
                  <a:pt x="4489992" y="622790"/>
                </a:cubicBezTo>
                <a:cubicBezTo>
                  <a:pt x="4489124" y="623658"/>
                  <a:pt x="4489124" y="624526"/>
                  <a:pt x="4489992" y="625394"/>
                </a:cubicBezTo>
                <a:cubicBezTo>
                  <a:pt x="4489992" y="626262"/>
                  <a:pt x="4489992" y="627131"/>
                  <a:pt x="4489992" y="627999"/>
                </a:cubicBezTo>
                <a:cubicBezTo>
                  <a:pt x="4493465" y="627131"/>
                  <a:pt x="4497372" y="625828"/>
                  <a:pt x="4501712" y="624092"/>
                </a:cubicBezTo>
                <a:cubicBezTo>
                  <a:pt x="4505185" y="622356"/>
                  <a:pt x="4507355" y="621488"/>
                  <a:pt x="4508224" y="621488"/>
                </a:cubicBezTo>
                <a:cubicBezTo>
                  <a:pt x="4518642" y="618015"/>
                  <a:pt x="4526455" y="617581"/>
                  <a:pt x="4531664" y="620185"/>
                </a:cubicBezTo>
                <a:cubicBezTo>
                  <a:pt x="4536873" y="621922"/>
                  <a:pt x="4540346" y="624092"/>
                  <a:pt x="4542082" y="626697"/>
                </a:cubicBezTo>
                <a:cubicBezTo>
                  <a:pt x="4542950" y="628433"/>
                  <a:pt x="4543818" y="629735"/>
                  <a:pt x="4544687" y="630603"/>
                </a:cubicBezTo>
                <a:cubicBezTo>
                  <a:pt x="4549896" y="637549"/>
                  <a:pt x="4549027" y="642758"/>
                  <a:pt x="4542082" y="646230"/>
                </a:cubicBezTo>
                <a:cubicBezTo>
                  <a:pt x="4537741" y="647098"/>
                  <a:pt x="4531230" y="648835"/>
                  <a:pt x="4522548" y="651439"/>
                </a:cubicBezTo>
                <a:cubicBezTo>
                  <a:pt x="4511262" y="653176"/>
                  <a:pt x="4503015" y="654912"/>
                  <a:pt x="4497806" y="656648"/>
                </a:cubicBezTo>
                <a:cubicBezTo>
                  <a:pt x="4497806" y="656648"/>
                  <a:pt x="4498240" y="657082"/>
                  <a:pt x="4499108" y="657951"/>
                </a:cubicBezTo>
                <a:cubicBezTo>
                  <a:pt x="4512130" y="694413"/>
                  <a:pt x="4532098" y="720024"/>
                  <a:pt x="4559011" y="734783"/>
                </a:cubicBezTo>
                <a:cubicBezTo>
                  <a:pt x="4565089" y="736519"/>
                  <a:pt x="4568995" y="735651"/>
                  <a:pt x="4570732" y="732179"/>
                </a:cubicBezTo>
                <a:cubicBezTo>
                  <a:pt x="4577677" y="717420"/>
                  <a:pt x="4583320" y="703529"/>
                  <a:pt x="4587661" y="690507"/>
                </a:cubicBezTo>
                <a:cubicBezTo>
                  <a:pt x="4588529" y="688770"/>
                  <a:pt x="4589397" y="687902"/>
                  <a:pt x="4590265" y="687902"/>
                </a:cubicBezTo>
                <a:cubicBezTo>
                  <a:pt x="4592001" y="687902"/>
                  <a:pt x="4592870" y="688770"/>
                  <a:pt x="4592870" y="690507"/>
                </a:cubicBezTo>
                <a:cubicBezTo>
                  <a:pt x="4595474" y="705265"/>
                  <a:pt x="4597210" y="717420"/>
                  <a:pt x="4598079" y="726970"/>
                </a:cubicBezTo>
                <a:cubicBezTo>
                  <a:pt x="4599815" y="739992"/>
                  <a:pt x="4602854" y="753883"/>
                  <a:pt x="4607194" y="768641"/>
                </a:cubicBezTo>
                <a:cubicBezTo>
                  <a:pt x="4608931" y="778191"/>
                  <a:pt x="4604156" y="782966"/>
                  <a:pt x="4592870" y="782966"/>
                </a:cubicBezTo>
                <a:cubicBezTo>
                  <a:pt x="4555539" y="777757"/>
                  <a:pt x="4524285" y="760394"/>
                  <a:pt x="4499108" y="730876"/>
                </a:cubicBezTo>
                <a:cubicBezTo>
                  <a:pt x="4483481" y="710908"/>
                  <a:pt x="4471761" y="688770"/>
                  <a:pt x="4463947" y="664462"/>
                </a:cubicBezTo>
                <a:cubicBezTo>
                  <a:pt x="4462211" y="664462"/>
                  <a:pt x="4458738" y="665330"/>
                  <a:pt x="4453529" y="667066"/>
                </a:cubicBezTo>
                <a:cubicBezTo>
                  <a:pt x="4449189" y="667934"/>
                  <a:pt x="4445716" y="668803"/>
                  <a:pt x="4443111" y="669671"/>
                </a:cubicBezTo>
                <a:cubicBezTo>
                  <a:pt x="4434430" y="673143"/>
                  <a:pt x="4427484" y="673143"/>
                  <a:pt x="4422275" y="669671"/>
                </a:cubicBezTo>
                <a:cubicBezTo>
                  <a:pt x="4419671" y="667934"/>
                  <a:pt x="4416633" y="665764"/>
                  <a:pt x="4413160" y="663159"/>
                </a:cubicBezTo>
                <a:cubicBezTo>
                  <a:pt x="4410555" y="662291"/>
                  <a:pt x="4408819" y="661423"/>
                  <a:pt x="4407951" y="660555"/>
                </a:cubicBezTo>
                <a:cubicBezTo>
                  <a:pt x="4407083" y="673577"/>
                  <a:pt x="4405346" y="688770"/>
                  <a:pt x="4402742" y="706134"/>
                </a:cubicBezTo>
                <a:cubicBezTo>
                  <a:pt x="4402742" y="708738"/>
                  <a:pt x="4402742" y="710474"/>
                  <a:pt x="4402742" y="711343"/>
                </a:cubicBezTo>
                <a:cubicBezTo>
                  <a:pt x="4407083" y="710474"/>
                  <a:pt x="4420105" y="707002"/>
                  <a:pt x="4441809" y="700925"/>
                </a:cubicBezTo>
                <a:cubicBezTo>
                  <a:pt x="4447018" y="700056"/>
                  <a:pt x="4450491" y="699188"/>
                  <a:pt x="4452227" y="698320"/>
                </a:cubicBezTo>
                <a:cubicBezTo>
                  <a:pt x="4456568" y="696584"/>
                  <a:pt x="4459172" y="696150"/>
                  <a:pt x="4460041" y="697018"/>
                </a:cubicBezTo>
                <a:cubicBezTo>
                  <a:pt x="4460909" y="698754"/>
                  <a:pt x="4460041" y="700925"/>
                  <a:pt x="4457436" y="703529"/>
                </a:cubicBezTo>
                <a:cubicBezTo>
                  <a:pt x="4454832" y="706134"/>
                  <a:pt x="4450925" y="710040"/>
                  <a:pt x="4445716" y="715249"/>
                </a:cubicBezTo>
                <a:cubicBezTo>
                  <a:pt x="4435298" y="725667"/>
                  <a:pt x="4426616" y="733047"/>
                  <a:pt x="4419671" y="737388"/>
                </a:cubicBezTo>
                <a:cubicBezTo>
                  <a:pt x="4418803" y="738256"/>
                  <a:pt x="4417935" y="739124"/>
                  <a:pt x="4417067" y="739992"/>
                </a:cubicBezTo>
                <a:cubicBezTo>
                  <a:pt x="4405780" y="748674"/>
                  <a:pt x="4395797" y="757355"/>
                  <a:pt x="4387115" y="766037"/>
                </a:cubicBezTo>
                <a:cubicBezTo>
                  <a:pt x="4381906" y="770378"/>
                  <a:pt x="4377565" y="770378"/>
                  <a:pt x="4374092" y="766037"/>
                </a:cubicBezTo>
                <a:cubicBezTo>
                  <a:pt x="4368883" y="762564"/>
                  <a:pt x="4363674" y="753883"/>
                  <a:pt x="4358465" y="739992"/>
                </a:cubicBezTo>
                <a:cubicBezTo>
                  <a:pt x="4357597" y="739124"/>
                  <a:pt x="4357163" y="738690"/>
                  <a:pt x="4357163" y="738690"/>
                </a:cubicBezTo>
                <a:cubicBezTo>
                  <a:pt x="4355427" y="733481"/>
                  <a:pt x="4356295" y="730008"/>
                  <a:pt x="4359768" y="728272"/>
                </a:cubicBezTo>
                <a:cubicBezTo>
                  <a:pt x="4365845" y="726535"/>
                  <a:pt x="4369752" y="716117"/>
                  <a:pt x="4371488" y="697018"/>
                </a:cubicBezTo>
                <a:cubicBezTo>
                  <a:pt x="4374961" y="667500"/>
                  <a:pt x="4376263" y="637115"/>
                  <a:pt x="4375395" y="605861"/>
                </a:cubicBezTo>
                <a:cubicBezTo>
                  <a:pt x="4374526" y="575475"/>
                  <a:pt x="4370620" y="555941"/>
                  <a:pt x="4363674" y="547260"/>
                </a:cubicBezTo>
                <a:cubicBezTo>
                  <a:pt x="4361070" y="542051"/>
                  <a:pt x="4362806" y="539012"/>
                  <a:pt x="4368883" y="538144"/>
                </a:cubicBezTo>
                <a:cubicBezTo>
                  <a:pt x="4377565" y="539880"/>
                  <a:pt x="4386681" y="542051"/>
                  <a:pt x="4396231" y="544655"/>
                </a:cubicBezTo>
                <a:cubicBezTo>
                  <a:pt x="4400571" y="543787"/>
                  <a:pt x="4407951" y="542051"/>
                  <a:pt x="4418369" y="539446"/>
                </a:cubicBezTo>
                <a:cubicBezTo>
                  <a:pt x="4428787" y="535973"/>
                  <a:pt x="4436600" y="533803"/>
                  <a:pt x="4441809" y="532935"/>
                </a:cubicBezTo>
                <a:cubicBezTo>
                  <a:pt x="4443545" y="532067"/>
                  <a:pt x="4447452" y="531199"/>
                  <a:pt x="4453529" y="530330"/>
                </a:cubicBezTo>
                <a:cubicBezTo>
                  <a:pt x="4469156" y="525990"/>
                  <a:pt x="4477404" y="523385"/>
                  <a:pt x="4478272" y="522517"/>
                </a:cubicBezTo>
                <a:cubicBezTo>
                  <a:pt x="4481311" y="520781"/>
                  <a:pt x="4484241" y="519804"/>
                  <a:pt x="4487062" y="519587"/>
                </a:cubicBezTo>
                <a:close/>
                <a:moveTo>
                  <a:pt x="7605150" y="518610"/>
                </a:moveTo>
                <a:cubicBezTo>
                  <a:pt x="7617305" y="521215"/>
                  <a:pt x="7628157" y="526858"/>
                  <a:pt x="7637706" y="535539"/>
                </a:cubicBezTo>
                <a:cubicBezTo>
                  <a:pt x="7642048" y="543353"/>
                  <a:pt x="7641180" y="548996"/>
                  <a:pt x="7635102" y="552469"/>
                </a:cubicBezTo>
                <a:cubicBezTo>
                  <a:pt x="7634234" y="553337"/>
                  <a:pt x="7632064" y="554639"/>
                  <a:pt x="7628591" y="556375"/>
                </a:cubicBezTo>
                <a:cubicBezTo>
                  <a:pt x="7614700" y="565057"/>
                  <a:pt x="7604282" y="572436"/>
                  <a:pt x="7597337" y="578514"/>
                </a:cubicBezTo>
                <a:cubicBezTo>
                  <a:pt x="7604282" y="576777"/>
                  <a:pt x="7609926" y="575475"/>
                  <a:pt x="7614266" y="574607"/>
                </a:cubicBezTo>
                <a:cubicBezTo>
                  <a:pt x="7621212" y="572870"/>
                  <a:pt x="7627723" y="570700"/>
                  <a:pt x="7633800" y="568096"/>
                </a:cubicBezTo>
                <a:cubicBezTo>
                  <a:pt x="7641614" y="566359"/>
                  <a:pt x="7646822" y="566359"/>
                  <a:pt x="7649427" y="568096"/>
                </a:cubicBezTo>
                <a:cubicBezTo>
                  <a:pt x="7658109" y="570700"/>
                  <a:pt x="7664186" y="574607"/>
                  <a:pt x="7667658" y="579816"/>
                </a:cubicBezTo>
                <a:cubicBezTo>
                  <a:pt x="7672000" y="585025"/>
                  <a:pt x="7672000" y="589800"/>
                  <a:pt x="7667658" y="594140"/>
                </a:cubicBezTo>
                <a:cubicBezTo>
                  <a:pt x="7660714" y="601086"/>
                  <a:pt x="7655938" y="608465"/>
                  <a:pt x="7653334" y="616279"/>
                </a:cubicBezTo>
                <a:cubicBezTo>
                  <a:pt x="7653334" y="616279"/>
                  <a:pt x="7653768" y="616713"/>
                  <a:pt x="7654636" y="617581"/>
                </a:cubicBezTo>
                <a:cubicBezTo>
                  <a:pt x="7654636" y="618449"/>
                  <a:pt x="7655070" y="618883"/>
                  <a:pt x="7655938" y="618883"/>
                </a:cubicBezTo>
                <a:cubicBezTo>
                  <a:pt x="7660279" y="624092"/>
                  <a:pt x="7658977" y="627999"/>
                  <a:pt x="7652032" y="630603"/>
                </a:cubicBezTo>
                <a:cubicBezTo>
                  <a:pt x="7631196" y="635812"/>
                  <a:pt x="7609057" y="639719"/>
                  <a:pt x="7585616" y="642324"/>
                </a:cubicBezTo>
                <a:lnTo>
                  <a:pt x="7585616" y="656648"/>
                </a:lnTo>
                <a:cubicBezTo>
                  <a:pt x="7591694" y="654912"/>
                  <a:pt x="7597337" y="653610"/>
                  <a:pt x="7602546" y="652742"/>
                </a:cubicBezTo>
                <a:cubicBezTo>
                  <a:pt x="7619042" y="649269"/>
                  <a:pt x="7629025" y="646230"/>
                  <a:pt x="7632498" y="643626"/>
                </a:cubicBezTo>
                <a:cubicBezTo>
                  <a:pt x="7636838" y="641021"/>
                  <a:pt x="7640746" y="640587"/>
                  <a:pt x="7644218" y="642324"/>
                </a:cubicBezTo>
                <a:cubicBezTo>
                  <a:pt x="7653768" y="646664"/>
                  <a:pt x="7661147" y="651873"/>
                  <a:pt x="7666356" y="657951"/>
                </a:cubicBezTo>
                <a:cubicBezTo>
                  <a:pt x="7670697" y="664028"/>
                  <a:pt x="7670697" y="669237"/>
                  <a:pt x="7666356" y="673577"/>
                </a:cubicBezTo>
                <a:cubicBezTo>
                  <a:pt x="7661147" y="680523"/>
                  <a:pt x="7656806" y="687902"/>
                  <a:pt x="7653334" y="695716"/>
                </a:cubicBezTo>
                <a:cubicBezTo>
                  <a:pt x="7654202" y="696584"/>
                  <a:pt x="7655504" y="697886"/>
                  <a:pt x="7657240" y="699622"/>
                </a:cubicBezTo>
                <a:cubicBezTo>
                  <a:pt x="7658977" y="702227"/>
                  <a:pt x="7660279" y="703529"/>
                  <a:pt x="7661147" y="703529"/>
                </a:cubicBezTo>
                <a:cubicBezTo>
                  <a:pt x="7665488" y="710474"/>
                  <a:pt x="7663752" y="714815"/>
                  <a:pt x="7655938" y="716552"/>
                </a:cubicBezTo>
                <a:cubicBezTo>
                  <a:pt x="7648124" y="716552"/>
                  <a:pt x="7635970" y="716986"/>
                  <a:pt x="7619475" y="717854"/>
                </a:cubicBezTo>
                <a:cubicBezTo>
                  <a:pt x="7602980" y="718722"/>
                  <a:pt x="7590826" y="719590"/>
                  <a:pt x="7583012" y="720458"/>
                </a:cubicBezTo>
                <a:cubicBezTo>
                  <a:pt x="7583012" y="720458"/>
                  <a:pt x="7583012" y="720892"/>
                  <a:pt x="7583012" y="721761"/>
                </a:cubicBezTo>
                <a:cubicBezTo>
                  <a:pt x="7581276" y="726970"/>
                  <a:pt x="7579106" y="730442"/>
                  <a:pt x="7576501" y="732179"/>
                </a:cubicBezTo>
                <a:cubicBezTo>
                  <a:pt x="7573028" y="735651"/>
                  <a:pt x="7569122" y="735651"/>
                  <a:pt x="7564781" y="732179"/>
                </a:cubicBezTo>
                <a:cubicBezTo>
                  <a:pt x="7561308" y="728706"/>
                  <a:pt x="7557402" y="721761"/>
                  <a:pt x="7553060" y="711343"/>
                </a:cubicBezTo>
                <a:cubicBezTo>
                  <a:pt x="7549588" y="706134"/>
                  <a:pt x="7549588" y="700491"/>
                  <a:pt x="7553060" y="694413"/>
                </a:cubicBezTo>
                <a:cubicBezTo>
                  <a:pt x="7554797" y="690073"/>
                  <a:pt x="7556100" y="679655"/>
                  <a:pt x="7556968" y="663159"/>
                </a:cubicBezTo>
                <a:cubicBezTo>
                  <a:pt x="7556968" y="657951"/>
                  <a:pt x="7556968" y="653610"/>
                  <a:pt x="7556968" y="650137"/>
                </a:cubicBezTo>
                <a:cubicBezTo>
                  <a:pt x="7556968" y="632774"/>
                  <a:pt x="7556100" y="619751"/>
                  <a:pt x="7554363" y="611070"/>
                </a:cubicBezTo>
                <a:cubicBezTo>
                  <a:pt x="7554363" y="603256"/>
                  <a:pt x="7551324" y="592838"/>
                  <a:pt x="7545247" y="579816"/>
                </a:cubicBezTo>
                <a:cubicBezTo>
                  <a:pt x="7543511" y="578079"/>
                  <a:pt x="7543077" y="576777"/>
                  <a:pt x="7543945" y="575909"/>
                </a:cubicBezTo>
                <a:cubicBezTo>
                  <a:pt x="7544814" y="575041"/>
                  <a:pt x="7546984" y="574607"/>
                  <a:pt x="7550456" y="574607"/>
                </a:cubicBezTo>
                <a:cubicBezTo>
                  <a:pt x="7560006" y="575475"/>
                  <a:pt x="7568254" y="577211"/>
                  <a:pt x="7575199" y="579816"/>
                </a:cubicBezTo>
                <a:cubicBezTo>
                  <a:pt x="7577804" y="575475"/>
                  <a:pt x="7581276" y="567661"/>
                  <a:pt x="7585616" y="556375"/>
                </a:cubicBezTo>
                <a:cubicBezTo>
                  <a:pt x="7592562" y="541616"/>
                  <a:pt x="7596034" y="531633"/>
                  <a:pt x="7596034" y="526424"/>
                </a:cubicBezTo>
                <a:cubicBezTo>
                  <a:pt x="7596034" y="519478"/>
                  <a:pt x="7599074" y="516874"/>
                  <a:pt x="7605150" y="518610"/>
                </a:cubicBezTo>
                <a:close/>
                <a:moveTo>
                  <a:pt x="1194421" y="517633"/>
                </a:moveTo>
                <a:cubicBezTo>
                  <a:pt x="1197459" y="517850"/>
                  <a:pt x="1200063" y="518610"/>
                  <a:pt x="1202234" y="519912"/>
                </a:cubicBezTo>
                <a:cubicBezTo>
                  <a:pt x="1208311" y="522517"/>
                  <a:pt x="1214821" y="527292"/>
                  <a:pt x="1221768" y="534237"/>
                </a:cubicBezTo>
                <a:cubicBezTo>
                  <a:pt x="1225240" y="542919"/>
                  <a:pt x="1222636" y="548128"/>
                  <a:pt x="1213954" y="549864"/>
                </a:cubicBezTo>
                <a:cubicBezTo>
                  <a:pt x="1207877" y="550732"/>
                  <a:pt x="1198760" y="551600"/>
                  <a:pt x="1186607" y="552469"/>
                </a:cubicBezTo>
                <a:cubicBezTo>
                  <a:pt x="1177057" y="554205"/>
                  <a:pt x="1169678" y="555073"/>
                  <a:pt x="1164469" y="555073"/>
                </a:cubicBezTo>
                <a:cubicBezTo>
                  <a:pt x="1168809" y="556809"/>
                  <a:pt x="1172716" y="559848"/>
                  <a:pt x="1176189" y="564189"/>
                </a:cubicBezTo>
                <a:cubicBezTo>
                  <a:pt x="1179662" y="566793"/>
                  <a:pt x="1180531" y="571568"/>
                  <a:pt x="1178794" y="578514"/>
                </a:cubicBezTo>
                <a:cubicBezTo>
                  <a:pt x="1177057" y="583722"/>
                  <a:pt x="1175755" y="594140"/>
                  <a:pt x="1174886" y="609767"/>
                </a:cubicBezTo>
                <a:cubicBezTo>
                  <a:pt x="1174018" y="614976"/>
                  <a:pt x="1173584" y="618883"/>
                  <a:pt x="1173584" y="621488"/>
                </a:cubicBezTo>
                <a:cubicBezTo>
                  <a:pt x="1173584" y="624092"/>
                  <a:pt x="1173584" y="626697"/>
                  <a:pt x="1173584" y="629301"/>
                </a:cubicBezTo>
                <a:cubicBezTo>
                  <a:pt x="1175321" y="629301"/>
                  <a:pt x="1176189" y="629301"/>
                  <a:pt x="1176189" y="629301"/>
                </a:cubicBezTo>
                <a:cubicBezTo>
                  <a:pt x="1189211" y="605861"/>
                  <a:pt x="1197892" y="584157"/>
                  <a:pt x="1202234" y="564189"/>
                </a:cubicBezTo>
                <a:cubicBezTo>
                  <a:pt x="1203970" y="559848"/>
                  <a:pt x="1207443" y="558112"/>
                  <a:pt x="1212653" y="558980"/>
                </a:cubicBezTo>
                <a:cubicBezTo>
                  <a:pt x="1224806" y="565057"/>
                  <a:pt x="1234356" y="571568"/>
                  <a:pt x="1241301" y="578514"/>
                </a:cubicBezTo>
                <a:cubicBezTo>
                  <a:pt x="1246510" y="582854"/>
                  <a:pt x="1247378" y="587195"/>
                  <a:pt x="1243905" y="591536"/>
                </a:cubicBezTo>
                <a:cubicBezTo>
                  <a:pt x="1241301" y="593272"/>
                  <a:pt x="1236961" y="596311"/>
                  <a:pt x="1230883" y="600652"/>
                </a:cubicBezTo>
                <a:cubicBezTo>
                  <a:pt x="1213520" y="612806"/>
                  <a:pt x="1201365" y="621922"/>
                  <a:pt x="1194421" y="627999"/>
                </a:cubicBezTo>
                <a:lnTo>
                  <a:pt x="1195724" y="627999"/>
                </a:lnTo>
                <a:cubicBezTo>
                  <a:pt x="1200063" y="627131"/>
                  <a:pt x="1207877" y="626262"/>
                  <a:pt x="1219163" y="625394"/>
                </a:cubicBezTo>
                <a:cubicBezTo>
                  <a:pt x="1232185" y="623658"/>
                  <a:pt x="1240866" y="622356"/>
                  <a:pt x="1245207" y="621488"/>
                </a:cubicBezTo>
                <a:cubicBezTo>
                  <a:pt x="1251285" y="619751"/>
                  <a:pt x="1257797" y="619751"/>
                  <a:pt x="1264742" y="621488"/>
                </a:cubicBezTo>
                <a:cubicBezTo>
                  <a:pt x="1264742" y="621488"/>
                  <a:pt x="1265176" y="621488"/>
                  <a:pt x="1266044" y="621488"/>
                </a:cubicBezTo>
                <a:cubicBezTo>
                  <a:pt x="1282539" y="627565"/>
                  <a:pt x="1292522" y="635378"/>
                  <a:pt x="1295995" y="644928"/>
                </a:cubicBezTo>
                <a:cubicBezTo>
                  <a:pt x="1298600" y="653610"/>
                  <a:pt x="1294693" y="658385"/>
                  <a:pt x="1284275" y="659253"/>
                </a:cubicBezTo>
                <a:cubicBezTo>
                  <a:pt x="1253890" y="655780"/>
                  <a:pt x="1216992" y="654478"/>
                  <a:pt x="1173584" y="655346"/>
                </a:cubicBezTo>
                <a:lnTo>
                  <a:pt x="1173584" y="713947"/>
                </a:lnTo>
                <a:cubicBezTo>
                  <a:pt x="1171847" y="752146"/>
                  <a:pt x="1167073" y="780796"/>
                  <a:pt x="1159259" y="799895"/>
                </a:cubicBezTo>
                <a:cubicBezTo>
                  <a:pt x="1156655" y="804236"/>
                  <a:pt x="1153617" y="804236"/>
                  <a:pt x="1150144" y="799895"/>
                </a:cubicBezTo>
                <a:cubicBezTo>
                  <a:pt x="1140594" y="778191"/>
                  <a:pt x="1135820" y="753449"/>
                  <a:pt x="1135820" y="725667"/>
                </a:cubicBezTo>
                <a:lnTo>
                  <a:pt x="1135820" y="659253"/>
                </a:lnTo>
                <a:cubicBezTo>
                  <a:pt x="1099357" y="662725"/>
                  <a:pt x="1071574" y="667066"/>
                  <a:pt x="1052476" y="672275"/>
                </a:cubicBezTo>
                <a:cubicBezTo>
                  <a:pt x="1047267" y="674880"/>
                  <a:pt x="1042926" y="674446"/>
                  <a:pt x="1039453" y="670973"/>
                </a:cubicBezTo>
                <a:cubicBezTo>
                  <a:pt x="1030772" y="662291"/>
                  <a:pt x="1024694" y="655780"/>
                  <a:pt x="1021222" y="651439"/>
                </a:cubicBezTo>
                <a:cubicBezTo>
                  <a:pt x="1019485" y="647098"/>
                  <a:pt x="1020787" y="644494"/>
                  <a:pt x="1025128" y="643626"/>
                </a:cubicBezTo>
                <a:cubicBezTo>
                  <a:pt x="1032074" y="643626"/>
                  <a:pt x="1045964" y="642758"/>
                  <a:pt x="1066800" y="641021"/>
                </a:cubicBezTo>
                <a:cubicBezTo>
                  <a:pt x="1073746" y="640153"/>
                  <a:pt x="1078521" y="639719"/>
                  <a:pt x="1081125" y="639719"/>
                </a:cubicBezTo>
                <a:cubicBezTo>
                  <a:pt x="1087202" y="638851"/>
                  <a:pt x="1096319" y="637549"/>
                  <a:pt x="1108472" y="635812"/>
                </a:cubicBezTo>
                <a:cubicBezTo>
                  <a:pt x="1120626" y="634944"/>
                  <a:pt x="1129742" y="634076"/>
                  <a:pt x="1135820" y="633208"/>
                </a:cubicBezTo>
                <a:lnTo>
                  <a:pt x="1135820" y="600652"/>
                </a:lnTo>
                <a:cubicBezTo>
                  <a:pt x="1135820" y="583288"/>
                  <a:pt x="1133215" y="568964"/>
                  <a:pt x="1128006" y="557678"/>
                </a:cubicBezTo>
                <a:cubicBezTo>
                  <a:pt x="1121930" y="557678"/>
                  <a:pt x="1116285" y="558112"/>
                  <a:pt x="1111076" y="558980"/>
                </a:cubicBezTo>
                <a:cubicBezTo>
                  <a:pt x="1104131" y="558980"/>
                  <a:pt x="1098488" y="556809"/>
                  <a:pt x="1094148" y="552469"/>
                </a:cubicBezTo>
                <a:cubicBezTo>
                  <a:pt x="1090675" y="550732"/>
                  <a:pt x="1086334" y="545957"/>
                  <a:pt x="1081125" y="538144"/>
                </a:cubicBezTo>
                <a:cubicBezTo>
                  <a:pt x="1079390" y="532067"/>
                  <a:pt x="1081125" y="529028"/>
                  <a:pt x="1086334" y="529028"/>
                </a:cubicBezTo>
                <a:cubicBezTo>
                  <a:pt x="1100225" y="529028"/>
                  <a:pt x="1123230" y="527292"/>
                  <a:pt x="1155353" y="523819"/>
                </a:cubicBezTo>
                <a:cubicBezTo>
                  <a:pt x="1164035" y="522951"/>
                  <a:pt x="1173150" y="521215"/>
                  <a:pt x="1182700" y="518610"/>
                </a:cubicBezTo>
                <a:cubicBezTo>
                  <a:pt x="1183569" y="518610"/>
                  <a:pt x="1184002" y="518610"/>
                  <a:pt x="1184002" y="518610"/>
                </a:cubicBezTo>
                <a:cubicBezTo>
                  <a:pt x="1187909" y="517742"/>
                  <a:pt x="1191382" y="517416"/>
                  <a:pt x="1194421" y="517633"/>
                </a:cubicBezTo>
                <a:close/>
                <a:moveTo>
                  <a:pt x="150996" y="516982"/>
                </a:moveTo>
                <a:cubicBezTo>
                  <a:pt x="152081" y="516765"/>
                  <a:pt x="153492" y="516874"/>
                  <a:pt x="155228" y="517308"/>
                </a:cubicBezTo>
                <a:cubicBezTo>
                  <a:pt x="169987" y="517308"/>
                  <a:pt x="182575" y="523819"/>
                  <a:pt x="192993" y="536842"/>
                </a:cubicBezTo>
                <a:cubicBezTo>
                  <a:pt x="196466" y="541182"/>
                  <a:pt x="197334" y="545957"/>
                  <a:pt x="195597" y="551166"/>
                </a:cubicBezTo>
                <a:cubicBezTo>
                  <a:pt x="191257" y="564189"/>
                  <a:pt x="188652" y="575909"/>
                  <a:pt x="187784" y="586327"/>
                </a:cubicBezTo>
                <a:cubicBezTo>
                  <a:pt x="187784" y="587195"/>
                  <a:pt x="187784" y="588497"/>
                  <a:pt x="187784" y="590234"/>
                </a:cubicBezTo>
                <a:cubicBezTo>
                  <a:pt x="188652" y="590234"/>
                  <a:pt x="189955" y="589800"/>
                  <a:pt x="191691" y="588931"/>
                </a:cubicBezTo>
                <a:cubicBezTo>
                  <a:pt x="194295" y="588931"/>
                  <a:pt x="196032" y="588497"/>
                  <a:pt x="196900" y="587629"/>
                </a:cubicBezTo>
                <a:cubicBezTo>
                  <a:pt x="199504" y="586761"/>
                  <a:pt x="203845" y="585893"/>
                  <a:pt x="209922" y="585025"/>
                </a:cubicBezTo>
                <a:cubicBezTo>
                  <a:pt x="215131" y="583288"/>
                  <a:pt x="219038" y="582420"/>
                  <a:pt x="221642" y="582420"/>
                </a:cubicBezTo>
                <a:cubicBezTo>
                  <a:pt x="226851" y="580684"/>
                  <a:pt x="232060" y="581118"/>
                  <a:pt x="237270" y="583722"/>
                </a:cubicBezTo>
                <a:cubicBezTo>
                  <a:pt x="244215" y="587195"/>
                  <a:pt x="248990" y="591970"/>
                  <a:pt x="251594" y="598047"/>
                </a:cubicBezTo>
                <a:cubicBezTo>
                  <a:pt x="254199" y="605861"/>
                  <a:pt x="251160" y="610201"/>
                  <a:pt x="242478" y="611070"/>
                </a:cubicBezTo>
                <a:cubicBezTo>
                  <a:pt x="237270" y="611938"/>
                  <a:pt x="229456" y="613240"/>
                  <a:pt x="219038" y="614976"/>
                </a:cubicBezTo>
                <a:cubicBezTo>
                  <a:pt x="207752" y="616713"/>
                  <a:pt x="199504" y="618015"/>
                  <a:pt x="194295" y="618883"/>
                </a:cubicBezTo>
                <a:cubicBezTo>
                  <a:pt x="230758" y="664028"/>
                  <a:pt x="270260" y="694413"/>
                  <a:pt x="312800" y="710040"/>
                </a:cubicBezTo>
                <a:cubicBezTo>
                  <a:pt x="316272" y="711777"/>
                  <a:pt x="317575" y="713513"/>
                  <a:pt x="316706" y="715249"/>
                </a:cubicBezTo>
                <a:cubicBezTo>
                  <a:pt x="315838" y="716986"/>
                  <a:pt x="313668" y="717854"/>
                  <a:pt x="310195" y="717854"/>
                </a:cubicBezTo>
                <a:cubicBezTo>
                  <a:pt x="291964" y="720458"/>
                  <a:pt x="273298" y="721761"/>
                  <a:pt x="254199" y="721761"/>
                </a:cubicBezTo>
                <a:cubicBezTo>
                  <a:pt x="248121" y="721761"/>
                  <a:pt x="243347" y="720458"/>
                  <a:pt x="239874" y="717854"/>
                </a:cubicBezTo>
                <a:cubicBezTo>
                  <a:pt x="221642" y="698754"/>
                  <a:pt x="204279" y="671841"/>
                  <a:pt x="187784" y="637115"/>
                </a:cubicBezTo>
                <a:cubicBezTo>
                  <a:pt x="187784" y="655346"/>
                  <a:pt x="187784" y="674446"/>
                  <a:pt x="187784" y="694413"/>
                </a:cubicBezTo>
                <a:cubicBezTo>
                  <a:pt x="189520" y="693545"/>
                  <a:pt x="191257" y="693111"/>
                  <a:pt x="192993" y="693111"/>
                </a:cubicBezTo>
                <a:cubicBezTo>
                  <a:pt x="195597" y="692243"/>
                  <a:pt x="197334" y="691809"/>
                  <a:pt x="198202" y="691809"/>
                </a:cubicBezTo>
                <a:cubicBezTo>
                  <a:pt x="206884" y="691809"/>
                  <a:pt x="215565" y="697018"/>
                  <a:pt x="224247" y="707436"/>
                </a:cubicBezTo>
                <a:cubicBezTo>
                  <a:pt x="226851" y="712645"/>
                  <a:pt x="225549" y="716117"/>
                  <a:pt x="220340" y="717854"/>
                </a:cubicBezTo>
                <a:cubicBezTo>
                  <a:pt x="218604" y="717854"/>
                  <a:pt x="216433" y="718288"/>
                  <a:pt x="213829" y="719156"/>
                </a:cubicBezTo>
                <a:cubicBezTo>
                  <a:pt x="210356" y="720024"/>
                  <a:pt x="201674" y="721326"/>
                  <a:pt x="187784" y="723063"/>
                </a:cubicBezTo>
                <a:cubicBezTo>
                  <a:pt x="187784" y="736953"/>
                  <a:pt x="187784" y="749976"/>
                  <a:pt x="187784" y="762130"/>
                </a:cubicBezTo>
                <a:cubicBezTo>
                  <a:pt x="186916" y="770812"/>
                  <a:pt x="184311" y="777757"/>
                  <a:pt x="179971" y="782966"/>
                </a:cubicBezTo>
                <a:cubicBezTo>
                  <a:pt x="175630" y="785571"/>
                  <a:pt x="171289" y="785571"/>
                  <a:pt x="166948" y="782966"/>
                </a:cubicBezTo>
                <a:cubicBezTo>
                  <a:pt x="160871" y="776889"/>
                  <a:pt x="156964" y="772548"/>
                  <a:pt x="155228" y="769944"/>
                </a:cubicBezTo>
                <a:cubicBezTo>
                  <a:pt x="151755" y="766471"/>
                  <a:pt x="150887" y="762130"/>
                  <a:pt x="152623" y="756921"/>
                </a:cubicBezTo>
                <a:cubicBezTo>
                  <a:pt x="154360" y="748240"/>
                  <a:pt x="155228" y="737822"/>
                  <a:pt x="155228" y="725667"/>
                </a:cubicBezTo>
                <a:cubicBezTo>
                  <a:pt x="154360" y="725667"/>
                  <a:pt x="152623" y="725667"/>
                  <a:pt x="150019" y="725667"/>
                </a:cubicBezTo>
                <a:cubicBezTo>
                  <a:pt x="146547" y="726535"/>
                  <a:pt x="143942" y="726970"/>
                  <a:pt x="142205" y="726970"/>
                </a:cubicBezTo>
                <a:cubicBezTo>
                  <a:pt x="133524" y="726970"/>
                  <a:pt x="125710" y="722195"/>
                  <a:pt x="118765" y="712645"/>
                </a:cubicBezTo>
                <a:cubicBezTo>
                  <a:pt x="115292" y="706568"/>
                  <a:pt x="117463" y="703095"/>
                  <a:pt x="125276" y="702227"/>
                </a:cubicBezTo>
                <a:cubicBezTo>
                  <a:pt x="130485" y="702227"/>
                  <a:pt x="139601" y="701359"/>
                  <a:pt x="152623" y="699622"/>
                </a:cubicBezTo>
                <a:cubicBezTo>
                  <a:pt x="143942" y="701359"/>
                  <a:pt x="145244" y="701359"/>
                  <a:pt x="156530" y="699622"/>
                </a:cubicBezTo>
                <a:cubicBezTo>
                  <a:pt x="156530" y="684864"/>
                  <a:pt x="156530" y="669671"/>
                  <a:pt x="156530" y="654044"/>
                </a:cubicBezTo>
                <a:cubicBezTo>
                  <a:pt x="139167" y="681825"/>
                  <a:pt x="116595" y="704397"/>
                  <a:pt x="88813" y="721761"/>
                </a:cubicBezTo>
                <a:cubicBezTo>
                  <a:pt x="88813" y="724365"/>
                  <a:pt x="88813" y="729140"/>
                  <a:pt x="88813" y="736085"/>
                </a:cubicBezTo>
                <a:cubicBezTo>
                  <a:pt x="87945" y="742162"/>
                  <a:pt x="87511" y="746937"/>
                  <a:pt x="87511" y="750410"/>
                </a:cubicBezTo>
                <a:cubicBezTo>
                  <a:pt x="85775" y="764301"/>
                  <a:pt x="80566" y="770812"/>
                  <a:pt x="71884" y="769944"/>
                </a:cubicBezTo>
                <a:cubicBezTo>
                  <a:pt x="67543" y="769944"/>
                  <a:pt x="61900" y="764735"/>
                  <a:pt x="54955" y="754317"/>
                </a:cubicBezTo>
                <a:cubicBezTo>
                  <a:pt x="54955" y="753449"/>
                  <a:pt x="54521" y="752580"/>
                  <a:pt x="53652" y="751712"/>
                </a:cubicBezTo>
                <a:cubicBezTo>
                  <a:pt x="51916" y="749108"/>
                  <a:pt x="51916" y="743465"/>
                  <a:pt x="53652" y="734783"/>
                </a:cubicBezTo>
                <a:cubicBezTo>
                  <a:pt x="55389" y="728706"/>
                  <a:pt x="57559" y="712211"/>
                  <a:pt x="60164" y="685298"/>
                </a:cubicBezTo>
                <a:cubicBezTo>
                  <a:pt x="60164" y="675748"/>
                  <a:pt x="60598" y="668368"/>
                  <a:pt x="61466" y="663159"/>
                </a:cubicBezTo>
                <a:cubicBezTo>
                  <a:pt x="61466" y="654478"/>
                  <a:pt x="60164" y="648835"/>
                  <a:pt x="57559" y="646230"/>
                </a:cubicBezTo>
                <a:cubicBezTo>
                  <a:pt x="41932" y="660989"/>
                  <a:pt x="25437" y="673143"/>
                  <a:pt x="8074" y="682693"/>
                </a:cubicBezTo>
                <a:cubicBezTo>
                  <a:pt x="3733" y="685298"/>
                  <a:pt x="1129" y="686166"/>
                  <a:pt x="261" y="685298"/>
                </a:cubicBezTo>
                <a:cubicBezTo>
                  <a:pt x="-607" y="684429"/>
                  <a:pt x="695" y="681825"/>
                  <a:pt x="4167" y="677484"/>
                </a:cubicBezTo>
                <a:cubicBezTo>
                  <a:pt x="31080" y="647098"/>
                  <a:pt x="53219" y="612372"/>
                  <a:pt x="70582" y="573305"/>
                </a:cubicBezTo>
                <a:cubicBezTo>
                  <a:pt x="77527" y="557678"/>
                  <a:pt x="80566" y="545523"/>
                  <a:pt x="79698" y="536842"/>
                </a:cubicBezTo>
                <a:cubicBezTo>
                  <a:pt x="78829" y="533369"/>
                  <a:pt x="79263" y="531199"/>
                  <a:pt x="81000" y="530330"/>
                </a:cubicBezTo>
                <a:cubicBezTo>
                  <a:pt x="81868" y="528594"/>
                  <a:pt x="84038" y="528594"/>
                  <a:pt x="87511" y="530330"/>
                </a:cubicBezTo>
                <a:cubicBezTo>
                  <a:pt x="101402" y="536407"/>
                  <a:pt x="111820" y="544221"/>
                  <a:pt x="118765" y="553771"/>
                </a:cubicBezTo>
                <a:cubicBezTo>
                  <a:pt x="122238" y="559848"/>
                  <a:pt x="121369" y="566359"/>
                  <a:pt x="116160" y="573305"/>
                </a:cubicBezTo>
                <a:cubicBezTo>
                  <a:pt x="112688" y="576777"/>
                  <a:pt x="108347" y="582420"/>
                  <a:pt x="103138" y="590234"/>
                </a:cubicBezTo>
                <a:cubicBezTo>
                  <a:pt x="102270" y="591970"/>
                  <a:pt x="101402" y="593272"/>
                  <a:pt x="100533" y="594140"/>
                </a:cubicBezTo>
                <a:cubicBezTo>
                  <a:pt x="97929" y="599349"/>
                  <a:pt x="93154" y="606295"/>
                  <a:pt x="86209" y="614976"/>
                </a:cubicBezTo>
                <a:cubicBezTo>
                  <a:pt x="83604" y="618449"/>
                  <a:pt x="81868" y="621053"/>
                  <a:pt x="81000" y="622790"/>
                </a:cubicBezTo>
                <a:cubicBezTo>
                  <a:pt x="87077" y="631471"/>
                  <a:pt x="90116" y="639285"/>
                  <a:pt x="90116" y="646230"/>
                </a:cubicBezTo>
                <a:cubicBezTo>
                  <a:pt x="90116" y="666198"/>
                  <a:pt x="90116" y="686600"/>
                  <a:pt x="90116" y="707436"/>
                </a:cubicBezTo>
                <a:cubicBezTo>
                  <a:pt x="112688" y="678786"/>
                  <a:pt x="128749" y="651439"/>
                  <a:pt x="138299" y="625394"/>
                </a:cubicBezTo>
                <a:cubicBezTo>
                  <a:pt x="137430" y="625394"/>
                  <a:pt x="136128" y="625394"/>
                  <a:pt x="134392" y="625394"/>
                </a:cubicBezTo>
                <a:cubicBezTo>
                  <a:pt x="119633" y="627131"/>
                  <a:pt x="108347" y="622356"/>
                  <a:pt x="100533" y="611070"/>
                </a:cubicBezTo>
                <a:cubicBezTo>
                  <a:pt x="98797" y="608465"/>
                  <a:pt x="97929" y="606295"/>
                  <a:pt x="97929" y="604558"/>
                </a:cubicBezTo>
                <a:cubicBezTo>
                  <a:pt x="98797" y="603690"/>
                  <a:pt x="100533" y="603256"/>
                  <a:pt x="103138" y="603256"/>
                </a:cubicBezTo>
                <a:cubicBezTo>
                  <a:pt x="109215" y="602388"/>
                  <a:pt x="118331" y="601086"/>
                  <a:pt x="130485" y="599349"/>
                </a:cubicBezTo>
                <a:cubicBezTo>
                  <a:pt x="141771" y="597613"/>
                  <a:pt x="150453" y="596311"/>
                  <a:pt x="156530" y="595443"/>
                </a:cubicBezTo>
                <a:lnTo>
                  <a:pt x="156530" y="582420"/>
                </a:lnTo>
                <a:cubicBezTo>
                  <a:pt x="156530" y="558112"/>
                  <a:pt x="153926" y="539446"/>
                  <a:pt x="148717" y="526424"/>
                </a:cubicBezTo>
                <a:cubicBezTo>
                  <a:pt x="147848" y="522951"/>
                  <a:pt x="147848" y="520346"/>
                  <a:pt x="148717" y="518610"/>
                </a:cubicBezTo>
                <a:cubicBezTo>
                  <a:pt x="149151" y="517742"/>
                  <a:pt x="149911" y="517199"/>
                  <a:pt x="150996" y="516982"/>
                </a:cubicBezTo>
                <a:close/>
                <a:moveTo>
                  <a:pt x="8211588" y="515680"/>
                </a:moveTo>
                <a:cubicBezTo>
                  <a:pt x="8213324" y="515029"/>
                  <a:pt x="8215060" y="515138"/>
                  <a:pt x="8216797" y="516006"/>
                </a:cubicBezTo>
                <a:cubicBezTo>
                  <a:pt x="8217666" y="516006"/>
                  <a:pt x="8218968" y="516440"/>
                  <a:pt x="8220704" y="517308"/>
                </a:cubicBezTo>
                <a:cubicBezTo>
                  <a:pt x="8237199" y="524253"/>
                  <a:pt x="8246315" y="529462"/>
                  <a:pt x="8248050" y="532935"/>
                </a:cubicBezTo>
                <a:cubicBezTo>
                  <a:pt x="8254128" y="539880"/>
                  <a:pt x="8252826" y="544655"/>
                  <a:pt x="8244144" y="547260"/>
                </a:cubicBezTo>
                <a:cubicBezTo>
                  <a:pt x="8239804" y="548996"/>
                  <a:pt x="8233726" y="551166"/>
                  <a:pt x="8225912" y="553771"/>
                </a:cubicBezTo>
                <a:cubicBezTo>
                  <a:pt x="8217231" y="557243"/>
                  <a:pt x="8210720" y="559848"/>
                  <a:pt x="8206379" y="561584"/>
                </a:cubicBezTo>
                <a:cubicBezTo>
                  <a:pt x="8208984" y="563321"/>
                  <a:pt x="8211588" y="565491"/>
                  <a:pt x="8214192" y="568096"/>
                </a:cubicBezTo>
                <a:cubicBezTo>
                  <a:pt x="8216797" y="573305"/>
                  <a:pt x="8217666" y="578079"/>
                  <a:pt x="8216797" y="582420"/>
                </a:cubicBezTo>
                <a:cubicBezTo>
                  <a:pt x="8215929" y="585025"/>
                  <a:pt x="8215061" y="588931"/>
                  <a:pt x="8214192" y="594140"/>
                </a:cubicBezTo>
                <a:cubicBezTo>
                  <a:pt x="8213324" y="596745"/>
                  <a:pt x="8212890" y="598481"/>
                  <a:pt x="8212890" y="599349"/>
                </a:cubicBezTo>
                <a:cubicBezTo>
                  <a:pt x="8213758" y="599349"/>
                  <a:pt x="8215061" y="598915"/>
                  <a:pt x="8216797" y="598047"/>
                </a:cubicBezTo>
                <a:cubicBezTo>
                  <a:pt x="8219402" y="598047"/>
                  <a:pt x="8221138" y="597613"/>
                  <a:pt x="8222006" y="596745"/>
                </a:cubicBezTo>
                <a:cubicBezTo>
                  <a:pt x="8227215" y="595877"/>
                  <a:pt x="8232424" y="595443"/>
                  <a:pt x="8237633" y="595443"/>
                </a:cubicBezTo>
                <a:cubicBezTo>
                  <a:pt x="8247183" y="599783"/>
                  <a:pt x="8253260" y="603690"/>
                  <a:pt x="8255864" y="607163"/>
                </a:cubicBezTo>
                <a:lnTo>
                  <a:pt x="8257166" y="608465"/>
                </a:lnTo>
                <a:lnTo>
                  <a:pt x="8258468" y="608465"/>
                </a:lnTo>
                <a:cubicBezTo>
                  <a:pt x="8260205" y="608465"/>
                  <a:pt x="8262376" y="608899"/>
                  <a:pt x="8264980" y="609767"/>
                </a:cubicBezTo>
                <a:cubicBezTo>
                  <a:pt x="8271058" y="609767"/>
                  <a:pt x="8275398" y="610636"/>
                  <a:pt x="8278002" y="612372"/>
                </a:cubicBezTo>
                <a:cubicBezTo>
                  <a:pt x="8284080" y="611504"/>
                  <a:pt x="8291893" y="610636"/>
                  <a:pt x="8301443" y="609767"/>
                </a:cubicBezTo>
                <a:cubicBezTo>
                  <a:pt x="8309256" y="608899"/>
                  <a:pt x="8316202" y="608031"/>
                  <a:pt x="8322279" y="607163"/>
                </a:cubicBezTo>
                <a:cubicBezTo>
                  <a:pt x="8330961" y="606295"/>
                  <a:pt x="8337472" y="604558"/>
                  <a:pt x="8341812" y="601954"/>
                </a:cubicBezTo>
                <a:cubicBezTo>
                  <a:pt x="8341812" y="601954"/>
                  <a:pt x="8342247" y="601954"/>
                  <a:pt x="8343115" y="601954"/>
                </a:cubicBezTo>
                <a:cubicBezTo>
                  <a:pt x="8349192" y="599349"/>
                  <a:pt x="8355269" y="598915"/>
                  <a:pt x="8361346" y="600652"/>
                </a:cubicBezTo>
                <a:cubicBezTo>
                  <a:pt x="8373501" y="604992"/>
                  <a:pt x="8383051" y="612372"/>
                  <a:pt x="8389996" y="622790"/>
                </a:cubicBezTo>
                <a:cubicBezTo>
                  <a:pt x="8394337" y="627131"/>
                  <a:pt x="8394337" y="631037"/>
                  <a:pt x="8389996" y="634510"/>
                </a:cubicBezTo>
                <a:cubicBezTo>
                  <a:pt x="8381314" y="641455"/>
                  <a:pt x="8373501" y="654912"/>
                  <a:pt x="8366555" y="674880"/>
                </a:cubicBezTo>
                <a:cubicBezTo>
                  <a:pt x="8369160" y="677484"/>
                  <a:pt x="8371764" y="680523"/>
                  <a:pt x="8374369" y="683995"/>
                </a:cubicBezTo>
                <a:cubicBezTo>
                  <a:pt x="8376973" y="692677"/>
                  <a:pt x="8374369" y="698320"/>
                  <a:pt x="8366555" y="700925"/>
                </a:cubicBezTo>
                <a:cubicBezTo>
                  <a:pt x="8339642" y="700925"/>
                  <a:pt x="8316202" y="701359"/>
                  <a:pt x="8296234" y="702227"/>
                </a:cubicBezTo>
                <a:cubicBezTo>
                  <a:pt x="8296234" y="710040"/>
                  <a:pt x="8294932" y="715683"/>
                  <a:pt x="8292327" y="719156"/>
                </a:cubicBezTo>
                <a:cubicBezTo>
                  <a:pt x="8291459" y="722629"/>
                  <a:pt x="8288420" y="723497"/>
                  <a:pt x="8283212" y="721761"/>
                </a:cubicBezTo>
                <a:cubicBezTo>
                  <a:pt x="8271926" y="717420"/>
                  <a:pt x="8266282" y="708304"/>
                  <a:pt x="8266282" y="694413"/>
                </a:cubicBezTo>
                <a:cubicBezTo>
                  <a:pt x="8265414" y="665764"/>
                  <a:pt x="8261508" y="641455"/>
                  <a:pt x="8254562" y="621488"/>
                </a:cubicBezTo>
                <a:cubicBezTo>
                  <a:pt x="8254562" y="621488"/>
                  <a:pt x="8254128" y="621488"/>
                  <a:pt x="8253260" y="621488"/>
                </a:cubicBezTo>
                <a:cubicBezTo>
                  <a:pt x="8252392" y="622356"/>
                  <a:pt x="8251524" y="622790"/>
                  <a:pt x="8250655" y="622790"/>
                </a:cubicBezTo>
                <a:cubicBezTo>
                  <a:pt x="8237633" y="622790"/>
                  <a:pt x="8224610" y="624092"/>
                  <a:pt x="8211588" y="626697"/>
                </a:cubicBezTo>
                <a:lnTo>
                  <a:pt x="8211588" y="631906"/>
                </a:lnTo>
                <a:cubicBezTo>
                  <a:pt x="8211588" y="635378"/>
                  <a:pt x="8211588" y="639285"/>
                  <a:pt x="8211588" y="643626"/>
                </a:cubicBezTo>
                <a:cubicBezTo>
                  <a:pt x="8225479" y="642758"/>
                  <a:pt x="8235462" y="644494"/>
                  <a:pt x="8241540" y="648835"/>
                </a:cubicBezTo>
                <a:cubicBezTo>
                  <a:pt x="8251958" y="652307"/>
                  <a:pt x="8254996" y="662725"/>
                  <a:pt x="8250655" y="680089"/>
                </a:cubicBezTo>
                <a:cubicBezTo>
                  <a:pt x="8248920" y="688770"/>
                  <a:pt x="8243710" y="690941"/>
                  <a:pt x="8235028" y="686600"/>
                </a:cubicBezTo>
                <a:cubicBezTo>
                  <a:pt x="8231556" y="683995"/>
                  <a:pt x="8225912" y="679655"/>
                  <a:pt x="8218099" y="673577"/>
                </a:cubicBezTo>
                <a:cubicBezTo>
                  <a:pt x="8214626" y="670105"/>
                  <a:pt x="8212022" y="667500"/>
                  <a:pt x="8210286" y="665764"/>
                </a:cubicBezTo>
                <a:cubicBezTo>
                  <a:pt x="8210286" y="695282"/>
                  <a:pt x="8210720" y="720024"/>
                  <a:pt x="8211588" y="739992"/>
                </a:cubicBezTo>
                <a:cubicBezTo>
                  <a:pt x="8211588" y="760828"/>
                  <a:pt x="8208550" y="774719"/>
                  <a:pt x="8202472" y="781664"/>
                </a:cubicBezTo>
                <a:cubicBezTo>
                  <a:pt x="8196395" y="787741"/>
                  <a:pt x="8190318" y="788175"/>
                  <a:pt x="8184240" y="782966"/>
                </a:cubicBezTo>
                <a:cubicBezTo>
                  <a:pt x="8180768" y="781230"/>
                  <a:pt x="8177296" y="775153"/>
                  <a:pt x="8173822" y="764735"/>
                </a:cubicBezTo>
                <a:cubicBezTo>
                  <a:pt x="8171218" y="759526"/>
                  <a:pt x="8170784" y="755185"/>
                  <a:pt x="8172520" y="751712"/>
                </a:cubicBezTo>
                <a:cubicBezTo>
                  <a:pt x="8175125" y="739558"/>
                  <a:pt x="8177296" y="716117"/>
                  <a:pt x="8179032" y="681391"/>
                </a:cubicBezTo>
                <a:cubicBezTo>
                  <a:pt x="8158196" y="704831"/>
                  <a:pt x="8131717" y="723497"/>
                  <a:pt x="8099594" y="737388"/>
                </a:cubicBezTo>
                <a:cubicBezTo>
                  <a:pt x="8095254" y="738256"/>
                  <a:pt x="8093084" y="738256"/>
                  <a:pt x="8093084" y="737388"/>
                </a:cubicBezTo>
                <a:cubicBezTo>
                  <a:pt x="8092216" y="737388"/>
                  <a:pt x="8093084" y="736085"/>
                  <a:pt x="8095688" y="733481"/>
                </a:cubicBezTo>
                <a:cubicBezTo>
                  <a:pt x="8117392" y="713513"/>
                  <a:pt x="8140833" y="680957"/>
                  <a:pt x="8166009" y="635812"/>
                </a:cubicBezTo>
                <a:cubicBezTo>
                  <a:pt x="8159932" y="637549"/>
                  <a:pt x="8151251" y="639719"/>
                  <a:pt x="8139964" y="642324"/>
                </a:cubicBezTo>
                <a:cubicBezTo>
                  <a:pt x="8131283" y="644928"/>
                  <a:pt x="8125206" y="646664"/>
                  <a:pt x="8121733" y="647533"/>
                </a:cubicBezTo>
                <a:cubicBezTo>
                  <a:pt x="8119128" y="649269"/>
                  <a:pt x="8116090" y="648835"/>
                  <a:pt x="8112617" y="646230"/>
                </a:cubicBezTo>
                <a:cubicBezTo>
                  <a:pt x="8104804" y="641889"/>
                  <a:pt x="8098292" y="636246"/>
                  <a:pt x="8093084" y="629301"/>
                </a:cubicBezTo>
                <a:cubicBezTo>
                  <a:pt x="8090479" y="623224"/>
                  <a:pt x="8093084" y="619751"/>
                  <a:pt x="8100897" y="618883"/>
                </a:cubicBezTo>
                <a:cubicBezTo>
                  <a:pt x="8105238" y="619751"/>
                  <a:pt x="8116524" y="618449"/>
                  <a:pt x="8134756" y="614976"/>
                </a:cubicBezTo>
                <a:cubicBezTo>
                  <a:pt x="8147778" y="612372"/>
                  <a:pt x="8161669" y="609767"/>
                  <a:pt x="8176427" y="607163"/>
                </a:cubicBezTo>
                <a:cubicBezTo>
                  <a:pt x="8175559" y="591536"/>
                  <a:pt x="8173822" y="579816"/>
                  <a:pt x="8171218" y="572002"/>
                </a:cubicBezTo>
                <a:cubicBezTo>
                  <a:pt x="8154724" y="576343"/>
                  <a:pt x="8136492" y="580250"/>
                  <a:pt x="8116524" y="583722"/>
                </a:cubicBezTo>
                <a:cubicBezTo>
                  <a:pt x="8113052" y="583722"/>
                  <a:pt x="8111315" y="583288"/>
                  <a:pt x="8111315" y="582420"/>
                </a:cubicBezTo>
                <a:cubicBezTo>
                  <a:pt x="8111315" y="581552"/>
                  <a:pt x="8112617" y="580250"/>
                  <a:pt x="8115222" y="578514"/>
                </a:cubicBezTo>
                <a:cubicBezTo>
                  <a:pt x="8126508" y="574173"/>
                  <a:pt x="8149514" y="560716"/>
                  <a:pt x="8184240" y="538144"/>
                </a:cubicBezTo>
                <a:cubicBezTo>
                  <a:pt x="8188582" y="534671"/>
                  <a:pt x="8193356" y="530764"/>
                  <a:pt x="8198566" y="526424"/>
                </a:cubicBezTo>
                <a:cubicBezTo>
                  <a:pt x="8202906" y="522951"/>
                  <a:pt x="8205511" y="520781"/>
                  <a:pt x="8206379" y="519912"/>
                </a:cubicBezTo>
                <a:cubicBezTo>
                  <a:pt x="8208116" y="517742"/>
                  <a:pt x="8209852" y="516331"/>
                  <a:pt x="8211588" y="515680"/>
                </a:cubicBezTo>
                <a:close/>
                <a:moveTo>
                  <a:pt x="2801388" y="515680"/>
                </a:moveTo>
                <a:cubicBezTo>
                  <a:pt x="2803124" y="515029"/>
                  <a:pt x="2804861" y="515138"/>
                  <a:pt x="2806597" y="516006"/>
                </a:cubicBezTo>
                <a:cubicBezTo>
                  <a:pt x="2807465" y="516006"/>
                  <a:pt x="2808768" y="516440"/>
                  <a:pt x="2810504" y="517308"/>
                </a:cubicBezTo>
                <a:cubicBezTo>
                  <a:pt x="2826999" y="524253"/>
                  <a:pt x="2836115" y="529462"/>
                  <a:pt x="2837851" y="532935"/>
                </a:cubicBezTo>
                <a:cubicBezTo>
                  <a:pt x="2843928" y="539880"/>
                  <a:pt x="2842626" y="544655"/>
                  <a:pt x="2833944" y="547260"/>
                </a:cubicBezTo>
                <a:cubicBezTo>
                  <a:pt x="2829604" y="548996"/>
                  <a:pt x="2823526" y="551166"/>
                  <a:pt x="2815713" y="553771"/>
                </a:cubicBezTo>
                <a:cubicBezTo>
                  <a:pt x="2807031" y="557243"/>
                  <a:pt x="2800520" y="559848"/>
                  <a:pt x="2796179" y="561584"/>
                </a:cubicBezTo>
                <a:cubicBezTo>
                  <a:pt x="2798784" y="563321"/>
                  <a:pt x="2801388" y="565491"/>
                  <a:pt x="2803993" y="568096"/>
                </a:cubicBezTo>
                <a:cubicBezTo>
                  <a:pt x="2806597" y="573305"/>
                  <a:pt x="2807465" y="578079"/>
                  <a:pt x="2806597" y="582420"/>
                </a:cubicBezTo>
                <a:cubicBezTo>
                  <a:pt x="2805729" y="585025"/>
                  <a:pt x="2804861" y="588931"/>
                  <a:pt x="2803993" y="594140"/>
                </a:cubicBezTo>
                <a:cubicBezTo>
                  <a:pt x="2803124" y="596745"/>
                  <a:pt x="2802690" y="598481"/>
                  <a:pt x="2802690" y="599349"/>
                </a:cubicBezTo>
                <a:cubicBezTo>
                  <a:pt x="2803559" y="599349"/>
                  <a:pt x="2804861" y="598915"/>
                  <a:pt x="2806597" y="598047"/>
                </a:cubicBezTo>
                <a:cubicBezTo>
                  <a:pt x="2809202" y="598047"/>
                  <a:pt x="2810938" y="597613"/>
                  <a:pt x="2811806" y="596745"/>
                </a:cubicBezTo>
                <a:cubicBezTo>
                  <a:pt x="2817015" y="595877"/>
                  <a:pt x="2822224" y="595443"/>
                  <a:pt x="2827433" y="595443"/>
                </a:cubicBezTo>
                <a:cubicBezTo>
                  <a:pt x="2836983" y="599783"/>
                  <a:pt x="2843060" y="603690"/>
                  <a:pt x="2845665" y="607163"/>
                </a:cubicBezTo>
                <a:lnTo>
                  <a:pt x="2846967" y="608465"/>
                </a:lnTo>
                <a:lnTo>
                  <a:pt x="2848269" y="608465"/>
                </a:lnTo>
                <a:cubicBezTo>
                  <a:pt x="2850005" y="608465"/>
                  <a:pt x="2852176" y="608899"/>
                  <a:pt x="2854780" y="609767"/>
                </a:cubicBezTo>
                <a:cubicBezTo>
                  <a:pt x="2860858" y="609767"/>
                  <a:pt x="2865198" y="610636"/>
                  <a:pt x="2867803" y="612372"/>
                </a:cubicBezTo>
                <a:cubicBezTo>
                  <a:pt x="2873880" y="611504"/>
                  <a:pt x="2881694" y="610636"/>
                  <a:pt x="2891243" y="609767"/>
                </a:cubicBezTo>
                <a:cubicBezTo>
                  <a:pt x="2899057" y="608899"/>
                  <a:pt x="2906002" y="608031"/>
                  <a:pt x="2912079" y="607163"/>
                </a:cubicBezTo>
                <a:cubicBezTo>
                  <a:pt x="2920761" y="606295"/>
                  <a:pt x="2927272" y="604558"/>
                  <a:pt x="2931613" y="601954"/>
                </a:cubicBezTo>
                <a:cubicBezTo>
                  <a:pt x="2931613" y="601954"/>
                  <a:pt x="2932047" y="601954"/>
                  <a:pt x="2932915" y="601954"/>
                </a:cubicBezTo>
                <a:cubicBezTo>
                  <a:pt x="2938992" y="599349"/>
                  <a:pt x="2945069" y="598915"/>
                  <a:pt x="2951147" y="600652"/>
                </a:cubicBezTo>
                <a:cubicBezTo>
                  <a:pt x="2963301" y="604992"/>
                  <a:pt x="2972851" y="612372"/>
                  <a:pt x="2979796" y="622790"/>
                </a:cubicBezTo>
                <a:cubicBezTo>
                  <a:pt x="2984137" y="627131"/>
                  <a:pt x="2984137" y="631037"/>
                  <a:pt x="2979796" y="634510"/>
                </a:cubicBezTo>
                <a:cubicBezTo>
                  <a:pt x="2971114" y="641455"/>
                  <a:pt x="2963301" y="654912"/>
                  <a:pt x="2956356" y="674880"/>
                </a:cubicBezTo>
                <a:cubicBezTo>
                  <a:pt x="2958960" y="677484"/>
                  <a:pt x="2961565" y="680523"/>
                  <a:pt x="2964169" y="683995"/>
                </a:cubicBezTo>
                <a:cubicBezTo>
                  <a:pt x="2966774" y="692677"/>
                  <a:pt x="2964169" y="698320"/>
                  <a:pt x="2956356" y="700925"/>
                </a:cubicBezTo>
                <a:cubicBezTo>
                  <a:pt x="2929442" y="700925"/>
                  <a:pt x="2906002" y="701359"/>
                  <a:pt x="2886034" y="702227"/>
                </a:cubicBezTo>
                <a:cubicBezTo>
                  <a:pt x="2886034" y="710040"/>
                  <a:pt x="2884732" y="715683"/>
                  <a:pt x="2882128" y="719156"/>
                </a:cubicBezTo>
                <a:cubicBezTo>
                  <a:pt x="2881259" y="722629"/>
                  <a:pt x="2878221" y="723497"/>
                  <a:pt x="2873012" y="721761"/>
                </a:cubicBezTo>
                <a:cubicBezTo>
                  <a:pt x="2861726" y="717420"/>
                  <a:pt x="2856083" y="708304"/>
                  <a:pt x="2856083" y="694413"/>
                </a:cubicBezTo>
                <a:cubicBezTo>
                  <a:pt x="2855214" y="665764"/>
                  <a:pt x="2851308" y="641455"/>
                  <a:pt x="2844362" y="621488"/>
                </a:cubicBezTo>
                <a:cubicBezTo>
                  <a:pt x="2844362" y="621488"/>
                  <a:pt x="2843928" y="621488"/>
                  <a:pt x="2843060" y="621488"/>
                </a:cubicBezTo>
                <a:cubicBezTo>
                  <a:pt x="2842192" y="622356"/>
                  <a:pt x="2841324" y="622790"/>
                  <a:pt x="2840456" y="622790"/>
                </a:cubicBezTo>
                <a:cubicBezTo>
                  <a:pt x="2827433" y="622790"/>
                  <a:pt x="2814411" y="624092"/>
                  <a:pt x="2801388" y="626697"/>
                </a:cubicBezTo>
                <a:lnTo>
                  <a:pt x="2801388" y="631906"/>
                </a:lnTo>
                <a:cubicBezTo>
                  <a:pt x="2801388" y="635378"/>
                  <a:pt x="2801388" y="639285"/>
                  <a:pt x="2801388" y="643626"/>
                </a:cubicBezTo>
                <a:cubicBezTo>
                  <a:pt x="2815279" y="642758"/>
                  <a:pt x="2825263" y="644494"/>
                  <a:pt x="2831340" y="648835"/>
                </a:cubicBezTo>
                <a:cubicBezTo>
                  <a:pt x="2841758" y="652307"/>
                  <a:pt x="2844796" y="662725"/>
                  <a:pt x="2840456" y="680089"/>
                </a:cubicBezTo>
                <a:cubicBezTo>
                  <a:pt x="2838719" y="688770"/>
                  <a:pt x="2833510" y="690941"/>
                  <a:pt x="2824829" y="686600"/>
                </a:cubicBezTo>
                <a:cubicBezTo>
                  <a:pt x="2821356" y="683995"/>
                  <a:pt x="2815713" y="679655"/>
                  <a:pt x="2807899" y="673577"/>
                </a:cubicBezTo>
                <a:cubicBezTo>
                  <a:pt x="2804427" y="670105"/>
                  <a:pt x="2801822" y="667500"/>
                  <a:pt x="2800086" y="665764"/>
                </a:cubicBezTo>
                <a:cubicBezTo>
                  <a:pt x="2800086" y="695282"/>
                  <a:pt x="2800520" y="720024"/>
                  <a:pt x="2801388" y="739992"/>
                </a:cubicBezTo>
                <a:cubicBezTo>
                  <a:pt x="2801388" y="760828"/>
                  <a:pt x="2798350" y="774719"/>
                  <a:pt x="2792273" y="781664"/>
                </a:cubicBezTo>
                <a:cubicBezTo>
                  <a:pt x="2786195" y="787741"/>
                  <a:pt x="2780118" y="788175"/>
                  <a:pt x="2774041" y="782966"/>
                </a:cubicBezTo>
                <a:cubicBezTo>
                  <a:pt x="2770568" y="781230"/>
                  <a:pt x="2767096" y="775153"/>
                  <a:pt x="2763623" y="764735"/>
                </a:cubicBezTo>
                <a:cubicBezTo>
                  <a:pt x="2761019" y="759526"/>
                  <a:pt x="2760585" y="755185"/>
                  <a:pt x="2762321" y="751712"/>
                </a:cubicBezTo>
                <a:cubicBezTo>
                  <a:pt x="2764925" y="739558"/>
                  <a:pt x="2767096" y="716117"/>
                  <a:pt x="2768832" y="681391"/>
                </a:cubicBezTo>
                <a:cubicBezTo>
                  <a:pt x="2747996" y="704831"/>
                  <a:pt x="2721517" y="723497"/>
                  <a:pt x="2689395" y="737388"/>
                </a:cubicBezTo>
                <a:cubicBezTo>
                  <a:pt x="2685054" y="738256"/>
                  <a:pt x="2682884" y="738256"/>
                  <a:pt x="2682884" y="737388"/>
                </a:cubicBezTo>
                <a:cubicBezTo>
                  <a:pt x="2682016" y="737388"/>
                  <a:pt x="2682884" y="736085"/>
                  <a:pt x="2685488" y="733481"/>
                </a:cubicBezTo>
                <a:cubicBezTo>
                  <a:pt x="2707193" y="713513"/>
                  <a:pt x="2730633" y="680957"/>
                  <a:pt x="2755810" y="635812"/>
                </a:cubicBezTo>
                <a:cubicBezTo>
                  <a:pt x="2749732" y="637549"/>
                  <a:pt x="2741051" y="639719"/>
                  <a:pt x="2729765" y="642324"/>
                </a:cubicBezTo>
                <a:cubicBezTo>
                  <a:pt x="2721083" y="644928"/>
                  <a:pt x="2715006" y="646664"/>
                  <a:pt x="2711533" y="647533"/>
                </a:cubicBezTo>
                <a:cubicBezTo>
                  <a:pt x="2708929" y="649269"/>
                  <a:pt x="2705890" y="648835"/>
                  <a:pt x="2702418" y="646230"/>
                </a:cubicBezTo>
                <a:cubicBezTo>
                  <a:pt x="2694604" y="641889"/>
                  <a:pt x="2688093" y="636246"/>
                  <a:pt x="2682884" y="629301"/>
                </a:cubicBezTo>
                <a:cubicBezTo>
                  <a:pt x="2680279" y="623224"/>
                  <a:pt x="2682884" y="619751"/>
                  <a:pt x="2690697" y="618883"/>
                </a:cubicBezTo>
                <a:cubicBezTo>
                  <a:pt x="2695038" y="619751"/>
                  <a:pt x="2706324" y="618449"/>
                  <a:pt x="2724556" y="614976"/>
                </a:cubicBezTo>
                <a:cubicBezTo>
                  <a:pt x="2737578" y="612372"/>
                  <a:pt x="2751469" y="609767"/>
                  <a:pt x="2766228" y="607163"/>
                </a:cubicBezTo>
                <a:cubicBezTo>
                  <a:pt x="2765359" y="591536"/>
                  <a:pt x="2763623" y="579816"/>
                  <a:pt x="2761019" y="572002"/>
                </a:cubicBezTo>
                <a:cubicBezTo>
                  <a:pt x="2744523" y="576343"/>
                  <a:pt x="2726292" y="580250"/>
                  <a:pt x="2706324" y="583722"/>
                </a:cubicBezTo>
                <a:cubicBezTo>
                  <a:pt x="2702852" y="583722"/>
                  <a:pt x="2701115" y="583288"/>
                  <a:pt x="2701115" y="582420"/>
                </a:cubicBezTo>
                <a:cubicBezTo>
                  <a:pt x="2701115" y="581552"/>
                  <a:pt x="2702418" y="580250"/>
                  <a:pt x="2705022" y="578514"/>
                </a:cubicBezTo>
                <a:cubicBezTo>
                  <a:pt x="2716308" y="574173"/>
                  <a:pt x="2739314" y="560716"/>
                  <a:pt x="2774041" y="538144"/>
                </a:cubicBezTo>
                <a:cubicBezTo>
                  <a:pt x="2778382" y="534671"/>
                  <a:pt x="2783157" y="530764"/>
                  <a:pt x="2788366" y="526424"/>
                </a:cubicBezTo>
                <a:cubicBezTo>
                  <a:pt x="2792707" y="522951"/>
                  <a:pt x="2795311" y="520781"/>
                  <a:pt x="2796179" y="519912"/>
                </a:cubicBezTo>
                <a:cubicBezTo>
                  <a:pt x="2797916" y="517742"/>
                  <a:pt x="2799652" y="516331"/>
                  <a:pt x="2801388" y="515680"/>
                </a:cubicBezTo>
                <a:close/>
                <a:moveTo>
                  <a:pt x="1801266" y="515680"/>
                </a:moveTo>
                <a:cubicBezTo>
                  <a:pt x="1803003" y="515029"/>
                  <a:pt x="1804740" y="515138"/>
                  <a:pt x="1806475" y="516006"/>
                </a:cubicBezTo>
                <a:cubicBezTo>
                  <a:pt x="1807344" y="516006"/>
                  <a:pt x="1808646" y="516440"/>
                  <a:pt x="1810383" y="517308"/>
                </a:cubicBezTo>
                <a:cubicBezTo>
                  <a:pt x="1826877" y="524253"/>
                  <a:pt x="1835993" y="529462"/>
                  <a:pt x="1837729" y="532935"/>
                </a:cubicBezTo>
                <a:cubicBezTo>
                  <a:pt x="1843807" y="539880"/>
                  <a:pt x="1842505" y="544655"/>
                  <a:pt x="1833823" y="547260"/>
                </a:cubicBezTo>
                <a:cubicBezTo>
                  <a:pt x="1829482" y="548996"/>
                  <a:pt x="1823405" y="551166"/>
                  <a:pt x="1815592" y="553771"/>
                </a:cubicBezTo>
                <a:cubicBezTo>
                  <a:pt x="1806910" y="557243"/>
                  <a:pt x="1800399" y="559848"/>
                  <a:pt x="1796059" y="561584"/>
                </a:cubicBezTo>
                <a:cubicBezTo>
                  <a:pt x="1798662" y="563321"/>
                  <a:pt x="1801266" y="565491"/>
                  <a:pt x="1803871" y="568096"/>
                </a:cubicBezTo>
                <a:cubicBezTo>
                  <a:pt x="1806475" y="573305"/>
                  <a:pt x="1807344" y="578079"/>
                  <a:pt x="1806475" y="582420"/>
                </a:cubicBezTo>
                <a:cubicBezTo>
                  <a:pt x="1805608" y="585025"/>
                  <a:pt x="1804740" y="588931"/>
                  <a:pt x="1803871" y="594140"/>
                </a:cubicBezTo>
                <a:cubicBezTo>
                  <a:pt x="1803003" y="596745"/>
                  <a:pt x="1802569" y="598481"/>
                  <a:pt x="1802569" y="599349"/>
                </a:cubicBezTo>
                <a:cubicBezTo>
                  <a:pt x="1803437" y="599349"/>
                  <a:pt x="1804740" y="598915"/>
                  <a:pt x="1806475" y="598047"/>
                </a:cubicBezTo>
                <a:cubicBezTo>
                  <a:pt x="1809080" y="598047"/>
                  <a:pt x="1810817" y="597613"/>
                  <a:pt x="1811685" y="596745"/>
                </a:cubicBezTo>
                <a:cubicBezTo>
                  <a:pt x="1816894" y="595877"/>
                  <a:pt x="1822103" y="595443"/>
                  <a:pt x="1827312" y="595443"/>
                </a:cubicBezTo>
                <a:cubicBezTo>
                  <a:pt x="1836861" y="599783"/>
                  <a:pt x="1842938" y="603690"/>
                  <a:pt x="1845544" y="607163"/>
                </a:cubicBezTo>
                <a:lnTo>
                  <a:pt x="1846846" y="608465"/>
                </a:lnTo>
                <a:lnTo>
                  <a:pt x="1848148" y="608465"/>
                </a:lnTo>
                <a:cubicBezTo>
                  <a:pt x="1849884" y="608465"/>
                  <a:pt x="1852055" y="608899"/>
                  <a:pt x="1854659" y="609767"/>
                </a:cubicBezTo>
                <a:cubicBezTo>
                  <a:pt x="1860736" y="609767"/>
                  <a:pt x="1865077" y="610636"/>
                  <a:pt x="1867681" y="612372"/>
                </a:cubicBezTo>
                <a:cubicBezTo>
                  <a:pt x="1873758" y="611504"/>
                  <a:pt x="1881572" y="610636"/>
                  <a:pt x="1891122" y="609767"/>
                </a:cubicBezTo>
                <a:cubicBezTo>
                  <a:pt x="1898936" y="608899"/>
                  <a:pt x="1905880" y="608031"/>
                  <a:pt x="1911958" y="607163"/>
                </a:cubicBezTo>
                <a:cubicBezTo>
                  <a:pt x="1920639" y="606295"/>
                  <a:pt x="1927150" y="604558"/>
                  <a:pt x="1931491" y="601954"/>
                </a:cubicBezTo>
                <a:cubicBezTo>
                  <a:pt x="1931491" y="601954"/>
                  <a:pt x="1931925" y="601954"/>
                  <a:pt x="1932794" y="601954"/>
                </a:cubicBezTo>
                <a:cubicBezTo>
                  <a:pt x="1938871" y="599349"/>
                  <a:pt x="1944948" y="598915"/>
                  <a:pt x="1951025" y="600652"/>
                </a:cubicBezTo>
                <a:cubicBezTo>
                  <a:pt x="1963179" y="604992"/>
                  <a:pt x="1972730" y="612372"/>
                  <a:pt x="1979674" y="622790"/>
                </a:cubicBezTo>
                <a:cubicBezTo>
                  <a:pt x="1984015" y="627131"/>
                  <a:pt x="1984015" y="631037"/>
                  <a:pt x="1979674" y="634510"/>
                </a:cubicBezTo>
                <a:cubicBezTo>
                  <a:pt x="1970993" y="641455"/>
                  <a:pt x="1963179" y="654912"/>
                  <a:pt x="1956234" y="674880"/>
                </a:cubicBezTo>
                <a:cubicBezTo>
                  <a:pt x="1958839" y="677484"/>
                  <a:pt x="1961443" y="680523"/>
                  <a:pt x="1964047" y="683995"/>
                </a:cubicBezTo>
                <a:cubicBezTo>
                  <a:pt x="1966652" y="692677"/>
                  <a:pt x="1964047" y="698320"/>
                  <a:pt x="1956234" y="700925"/>
                </a:cubicBezTo>
                <a:cubicBezTo>
                  <a:pt x="1929322" y="700925"/>
                  <a:pt x="1905880" y="701359"/>
                  <a:pt x="1885913" y="702227"/>
                </a:cubicBezTo>
                <a:cubicBezTo>
                  <a:pt x="1885913" y="710040"/>
                  <a:pt x="1884611" y="715683"/>
                  <a:pt x="1882007" y="719156"/>
                </a:cubicBezTo>
                <a:cubicBezTo>
                  <a:pt x="1881138" y="722629"/>
                  <a:pt x="1878099" y="723497"/>
                  <a:pt x="1872890" y="721761"/>
                </a:cubicBezTo>
                <a:cubicBezTo>
                  <a:pt x="1861604" y="717420"/>
                  <a:pt x="1855961" y="708304"/>
                  <a:pt x="1855961" y="694413"/>
                </a:cubicBezTo>
                <a:cubicBezTo>
                  <a:pt x="1855093" y="665764"/>
                  <a:pt x="1851186" y="641455"/>
                  <a:pt x="1844240" y="621488"/>
                </a:cubicBezTo>
                <a:cubicBezTo>
                  <a:pt x="1844240" y="621488"/>
                  <a:pt x="1843807" y="621488"/>
                  <a:pt x="1842938" y="621488"/>
                </a:cubicBezTo>
                <a:cubicBezTo>
                  <a:pt x="1842071" y="622356"/>
                  <a:pt x="1841202" y="622790"/>
                  <a:pt x="1840335" y="622790"/>
                </a:cubicBezTo>
                <a:cubicBezTo>
                  <a:pt x="1827312" y="622790"/>
                  <a:pt x="1814289" y="624092"/>
                  <a:pt x="1801266" y="626697"/>
                </a:cubicBezTo>
                <a:lnTo>
                  <a:pt x="1801266" y="631906"/>
                </a:lnTo>
                <a:cubicBezTo>
                  <a:pt x="1801266" y="635378"/>
                  <a:pt x="1801266" y="639285"/>
                  <a:pt x="1801266" y="643626"/>
                </a:cubicBezTo>
                <a:cubicBezTo>
                  <a:pt x="1815157" y="642758"/>
                  <a:pt x="1825142" y="644494"/>
                  <a:pt x="1831219" y="648835"/>
                </a:cubicBezTo>
                <a:cubicBezTo>
                  <a:pt x="1841636" y="652307"/>
                  <a:pt x="1844675" y="662725"/>
                  <a:pt x="1840335" y="680089"/>
                </a:cubicBezTo>
                <a:cubicBezTo>
                  <a:pt x="1838598" y="688770"/>
                  <a:pt x="1833389" y="690941"/>
                  <a:pt x="1824708" y="686600"/>
                </a:cubicBezTo>
                <a:cubicBezTo>
                  <a:pt x="1821235" y="683995"/>
                  <a:pt x="1815592" y="679655"/>
                  <a:pt x="1807778" y="673577"/>
                </a:cubicBezTo>
                <a:cubicBezTo>
                  <a:pt x="1804306" y="670105"/>
                  <a:pt x="1801701" y="667500"/>
                  <a:pt x="1799965" y="665764"/>
                </a:cubicBezTo>
                <a:cubicBezTo>
                  <a:pt x="1799965" y="695282"/>
                  <a:pt x="1800399" y="720024"/>
                  <a:pt x="1801266" y="739992"/>
                </a:cubicBezTo>
                <a:cubicBezTo>
                  <a:pt x="1801266" y="760828"/>
                  <a:pt x="1798228" y="774719"/>
                  <a:pt x="1792152" y="781664"/>
                </a:cubicBezTo>
                <a:cubicBezTo>
                  <a:pt x="1786074" y="787741"/>
                  <a:pt x="1779997" y="788175"/>
                  <a:pt x="1773920" y="782966"/>
                </a:cubicBezTo>
                <a:cubicBezTo>
                  <a:pt x="1770447" y="781230"/>
                  <a:pt x="1766974" y="775153"/>
                  <a:pt x="1763501" y="764735"/>
                </a:cubicBezTo>
                <a:cubicBezTo>
                  <a:pt x="1760898" y="759526"/>
                  <a:pt x="1760463" y="755185"/>
                  <a:pt x="1762200" y="751712"/>
                </a:cubicBezTo>
                <a:cubicBezTo>
                  <a:pt x="1764804" y="739558"/>
                  <a:pt x="1766974" y="716117"/>
                  <a:pt x="1768711" y="681391"/>
                </a:cubicBezTo>
                <a:cubicBezTo>
                  <a:pt x="1747875" y="704831"/>
                  <a:pt x="1721396" y="723497"/>
                  <a:pt x="1689275" y="737388"/>
                </a:cubicBezTo>
                <a:cubicBezTo>
                  <a:pt x="1684933" y="738256"/>
                  <a:pt x="1682763" y="738256"/>
                  <a:pt x="1682763" y="737388"/>
                </a:cubicBezTo>
                <a:cubicBezTo>
                  <a:pt x="1681895" y="737388"/>
                  <a:pt x="1682763" y="736085"/>
                  <a:pt x="1685367" y="733481"/>
                </a:cubicBezTo>
                <a:cubicBezTo>
                  <a:pt x="1707071" y="713513"/>
                  <a:pt x="1730512" y="680957"/>
                  <a:pt x="1755688" y="635812"/>
                </a:cubicBezTo>
                <a:cubicBezTo>
                  <a:pt x="1749611" y="637549"/>
                  <a:pt x="1740930" y="639719"/>
                  <a:pt x="1729643" y="642324"/>
                </a:cubicBezTo>
                <a:cubicBezTo>
                  <a:pt x="1720962" y="644928"/>
                  <a:pt x="1714885" y="646664"/>
                  <a:pt x="1711412" y="647533"/>
                </a:cubicBezTo>
                <a:cubicBezTo>
                  <a:pt x="1708808" y="649269"/>
                  <a:pt x="1705769" y="648835"/>
                  <a:pt x="1702296" y="646230"/>
                </a:cubicBezTo>
                <a:cubicBezTo>
                  <a:pt x="1694482" y="641889"/>
                  <a:pt x="1687972" y="636246"/>
                  <a:pt x="1682763" y="629301"/>
                </a:cubicBezTo>
                <a:cubicBezTo>
                  <a:pt x="1680158" y="623224"/>
                  <a:pt x="1682763" y="619751"/>
                  <a:pt x="1690576" y="618883"/>
                </a:cubicBezTo>
                <a:cubicBezTo>
                  <a:pt x="1694916" y="619751"/>
                  <a:pt x="1706203" y="618449"/>
                  <a:pt x="1724434" y="614976"/>
                </a:cubicBezTo>
                <a:cubicBezTo>
                  <a:pt x="1737457" y="612372"/>
                  <a:pt x="1751347" y="609767"/>
                  <a:pt x="1766107" y="607163"/>
                </a:cubicBezTo>
                <a:cubicBezTo>
                  <a:pt x="1765238" y="591536"/>
                  <a:pt x="1763501" y="579816"/>
                  <a:pt x="1760898" y="572002"/>
                </a:cubicBezTo>
                <a:cubicBezTo>
                  <a:pt x="1744402" y="576343"/>
                  <a:pt x="1726171" y="580250"/>
                  <a:pt x="1706203" y="583722"/>
                </a:cubicBezTo>
                <a:cubicBezTo>
                  <a:pt x="1702731" y="583722"/>
                  <a:pt x="1700994" y="583288"/>
                  <a:pt x="1700994" y="582420"/>
                </a:cubicBezTo>
                <a:cubicBezTo>
                  <a:pt x="1700994" y="581552"/>
                  <a:pt x="1702296" y="580250"/>
                  <a:pt x="1704902" y="578514"/>
                </a:cubicBezTo>
                <a:cubicBezTo>
                  <a:pt x="1716187" y="574173"/>
                  <a:pt x="1739193" y="560716"/>
                  <a:pt x="1773920" y="538144"/>
                </a:cubicBezTo>
                <a:cubicBezTo>
                  <a:pt x="1778260" y="534671"/>
                  <a:pt x="1783036" y="530764"/>
                  <a:pt x="1788244" y="526424"/>
                </a:cubicBezTo>
                <a:cubicBezTo>
                  <a:pt x="1792585" y="522951"/>
                  <a:pt x="1795190" y="520781"/>
                  <a:pt x="1796059" y="519912"/>
                </a:cubicBezTo>
                <a:cubicBezTo>
                  <a:pt x="1797794" y="517742"/>
                  <a:pt x="1799531" y="516331"/>
                  <a:pt x="1801266" y="515680"/>
                </a:cubicBezTo>
                <a:close/>
                <a:moveTo>
                  <a:pt x="801142" y="515680"/>
                </a:moveTo>
                <a:cubicBezTo>
                  <a:pt x="802879" y="515029"/>
                  <a:pt x="804614" y="515138"/>
                  <a:pt x="806351" y="516006"/>
                </a:cubicBezTo>
                <a:cubicBezTo>
                  <a:pt x="807218" y="516006"/>
                  <a:pt x="808521" y="516440"/>
                  <a:pt x="810258" y="517308"/>
                </a:cubicBezTo>
                <a:cubicBezTo>
                  <a:pt x="826753" y="524253"/>
                  <a:pt x="835869" y="529462"/>
                  <a:pt x="837605" y="532935"/>
                </a:cubicBezTo>
                <a:cubicBezTo>
                  <a:pt x="843682" y="539880"/>
                  <a:pt x="842380" y="544655"/>
                  <a:pt x="833698" y="547260"/>
                </a:cubicBezTo>
                <a:cubicBezTo>
                  <a:pt x="829358" y="548996"/>
                  <a:pt x="823280" y="551166"/>
                  <a:pt x="815467" y="553771"/>
                </a:cubicBezTo>
                <a:cubicBezTo>
                  <a:pt x="806785" y="557243"/>
                  <a:pt x="800273" y="559848"/>
                  <a:pt x="795933" y="561584"/>
                </a:cubicBezTo>
                <a:cubicBezTo>
                  <a:pt x="798537" y="563321"/>
                  <a:pt x="801142" y="565491"/>
                  <a:pt x="803746" y="568096"/>
                </a:cubicBezTo>
                <a:cubicBezTo>
                  <a:pt x="806351" y="573305"/>
                  <a:pt x="807218" y="578079"/>
                  <a:pt x="806351" y="582420"/>
                </a:cubicBezTo>
                <a:cubicBezTo>
                  <a:pt x="805483" y="585025"/>
                  <a:pt x="804614" y="588931"/>
                  <a:pt x="803746" y="594140"/>
                </a:cubicBezTo>
                <a:cubicBezTo>
                  <a:pt x="802879" y="596745"/>
                  <a:pt x="802444" y="598481"/>
                  <a:pt x="802444" y="599349"/>
                </a:cubicBezTo>
                <a:cubicBezTo>
                  <a:pt x="803312" y="599349"/>
                  <a:pt x="804614" y="598915"/>
                  <a:pt x="806351" y="598047"/>
                </a:cubicBezTo>
                <a:cubicBezTo>
                  <a:pt x="808955" y="598047"/>
                  <a:pt x="810692" y="597613"/>
                  <a:pt x="811560" y="596745"/>
                </a:cubicBezTo>
                <a:cubicBezTo>
                  <a:pt x="816769" y="595877"/>
                  <a:pt x="821978" y="595443"/>
                  <a:pt x="827187" y="595443"/>
                </a:cubicBezTo>
                <a:cubicBezTo>
                  <a:pt x="836736" y="599783"/>
                  <a:pt x="842814" y="603690"/>
                  <a:pt x="845418" y="607163"/>
                </a:cubicBezTo>
                <a:lnTo>
                  <a:pt x="846721" y="608465"/>
                </a:lnTo>
                <a:lnTo>
                  <a:pt x="848023" y="608465"/>
                </a:lnTo>
                <a:cubicBezTo>
                  <a:pt x="849759" y="608465"/>
                  <a:pt x="851929" y="608899"/>
                  <a:pt x="854534" y="609767"/>
                </a:cubicBezTo>
                <a:cubicBezTo>
                  <a:pt x="860611" y="609767"/>
                  <a:pt x="864953" y="610636"/>
                  <a:pt x="867556" y="612372"/>
                </a:cubicBezTo>
                <a:cubicBezTo>
                  <a:pt x="873634" y="611504"/>
                  <a:pt x="881447" y="610636"/>
                  <a:pt x="890996" y="609767"/>
                </a:cubicBezTo>
                <a:cubicBezTo>
                  <a:pt x="898811" y="608899"/>
                  <a:pt x="905756" y="608031"/>
                  <a:pt x="911833" y="607163"/>
                </a:cubicBezTo>
                <a:cubicBezTo>
                  <a:pt x="920515" y="606295"/>
                  <a:pt x="927026" y="604558"/>
                  <a:pt x="931367" y="601954"/>
                </a:cubicBezTo>
                <a:cubicBezTo>
                  <a:pt x="931367" y="601954"/>
                  <a:pt x="931801" y="601954"/>
                  <a:pt x="932670" y="601954"/>
                </a:cubicBezTo>
                <a:cubicBezTo>
                  <a:pt x="938746" y="599349"/>
                  <a:pt x="944823" y="598915"/>
                  <a:pt x="950901" y="600652"/>
                </a:cubicBezTo>
                <a:cubicBezTo>
                  <a:pt x="963055" y="604992"/>
                  <a:pt x="972605" y="612372"/>
                  <a:pt x="979549" y="622790"/>
                </a:cubicBezTo>
                <a:cubicBezTo>
                  <a:pt x="983891" y="627131"/>
                  <a:pt x="983891" y="631037"/>
                  <a:pt x="979549" y="634510"/>
                </a:cubicBezTo>
                <a:cubicBezTo>
                  <a:pt x="970868" y="641455"/>
                  <a:pt x="963055" y="654912"/>
                  <a:pt x="956110" y="674880"/>
                </a:cubicBezTo>
                <a:cubicBezTo>
                  <a:pt x="958715" y="677484"/>
                  <a:pt x="961319" y="680523"/>
                  <a:pt x="963923" y="683995"/>
                </a:cubicBezTo>
                <a:cubicBezTo>
                  <a:pt x="966527" y="692677"/>
                  <a:pt x="963923" y="698320"/>
                  <a:pt x="956110" y="700925"/>
                </a:cubicBezTo>
                <a:cubicBezTo>
                  <a:pt x="929196" y="700925"/>
                  <a:pt x="905756" y="701359"/>
                  <a:pt x="885788" y="702227"/>
                </a:cubicBezTo>
                <a:cubicBezTo>
                  <a:pt x="885788" y="710040"/>
                  <a:pt x="884485" y="715683"/>
                  <a:pt x="881881" y="719156"/>
                </a:cubicBezTo>
                <a:cubicBezTo>
                  <a:pt x="881013" y="722629"/>
                  <a:pt x="877974" y="723497"/>
                  <a:pt x="872765" y="721761"/>
                </a:cubicBezTo>
                <a:cubicBezTo>
                  <a:pt x="861479" y="717420"/>
                  <a:pt x="855836" y="708304"/>
                  <a:pt x="855836" y="694413"/>
                </a:cubicBezTo>
                <a:cubicBezTo>
                  <a:pt x="854969" y="665764"/>
                  <a:pt x="851062" y="641455"/>
                  <a:pt x="844116" y="621488"/>
                </a:cubicBezTo>
                <a:cubicBezTo>
                  <a:pt x="844116" y="621488"/>
                  <a:pt x="843682" y="621488"/>
                  <a:pt x="842814" y="621488"/>
                </a:cubicBezTo>
                <a:cubicBezTo>
                  <a:pt x="841946" y="622356"/>
                  <a:pt x="841077" y="622790"/>
                  <a:pt x="840209" y="622790"/>
                </a:cubicBezTo>
                <a:cubicBezTo>
                  <a:pt x="827187" y="622790"/>
                  <a:pt x="814164" y="624092"/>
                  <a:pt x="801142" y="626697"/>
                </a:cubicBezTo>
                <a:lnTo>
                  <a:pt x="801142" y="631906"/>
                </a:lnTo>
                <a:cubicBezTo>
                  <a:pt x="801142" y="635378"/>
                  <a:pt x="801142" y="639285"/>
                  <a:pt x="801142" y="643626"/>
                </a:cubicBezTo>
                <a:cubicBezTo>
                  <a:pt x="815033" y="642758"/>
                  <a:pt x="825017" y="644494"/>
                  <a:pt x="831093" y="648835"/>
                </a:cubicBezTo>
                <a:cubicBezTo>
                  <a:pt x="841511" y="652307"/>
                  <a:pt x="844550" y="662725"/>
                  <a:pt x="840209" y="680089"/>
                </a:cubicBezTo>
                <a:cubicBezTo>
                  <a:pt x="838473" y="688770"/>
                  <a:pt x="833265" y="690941"/>
                  <a:pt x="824582" y="686600"/>
                </a:cubicBezTo>
                <a:cubicBezTo>
                  <a:pt x="821109" y="683995"/>
                  <a:pt x="815467" y="679655"/>
                  <a:pt x="807653" y="673577"/>
                </a:cubicBezTo>
                <a:cubicBezTo>
                  <a:pt x="804180" y="670105"/>
                  <a:pt x="801576" y="667500"/>
                  <a:pt x="799840" y="665764"/>
                </a:cubicBezTo>
                <a:cubicBezTo>
                  <a:pt x="799840" y="695282"/>
                  <a:pt x="800273" y="720024"/>
                  <a:pt x="801142" y="739992"/>
                </a:cubicBezTo>
                <a:cubicBezTo>
                  <a:pt x="801142" y="760828"/>
                  <a:pt x="798103" y="774719"/>
                  <a:pt x="792027" y="781664"/>
                </a:cubicBezTo>
                <a:cubicBezTo>
                  <a:pt x="785950" y="787741"/>
                  <a:pt x="779872" y="788175"/>
                  <a:pt x="773795" y="782966"/>
                </a:cubicBezTo>
                <a:cubicBezTo>
                  <a:pt x="770322" y="781230"/>
                  <a:pt x="766850" y="775153"/>
                  <a:pt x="763377" y="764735"/>
                </a:cubicBezTo>
                <a:cubicBezTo>
                  <a:pt x="760772" y="759526"/>
                  <a:pt x="760338" y="755185"/>
                  <a:pt x="762074" y="751712"/>
                </a:cubicBezTo>
                <a:cubicBezTo>
                  <a:pt x="764679" y="739558"/>
                  <a:pt x="766850" y="716117"/>
                  <a:pt x="768586" y="681391"/>
                </a:cubicBezTo>
                <a:cubicBezTo>
                  <a:pt x="747750" y="704831"/>
                  <a:pt x="721270" y="723497"/>
                  <a:pt x="689149" y="737388"/>
                </a:cubicBezTo>
                <a:cubicBezTo>
                  <a:pt x="684807" y="738256"/>
                  <a:pt x="682638" y="738256"/>
                  <a:pt x="682638" y="737388"/>
                </a:cubicBezTo>
                <a:cubicBezTo>
                  <a:pt x="681770" y="737388"/>
                  <a:pt x="682638" y="736085"/>
                  <a:pt x="685242" y="733481"/>
                </a:cubicBezTo>
                <a:cubicBezTo>
                  <a:pt x="706946" y="713513"/>
                  <a:pt x="730386" y="680957"/>
                  <a:pt x="755564" y="635812"/>
                </a:cubicBezTo>
                <a:cubicBezTo>
                  <a:pt x="749486" y="637549"/>
                  <a:pt x="740804" y="639719"/>
                  <a:pt x="729518" y="642324"/>
                </a:cubicBezTo>
                <a:cubicBezTo>
                  <a:pt x="720837" y="644928"/>
                  <a:pt x="714760" y="646664"/>
                  <a:pt x="711287" y="647533"/>
                </a:cubicBezTo>
                <a:cubicBezTo>
                  <a:pt x="708683" y="649269"/>
                  <a:pt x="705644" y="648835"/>
                  <a:pt x="702171" y="646230"/>
                </a:cubicBezTo>
                <a:cubicBezTo>
                  <a:pt x="694358" y="641889"/>
                  <a:pt x="687847" y="636246"/>
                  <a:pt x="682638" y="629301"/>
                </a:cubicBezTo>
                <a:cubicBezTo>
                  <a:pt x="680033" y="623224"/>
                  <a:pt x="682638" y="619751"/>
                  <a:pt x="690451" y="618883"/>
                </a:cubicBezTo>
                <a:cubicBezTo>
                  <a:pt x="694792" y="619751"/>
                  <a:pt x="706078" y="618449"/>
                  <a:pt x="724310" y="614976"/>
                </a:cubicBezTo>
                <a:cubicBezTo>
                  <a:pt x="737332" y="612372"/>
                  <a:pt x="751223" y="609767"/>
                  <a:pt x="765981" y="607163"/>
                </a:cubicBezTo>
                <a:cubicBezTo>
                  <a:pt x="765113" y="591536"/>
                  <a:pt x="763377" y="579816"/>
                  <a:pt x="760772" y="572002"/>
                </a:cubicBezTo>
                <a:cubicBezTo>
                  <a:pt x="744277" y="576343"/>
                  <a:pt x="726046" y="580250"/>
                  <a:pt x="706078" y="583722"/>
                </a:cubicBezTo>
                <a:cubicBezTo>
                  <a:pt x="702606" y="583722"/>
                  <a:pt x="700869" y="583288"/>
                  <a:pt x="700869" y="582420"/>
                </a:cubicBezTo>
                <a:cubicBezTo>
                  <a:pt x="700869" y="581552"/>
                  <a:pt x="702171" y="580250"/>
                  <a:pt x="704776" y="578514"/>
                </a:cubicBezTo>
                <a:cubicBezTo>
                  <a:pt x="716062" y="574173"/>
                  <a:pt x="739068" y="560716"/>
                  <a:pt x="773795" y="538144"/>
                </a:cubicBezTo>
                <a:cubicBezTo>
                  <a:pt x="778135" y="534671"/>
                  <a:pt x="782910" y="530764"/>
                  <a:pt x="788119" y="526424"/>
                </a:cubicBezTo>
                <a:cubicBezTo>
                  <a:pt x="792460" y="522951"/>
                  <a:pt x="795064" y="520781"/>
                  <a:pt x="795933" y="519912"/>
                </a:cubicBezTo>
                <a:cubicBezTo>
                  <a:pt x="797670" y="517742"/>
                  <a:pt x="799406" y="516331"/>
                  <a:pt x="801142" y="515680"/>
                </a:cubicBezTo>
                <a:close/>
                <a:moveTo>
                  <a:pt x="8595750" y="512099"/>
                </a:moveTo>
                <a:cubicBezTo>
                  <a:pt x="8609641" y="517308"/>
                  <a:pt x="8622230" y="525121"/>
                  <a:pt x="8633516" y="535539"/>
                </a:cubicBezTo>
                <a:cubicBezTo>
                  <a:pt x="8636988" y="539012"/>
                  <a:pt x="8636988" y="543353"/>
                  <a:pt x="8633516" y="548562"/>
                </a:cubicBezTo>
                <a:cubicBezTo>
                  <a:pt x="8630911" y="554639"/>
                  <a:pt x="8627872" y="563755"/>
                  <a:pt x="8624400" y="575909"/>
                </a:cubicBezTo>
                <a:cubicBezTo>
                  <a:pt x="8625268" y="574173"/>
                  <a:pt x="8624834" y="575909"/>
                  <a:pt x="8623098" y="581118"/>
                </a:cubicBezTo>
                <a:cubicBezTo>
                  <a:pt x="8627439" y="580250"/>
                  <a:pt x="8632648" y="578948"/>
                  <a:pt x="8638725" y="577211"/>
                </a:cubicBezTo>
                <a:cubicBezTo>
                  <a:pt x="8641329" y="576343"/>
                  <a:pt x="8643066" y="575909"/>
                  <a:pt x="8643934" y="575909"/>
                </a:cubicBezTo>
                <a:cubicBezTo>
                  <a:pt x="8643934" y="575909"/>
                  <a:pt x="8644368" y="575909"/>
                  <a:pt x="8645236" y="575909"/>
                </a:cubicBezTo>
                <a:cubicBezTo>
                  <a:pt x="8653049" y="574173"/>
                  <a:pt x="8658693" y="574607"/>
                  <a:pt x="8662165" y="577211"/>
                </a:cubicBezTo>
                <a:cubicBezTo>
                  <a:pt x="8669978" y="582420"/>
                  <a:pt x="8674319" y="587195"/>
                  <a:pt x="8675187" y="591536"/>
                </a:cubicBezTo>
                <a:cubicBezTo>
                  <a:pt x="8676924" y="597613"/>
                  <a:pt x="8674753" y="601520"/>
                  <a:pt x="8668676" y="603256"/>
                </a:cubicBezTo>
                <a:cubicBezTo>
                  <a:pt x="8653049" y="606729"/>
                  <a:pt x="8636120" y="609767"/>
                  <a:pt x="8617889" y="612372"/>
                </a:cubicBezTo>
                <a:cubicBezTo>
                  <a:pt x="8617021" y="619317"/>
                  <a:pt x="8615718" y="625394"/>
                  <a:pt x="8613982" y="630603"/>
                </a:cubicBezTo>
                <a:cubicBezTo>
                  <a:pt x="8615718" y="630603"/>
                  <a:pt x="8618757" y="630169"/>
                  <a:pt x="8623098" y="629301"/>
                </a:cubicBezTo>
                <a:cubicBezTo>
                  <a:pt x="8631779" y="628433"/>
                  <a:pt x="8638290" y="627565"/>
                  <a:pt x="8642631" y="626697"/>
                </a:cubicBezTo>
                <a:cubicBezTo>
                  <a:pt x="8654786" y="625828"/>
                  <a:pt x="8665204" y="624092"/>
                  <a:pt x="8673885" y="621488"/>
                </a:cubicBezTo>
                <a:cubicBezTo>
                  <a:pt x="8680831" y="618883"/>
                  <a:pt x="8686908" y="619317"/>
                  <a:pt x="8692117" y="622790"/>
                </a:cubicBezTo>
                <a:cubicBezTo>
                  <a:pt x="8701667" y="626262"/>
                  <a:pt x="8709046" y="631471"/>
                  <a:pt x="8714255" y="638417"/>
                </a:cubicBezTo>
                <a:cubicBezTo>
                  <a:pt x="8719464" y="647098"/>
                  <a:pt x="8718162" y="652307"/>
                  <a:pt x="8710348" y="654044"/>
                </a:cubicBezTo>
                <a:cubicBezTo>
                  <a:pt x="8681699" y="651439"/>
                  <a:pt x="8651747" y="652307"/>
                  <a:pt x="8620493" y="656648"/>
                </a:cubicBezTo>
                <a:cubicBezTo>
                  <a:pt x="8619625" y="656648"/>
                  <a:pt x="8617889" y="656648"/>
                  <a:pt x="8615284" y="656648"/>
                </a:cubicBezTo>
                <a:cubicBezTo>
                  <a:pt x="8612680" y="657516"/>
                  <a:pt x="8610509" y="657951"/>
                  <a:pt x="8608773" y="657951"/>
                </a:cubicBezTo>
                <a:cubicBezTo>
                  <a:pt x="8607905" y="661423"/>
                  <a:pt x="8606603" y="665764"/>
                  <a:pt x="8604866" y="670973"/>
                </a:cubicBezTo>
                <a:cubicBezTo>
                  <a:pt x="8603998" y="674446"/>
                  <a:pt x="8603564" y="676616"/>
                  <a:pt x="8603564" y="677484"/>
                </a:cubicBezTo>
                <a:cubicBezTo>
                  <a:pt x="8615718" y="674880"/>
                  <a:pt x="8626136" y="671407"/>
                  <a:pt x="8634818" y="667066"/>
                </a:cubicBezTo>
                <a:cubicBezTo>
                  <a:pt x="8634818" y="667066"/>
                  <a:pt x="8635252" y="667066"/>
                  <a:pt x="8636120" y="667066"/>
                </a:cubicBezTo>
                <a:cubicBezTo>
                  <a:pt x="8640461" y="665330"/>
                  <a:pt x="8644802" y="664896"/>
                  <a:pt x="8649143" y="665764"/>
                </a:cubicBezTo>
                <a:cubicBezTo>
                  <a:pt x="8660428" y="670973"/>
                  <a:pt x="8669110" y="677050"/>
                  <a:pt x="8675187" y="683995"/>
                </a:cubicBezTo>
                <a:cubicBezTo>
                  <a:pt x="8683869" y="692677"/>
                  <a:pt x="8681699" y="699622"/>
                  <a:pt x="8668676" y="704831"/>
                </a:cubicBezTo>
                <a:cubicBezTo>
                  <a:pt x="8650445" y="715249"/>
                  <a:pt x="8635252" y="725667"/>
                  <a:pt x="8623098" y="736085"/>
                </a:cubicBezTo>
                <a:cubicBezTo>
                  <a:pt x="8625702" y="736953"/>
                  <a:pt x="8628307" y="738690"/>
                  <a:pt x="8630911" y="741294"/>
                </a:cubicBezTo>
                <a:cubicBezTo>
                  <a:pt x="8638725" y="745635"/>
                  <a:pt x="8642631" y="753449"/>
                  <a:pt x="8642631" y="764735"/>
                </a:cubicBezTo>
                <a:cubicBezTo>
                  <a:pt x="8642631" y="777757"/>
                  <a:pt x="8638725" y="785571"/>
                  <a:pt x="8630911" y="788175"/>
                </a:cubicBezTo>
                <a:cubicBezTo>
                  <a:pt x="8625702" y="789043"/>
                  <a:pt x="8619625" y="785571"/>
                  <a:pt x="8612680" y="777757"/>
                </a:cubicBezTo>
                <a:cubicBezTo>
                  <a:pt x="8597053" y="761262"/>
                  <a:pt x="8584030" y="746503"/>
                  <a:pt x="8573612" y="733481"/>
                </a:cubicBezTo>
                <a:cubicBezTo>
                  <a:pt x="8571876" y="730876"/>
                  <a:pt x="8571442" y="729140"/>
                  <a:pt x="8572310" y="728272"/>
                </a:cubicBezTo>
                <a:cubicBezTo>
                  <a:pt x="8573178" y="726535"/>
                  <a:pt x="8575349" y="726101"/>
                  <a:pt x="8578821" y="726970"/>
                </a:cubicBezTo>
                <a:cubicBezTo>
                  <a:pt x="8579689" y="726970"/>
                  <a:pt x="8580991" y="726970"/>
                  <a:pt x="8582728" y="726970"/>
                </a:cubicBezTo>
                <a:cubicBezTo>
                  <a:pt x="8589673" y="727838"/>
                  <a:pt x="8598355" y="729574"/>
                  <a:pt x="8608773" y="732179"/>
                </a:cubicBezTo>
                <a:cubicBezTo>
                  <a:pt x="8609641" y="730442"/>
                  <a:pt x="8610943" y="726970"/>
                  <a:pt x="8612680" y="721761"/>
                </a:cubicBezTo>
                <a:cubicBezTo>
                  <a:pt x="8617889" y="709606"/>
                  <a:pt x="8621795" y="700925"/>
                  <a:pt x="8624400" y="695716"/>
                </a:cubicBezTo>
                <a:cubicBezTo>
                  <a:pt x="8608773" y="701793"/>
                  <a:pt x="8596618" y="707002"/>
                  <a:pt x="8587937" y="711343"/>
                </a:cubicBezTo>
                <a:cubicBezTo>
                  <a:pt x="8582728" y="714815"/>
                  <a:pt x="8577519" y="714381"/>
                  <a:pt x="8572310" y="710040"/>
                </a:cubicBezTo>
                <a:cubicBezTo>
                  <a:pt x="8567101" y="705699"/>
                  <a:pt x="8563194" y="699622"/>
                  <a:pt x="8560590" y="691809"/>
                </a:cubicBezTo>
                <a:cubicBezTo>
                  <a:pt x="8559722" y="689204"/>
                  <a:pt x="8559722" y="686600"/>
                  <a:pt x="8560590" y="683995"/>
                </a:cubicBezTo>
                <a:cubicBezTo>
                  <a:pt x="8561458" y="683127"/>
                  <a:pt x="8561892" y="682259"/>
                  <a:pt x="8561892" y="681391"/>
                </a:cubicBezTo>
                <a:cubicBezTo>
                  <a:pt x="8566233" y="678786"/>
                  <a:pt x="8570140" y="672709"/>
                  <a:pt x="8573612" y="663159"/>
                </a:cubicBezTo>
                <a:cubicBezTo>
                  <a:pt x="8564931" y="664028"/>
                  <a:pt x="8556249" y="665764"/>
                  <a:pt x="8547567" y="668368"/>
                </a:cubicBezTo>
                <a:cubicBezTo>
                  <a:pt x="8541490" y="670973"/>
                  <a:pt x="8534979" y="669671"/>
                  <a:pt x="8528034" y="664462"/>
                </a:cubicBezTo>
                <a:lnTo>
                  <a:pt x="8521522" y="660555"/>
                </a:lnTo>
                <a:cubicBezTo>
                  <a:pt x="8520654" y="666632"/>
                  <a:pt x="8519786" y="677918"/>
                  <a:pt x="8518918" y="694413"/>
                </a:cubicBezTo>
                <a:cubicBezTo>
                  <a:pt x="8517181" y="720458"/>
                  <a:pt x="8515445" y="738690"/>
                  <a:pt x="8513709" y="749108"/>
                </a:cubicBezTo>
                <a:cubicBezTo>
                  <a:pt x="8511104" y="758658"/>
                  <a:pt x="8506763" y="764735"/>
                  <a:pt x="8500686" y="767339"/>
                </a:cubicBezTo>
                <a:cubicBezTo>
                  <a:pt x="8494610" y="769075"/>
                  <a:pt x="8489834" y="766037"/>
                  <a:pt x="8486362" y="758223"/>
                </a:cubicBezTo>
                <a:cubicBezTo>
                  <a:pt x="8485494" y="756487"/>
                  <a:pt x="8484192" y="753883"/>
                  <a:pt x="8482455" y="750410"/>
                </a:cubicBezTo>
                <a:cubicBezTo>
                  <a:pt x="8480719" y="746937"/>
                  <a:pt x="8479416" y="744333"/>
                  <a:pt x="8478548" y="742597"/>
                </a:cubicBezTo>
                <a:cubicBezTo>
                  <a:pt x="8476812" y="739124"/>
                  <a:pt x="8477680" y="733481"/>
                  <a:pt x="8481153" y="725667"/>
                </a:cubicBezTo>
                <a:cubicBezTo>
                  <a:pt x="8485494" y="710908"/>
                  <a:pt x="8488966" y="683561"/>
                  <a:pt x="8491571" y="643626"/>
                </a:cubicBezTo>
                <a:cubicBezTo>
                  <a:pt x="8490703" y="644494"/>
                  <a:pt x="8489834" y="645362"/>
                  <a:pt x="8488966" y="646230"/>
                </a:cubicBezTo>
                <a:cubicBezTo>
                  <a:pt x="8488098" y="647098"/>
                  <a:pt x="8485927" y="649269"/>
                  <a:pt x="8482455" y="652742"/>
                </a:cubicBezTo>
                <a:cubicBezTo>
                  <a:pt x="8468565" y="666632"/>
                  <a:pt x="8449899" y="678786"/>
                  <a:pt x="8426458" y="689204"/>
                </a:cubicBezTo>
                <a:cubicBezTo>
                  <a:pt x="8422117" y="690941"/>
                  <a:pt x="8419513" y="691375"/>
                  <a:pt x="8418645" y="690507"/>
                </a:cubicBezTo>
                <a:cubicBezTo>
                  <a:pt x="8418645" y="689638"/>
                  <a:pt x="8419947" y="687902"/>
                  <a:pt x="8422552" y="685298"/>
                </a:cubicBezTo>
                <a:cubicBezTo>
                  <a:pt x="8451201" y="654044"/>
                  <a:pt x="8474642" y="619751"/>
                  <a:pt x="8492873" y="582420"/>
                </a:cubicBezTo>
                <a:cubicBezTo>
                  <a:pt x="8501554" y="563321"/>
                  <a:pt x="8505027" y="545089"/>
                  <a:pt x="8503291" y="527726"/>
                </a:cubicBezTo>
                <a:cubicBezTo>
                  <a:pt x="8502423" y="523385"/>
                  <a:pt x="8503725" y="520346"/>
                  <a:pt x="8507198" y="518610"/>
                </a:cubicBezTo>
                <a:cubicBezTo>
                  <a:pt x="8509802" y="517742"/>
                  <a:pt x="8513275" y="518610"/>
                  <a:pt x="8517616" y="521215"/>
                </a:cubicBezTo>
                <a:cubicBezTo>
                  <a:pt x="8529770" y="529896"/>
                  <a:pt x="8538886" y="540314"/>
                  <a:pt x="8544963" y="552469"/>
                </a:cubicBezTo>
                <a:cubicBezTo>
                  <a:pt x="8549304" y="556809"/>
                  <a:pt x="8549304" y="561150"/>
                  <a:pt x="8544963" y="565491"/>
                </a:cubicBezTo>
                <a:cubicBezTo>
                  <a:pt x="8543226" y="568096"/>
                  <a:pt x="8540622" y="572436"/>
                  <a:pt x="8537149" y="578514"/>
                </a:cubicBezTo>
                <a:cubicBezTo>
                  <a:pt x="8531940" y="587195"/>
                  <a:pt x="8528034" y="593706"/>
                  <a:pt x="8525429" y="598047"/>
                </a:cubicBezTo>
                <a:cubicBezTo>
                  <a:pt x="8521957" y="604124"/>
                  <a:pt x="8517616" y="610636"/>
                  <a:pt x="8512407" y="617581"/>
                </a:cubicBezTo>
                <a:cubicBezTo>
                  <a:pt x="8514143" y="618449"/>
                  <a:pt x="8515445" y="619751"/>
                  <a:pt x="8516313" y="621488"/>
                </a:cubicBezTo>
                <a:cubicBezTo>
                  <a:pt x="8521522" y="630169"/>
                  <a:pt x="8523693" y="637549"/>
                  <a:pt x="8522825" y="643626"/>
                </a:cubicBezTo>
                <a:cubicBezTo>
                  <a:pt x="8528034" y="643626"/>
                  <a:pt x="8535847" y="642758"/>
                  <a:pt x="8546265" y="641021"/>
                </a:cubicBezTo>
                <a:cubicBezTo>
                  <a:pt x="8539320" y="642758"/>
                  <a:pt x="8540188" y="642758"/>
                  <a:pt x="8548870" y="641021"/>
                </a:cubicBezTo>
                <a:cubicBezTo>
                  <a:pt x="8559288" y="638417"/>
                  <a:pt x="8569706" y="636680"/>
                  <a:pt x="8580123" y="635812"/>
                </a:cubicBezTo>
                <a:cubicBezTo>
                  <a:pt x="8581860" y="630603"/>
                  <a:pt x="8583162" y="624526"/>
                  <a:pt x="8584030" y="617581"/>
                </a:cubicBezTo>
                <a:cubicBezTo>
                  <a:pt x="8582294" y="617581"/>
                  <a:pt x="8579689" y="618015"/>
                  <a:pt x="8576217" y="618883"/>
                </a:cubicBezTo>
                <a:cubicBezTo>
                  <a:pt x="8572744" y="618883"/>
                  <a:pt x="8570140" y="619317"/>
                  <a:pt x="8568403" y="620185"/>
                </a:cubicBezTo>
                <a:cubicBezTo>
                  <a:pt x="8559722" y="621053"/>
                  <a:pt x="8551040" y="614976"/>
                  <a:pt x="8542358" y="601954"/>
                </a:cubicBezTo>
                <a:cubicBezTo>
                  <a:pt x="8540622" y="599349"/>
                  <a:pt x="8539754" y="597179"/>
                  <a:pt x="8539754" y="595443"/>
                </a:cubicBezTo>
                <a:cubicBezTo>
                  <a:pt x="8540622" y="593706"/>
                  <a:pt x="8542358" y="592838"/>
                  <a:pt x="8544963" y="592838"/>
                </a:cubicBezTo>
                <a:cubicBezTo>
                  <a:pt x="8558853" y="591102"/>
                  <a:pt x="8573612" y="588931"/>
                  <a:pt x="8589239" y="586327"/>
                </a:cubicBezTo>
                <a:cubicBezTo>
                  <a:pt x="8590107" y="584591"/>
                  <a:pt x="8590541" y="582854"/>
                  <a:pt x="8590541" y="581118"/>
                </a:cubicBezTo>
                <a:cubicBezTo>
                  <a:pt x="8591409" y="578514"/>
                  <a:pt x="8591844" y="576777"/>
                  <a:pt x="8591844" y="575909"/>
                </a:cubicBezTo>
                <a:cubicBezTo>
                  <a:pt x="8594448" y="556809"/>
                  <a:pt x="8592712" y="539012"/>
                  <a:pt x="8586635" y="522517"/>
                </a:cubicBezTo>
                <a:cubicBezTo>
                  <a:pt x="8584898" y="515572"/>
                  <a:pt x="8587937" y="512099"/>
                  <a:pt x="8595750" y="512099"/>
                </a:cubicBezTo>
                <a:close/>
                <a:moveTo>
                  <a:pt x="7235312" y="510797"/>
                </a:moveTo>
                <a:cubicBezTo>
                  <a:pt x="7250072" y="515138"/>
                  <a:pt x="7260924" y="521215"/>
                  <a:pt x="7267868" y="529028"/>
                </a:cubicBezTo>
                <a:cubicBezTo>
                  <a:pt x="7273078" y="533369"/>
                  <a:pt x="7273946" y="538578"/>
                  <a:pt x="7270473" y="544655"/>
                </a:cubicBezTo>
                <a:cubicBezTo>
                  <a:pt x="7267868" y="548996"/>
                  <a:pt x="7265264" y="554639"/>
                  <a:pt x="7262660" y="561584"/>
                </a:cubicBezTo>
                <a:cubicBezTo>
                  <a:pt x="7280891" y="558112"/>
                  <a:pt x="7293914" y="555073"/>
                  <a:pt x="7301727" y="552469"/>
                </a:cubicBezTo>
                <a:cubicBezTo>
                  <a:pt x="7306936" y="548996"/>
                  <a:pt x="7312145" y="548562"/>
                  <a:pt x="7317354" y="551166"/>
                </a:cubicBezTo>
                <a:cubicBezTo>
                  <a:pt x="7329508" y="558112"/>
                  <a:pt x="7337322" y="563321"/>
                  <a:pt x="7340794" y="566793"/>
                </a:cubicBezTo>
                <a:cubicBezTo>
                  <a:pt x="7343399" y="571134"/>
                  <a:pt x="7344268" y="574607"/>
                  <a:pt x="7343399" y="577211"/>
                </a:cubicBezTo>
                <a:cubicBezTo>
                  <a:pt x="7341663" y="579816"/>
                  <a:pt x="7338624" y="581118"/>
                  <a:pt x="7334283" y="581118"/>
                </a:cubicBezTo>
                <a:cubicBezTo>
                  <a:pt x="7322130" y="581986"/>
                  <a:pt x="7295216" y="585459"/>
                  <a:pt x="7253544" y="591536"/>
                </a:cubicBezTo>
                <a:cubicBezTo>
                  <a:pt x="7252676" y="593272"/>
                  <a:pt x="7251808" y="596311"/>
                  <a:pt x="7250940" y="600652"/>
                </a:cubicBezTo>
                <a:cubicBezTo>
                  <a:pt x="7249204" y="604992"/>
                  <a:pt x="7247902" y="608465"/>
                  <a:pt x="7247033" y="611070"/>
                </a:cubicBezTo>
                <a:cubicBezTo>
                  <a:pt x="7255715" y="610201"/>
                  <a:pt x="7265264" y="608031"/>
                  <a:pt x="7275682" y="604558"/>
                </a:cubicBezTo>
                <a:cubicBezTo>
                  <a:pt x="7281760" y="601954"/>
                  <a:pt x="7286968" y="601954"/>
                  <a:pt x="7291309" y="604558"/>
                </a:cubicBezTo>
                <a:cubicBezTo>
                  <a:pt x="7300859" y="610636"/>
                  <a:pt x="7308672" y="618883"/>
                  <a:pt x="7314750" y="629301"/>
                </a:cubicBezTo>
                <a:cubicBezTo>
                  <a:pt x="7316486" y="633642"/>
                  <a:pt x="7316486" y="637549"/>
                  <a:pt x="7314750" y="641021"/>
                </a:cubicBezTo>
                <a:cubicBezTo>
                  <a:pt x="7312145" y="645362"/>
                  <a:pt x="7309975" y="660121"/>
                  <a:pt x="7308238" y="685298"/>
                </a:cubicBezTo>
                <a:cubicBezTo>
                  <a:pt x="7306502" y="711343"/>
                  <a:pt x="7305634" y="732179"/>
                  <a:pt x="7305634" y="747805"/>
                </a:cubicBezTo>
                <a:cubicBezTo>
                  <a:pt x="7312580" y="746937"/>
                  <a:pt x="7322998" y="745635"/>
                  <a:pt x="7336888" y="743899"/>
                </a:cubicBezTo>
                <a:cubicBezTo>
                  <a:pt x="7338624" y="743031"/>
                  <a:pt x="7339926" y="742597"/>
                  <a:pt x="7340794" y="742597"/>
                </a:cubicBezTo>
                <a:cubicBezTo>
                  <a:pt x="7347740" y="742597"/>
                  <a:pt x="7352949" y="743465"/>
                  <a:pt x="7356422" y="745201"/>
                </a:cubicBezTo>
                <a:cubicBezTo>
                  <a:pt x="7365972" y="750410"/>
                  <a:pt x="7374219" y="756921"/>
                  <a:pt x="7381164" y="764735"/>
                </a:cubicBezTo>
                <a:cubicBezTo>
                  <a:pt x="7383768" y="769075"/>
                  <a:pt x="7384203" y="772548"/>
                  <a:pt x="7382466" y="775153"/>
                </a:cubicBezTo>
                <a:cubicBezTo>
                  <a:pt x="7379862" y="778625"/>
                  <a:pt x="7375955" y="779928"/>
                  <a:pt x="7370746" y="779059"/>
                </a:cubicBezTo>
                <a:cubicBezTo>
                  <a:pt x="7343833" y="776455"/>
                  <a:pt x="7303464" y="776021"/>
                  <a:pt x="7249638" y="777757"/>
                </a:cubicBezTo>
                <a:cubicBezTo>
                  <a:pt x="7211438" y="780362"/>
                  <a:pt x="7174976" y="784702"/>
                  <a:pt x="7140248" y="790780"/>
                </a:cubicBezTo>
                <a:cubicBezTo>
                  <a:pt x="7135040" y="792516"/>
                  <a:pt x="7129830" y="791648"/>
                  <a:pt x="7124622" y="788175"/>
                </a:cubicBezTo>
                <a:cubicBezTo>
                  <a:pt x="7120281" y="784702"/>
                  <a:pt x="7115072" y="779059"/>
                  <a:pt x="7108994" y="771246"/>
                </a:cubicBezTo>
                <a:cubicBezTo>
                  <a:pt x="7109863" y="772982"/>
                  <a:pt x="7108994" y="772114"/>
                  <a:pt x="7106390" y="768641"/>
                </a:cubicBezTo>
                <a:cubicBezTo>
                  <a:pt x="7103786" y="764301"/>
                  <a:pt x="7105088" y="761696"/>
                  <a:pt x="7110297" y="760828"/>
                </a:cubicBezTo>
                <a:cubicBezTo>
                  <a:pt x="7117242" y="761696"/>
                  <a:pt x="7135908" y="760828"/>
                  <a:pt x="7166294" y="758223"/>
                </a:cubicBezTo>
                <a:cubicBezTo>
                  <a:pt x="7168898" y="758223"/>
                  <a:pt x="7172371" y="757789"/>
                  <a:pt x="7176712" y="756921"/>
                </a:cubicBezTo>
                <a:cubicBezTo>
                  <a:pt x="7181052" y="756921"/>
                  <a:pt x="7184092" y="756921"/>
                  <a:pt x="7185827" y="756921"/>
                </a:cubicBezTo>
                <a:cubicBezTo>
                  <a:pt x="7187564" y="732613"/>
                  <a:pt x="7187564" y="708304"/>
                  <a:pt x="7185827" y="683995"/>
                </a:cubicBezTo>
                <a:cubicBezTo>
                  <a:pt x="7185827" y="672709"/>
                  <a:pt x="7183222" y="656214"/>
                  <a:pt x="7178014" y="634510"/>
                </a:cubicBezTo>
                <a:cubicBezTo>
                  <a:pt x="7177146" y="631037"/>
                  <a:pt x="7176712" y="628867"/>
                  <a:pt x="7176712" y="627999"/>
                </a:cubicBezTo>
                <a:cubicBezTo>
                  <a:pt x="7174107" y="621922"/>
                  <a:pt x="7176712" y="618883"/>
                  <a:pt x="7184525" y="618883"/>
                </a:cubicBezTo>
                <a:cubicBezTo>
                  <a:pt x="7186262" y="618883"/>
                  <a:pt x="7188866" y="619317"/>
                  <a:pt x="7192338" y="620185"/>
                </a:cubicBezTo>
                <a:cubicBezTo>
                  <a:pt x="7194943" y="620185"/>
                  <a:pt x="7197114" y="620619"/>
                  <a:pt x="7198850" y="621488"/>
                </a:cubicBezTo>
                <a:cubicBezTo>
                  <a:pt x="7204927" y="619751"/>
                  <a:pt x="7211872" y="618449"/>
                  <a:pt x="7219686" y="617581"/>
                </a:cubicBezTo>
                <a:cubicBezTo>
                  <a:pt x="7220554" y="614976"/>
                  <a:pt x="7220988" y="611504"/>
                  <a:pt x="7220988" y="607163"/>
                </a:cubicBezTo>
                <a:cubicBezTo>
                  <a:pt x="7221856" y="601954"/>
                  <a:pt x="7222290" y="598047"/>
                  <a:pt x="7222290" y="595443"/>
                </a:cubicBezTo>
                <a:cubicBezTo>
                  <a:pt x="7217081" y="596311"/>
                  <a:pt x="7210570" y="597613"/>
                  <a:pt x="7202756" y="599349"/>
                </a:cubicBezTo>
                <a:cubicBezTo>
                  <a:pt x="7194075" y="601086"/>
                  <a:pt x="7188432" y="602388"/>
                  <a:pt x="7185827" y="603256"/>
                </a:cubicBezTo>
                <a:cubicBezTo>
                  <a:pt x="7178014" y="604992"/>
                  <a:pt x="7172371" y="604124"/>
                  <a:pt x="7168898" y="600652"/>
                </a:cubicBezTo>
                <a:cubicBezTo>
                  <a:pt x="7168030" y="599783"/>
                  <a:pt x="7165860" y="597179"/>
                  <a:pt x="7162387" y="592838"/>
                </a:cubicBezTo>
                <a:cubicBezTo>
                  <a:pt x="7158046" y="588497"/>
                  <a:pt x="7155008" y="585459"/>
                  <a:pt x="7153271" y="583722"/>
                </a:cubicBezTo>
                <a:cubicBezTo>
                  <a:pt x="7151535" y="578514"/>
                  <a:pt x="7152403" y="576343"/>
                  <a:pt x="7155876" y="577211"/>
                </a:cubicBezTo>
                <a:cubicBezTo>
                  <a:pt x="7172371" y="574607"/>
                  <a:pt x="7189734" y="572436"/>
                  <a:pt x="7207966" y="570700"/>
                </a:cubicBezTo>
                <a:cubicBezTo>
                  <a:pt x="7214911" y="568964"/>
                  <a:pt x="7220988" y="568096"/>
                  <a:pt x="7226197" y="568096"/>
                </a:cubicBezTo>
                <a:cubicBezTo>
                  <a:pt x="7227066" y="566359"/>
                  <a:pt x="7227499" y="564189"/>
                  <a:pt x="7227499" y="561584"/>
                </a:cubicBezTo>
                <a:cubicBezTo>
                  <a:pt x="7228368" y="558112"/>
                  <a:pt x="7228802" y="555941"/>
                  <a:pt x="7228802" y="555073"/>
                </a:cubicBezTo>
                <a:cubicBezTo>
                  <a:pt x="7228802" y="537710"/>
                  <a:pt x="7227499" y="525555"/>
                  <a:pt x="7224894" y="518610"/>
                </a:cubicBezTo>
                <a:cubicBezTo>
                  <a:pt x="7224894" y="511665"/>
                  <a:pt x="7228368" y="509060"/>
                  <a:pt x="7235312" y="510797"/>
                </a:cubicBezTo>
                <a:close/>
                <a:moveTo>
                  <a:pt x="4101923" y="509494"/>
                </a:moveTo>
                <a:cubicBezTo>
                  <a:pt x="4115814" y="515572"/>
                  <a:pt x="4125797" y="524687"/>
                  <a:pt x="4131875" y="536842"/>
                </a:cubicBezTo>
                <a:cubicBezTo>
                  <a:pt x="4133611" y="541182"/>
                  <a:pt x="4132743" y="545523"/>
                  <a:pt x="4129270" y="549864"/>
                </a:cubicBezTo>
                <a:cubicBezTo>
                  <a:pt x="4124061" y="553337"/>
                  <a:pt x="4120154" y="558112"/>
                  <a:pt x="4117550" y="564189"/>
                </a:cubicBezTo>
                <a:cubicBezTo>
                  <a:pt x="4115814" y="565925"/>
                  <a:pt x="4113209" y="568964"/>
                  <a:pt x="4109736" y="573305"/>
                </a:cubicBezTo>
                <a:cubicBezTo>
                  <a:pt x="4105396" y="577645"/>
                  <a:pt x="4102357" y="581118"/>
                  <a:pt x="4100621" y="583722"/>
                </a:cubicBezTo>
                <a:cubicBezTo>
                  <a:pt x="4108434" y="588931"/>
                  <a:pt x="4111907" y="595443"/>
                  <a:pt x="4111039" y="603256"/>
                </a:cubicBezTo>
                <a:cubicBezTo>
                  <a:pt x="4111039" y="621488"/>
                  <a:pt x="4110170" y="638417"/>
                  <a:pt x="4108434" y="654044"/>
                </a:cubicBezTo>
                <a:cubicBezTo>
                  <a:pt x="4108434" y="660121"/>
                  <a:pt x="4105830" y="665764"/>
                  <a:pt x="4100621" y="670973"/>
                </a:cubicBezTo>
                <a:cubicBezTo>
                  <a:pt x="4097148" y="674446"/>
                  <a:pt x="4093675" y="674880"/>
                  <a:pt x="4090203" y="672275"/>
                </a:cubicBezTo>
                <a:cubicBezTo>
                  <a:pt x="4085862" y="670539"/>
                  <a:pt x="4081521" y="666632"/>
                  <a:pt x="4077180" y="660555"/>
                </a:cubicBezTo>
                <a:cubicBezTo>
                  <a:pt x="4073707" y="655346"/>
                  <a:pt x="4073273" y="649269"/>
                  <a:pt x="4075878" y="642324"/>
                </a:cubicBezTo>
                <a:cubicBezTo>
                  <a:pt x="4079351" y="632774"/>
                  <a:pt x="4081087" y="619751"/>
                  <a:pt x="4081087" y="603256"/>
                </a:cubicBezTo>
                <a:cubicBezTo>
                  <a:pt x="4080219" y="604124"/>
                  <a:pt x="4078916" y="605427"/>
                  <a:pt x="4077180" y="607163"/>
                </a:cubicBezTo>
                <a:cubicBezTo>
                  <a:pt x="4074576" y="608031"/>
                  <a:pt x="4072839" y="608899"/>
                  <a:pt x="4071971" y="609767"/>
                </a:cubicBezTo>
                <a:cubicBezTo>
                  <a:pt x="4059817" y="620185"/>
                  <a:pt x="4044624" y="629735"/>
                  <a:pt x="4026393" y="638417"/>
                </a:cubicBezTo>
                <a:cubicBezTo>
                  <a:pt x="4023788" y="639285"/>
                  <a:pt x="4021618" y="639285"/>
                  <a:pt x="4019881" y="638417"/>
                </a:cubicBezTo>
                <a:cubicBezTo>
                  <a:pt x="4019013" y="638417"/>
                  <a:pt x="4019447" y="637115"/>
                  <a:pt x="4021184" y="634510"/>
                </a:cubicBezTo>
                <a:cubicBezTo>
                  <a:pt x="4048965" y="601520"/>
                  <a:pt x="4070669" y="572436"/>
                  <a:pt x="4086296" y="547260"/>
                </a:cubicBezTo>
                <a:cubicBezTo>
                  <a:pt x="4091505" y="536842"/>
                  <a:pt x="4094109" y="526424"/>
                  <a:pt x="4094109" y="516006"/>
                </a:cubicBezTo>
                <a:cubicBezTo>
                  <a:pt x="4093241" y="510797"/>
                  <a:pt x="4095846" y="508626"/>
                  <a:pt x="4101923" y="509494"/>
                </a:cubicBezTo>
                <a:close/>
                <a:moveTo>
                  <a:pt x="3520796" y="508518"/>
                </a:moveTo>
                <a:cubicBezTo>
                  <a:pt x="3523617" y="508735"/>
                  <a:pt x="3525896" y="509494"/>
                  <a:pt x="3527632" y="510797"/>
                </a:cubicBezTo>
                <a:cubicBezTo>
                  <a:pt x="3538050" y="516006"/>
                  <a:pt x="3545429" y="522951"/>
                  <a:pt x="3549770" y="531633"/>
                </a:cubicBezTo>
                <a:cubicBezTo>
                  <a:pt x="3553243" y="537710"/>
                  <a:pt x="3553243" y="543353"/>
                  <a:pt x="3549770" y="548562"/>
                </a:cubicBezTo>
                <a:cubicBezTo>
                  <a:pt x="3549770" y="549430"/>
                  <a:pt x="3548468" y="552469"/>
                  <a:pt x="3545864" y="557678"/>
                </a:cubicBezTo>
                <a:cubicBezTo>
                  <a:pt x="3544128" y="562887"/>
                  <a:pt x="3542825" y="565925"/>
                  <a:pt x="3541957" y="566793"/>
                </a:cubicBezTo>
                <a:cubicBezTo>
                  <a:pt x="3539353" y="576343"/>
                  <a:pt x="3536748" y="586327"/>
                  <a:pt x="3534144" y="596745"/>
                </a:cubicBezTo>
                <a:cubicBezTo>
                  <a:pt x="3531539" y="606295"/>
                  <a:pt x="3525896" y="614108"/>
                  <a:pt x="3517214" y="620185"/>
                </a:cubicBezTo>
                <a:cubicBezTo>
                  <a:pt x="3511137" y="623658"/>
                  <a:pt x="3506362" y="622356"/>
                  <a:pt x="3502890" y="616279"/>
                </a:cubicBezTo>
                <a:cubicBezTo>
                  <a:pt x="3502021" y="613674"/>
                  <a:pt x="3500719" y="611070"/>
                  <a:pt x="3498983" y="608465"/>
                </a:cubicBezTo>
                <a:cubicBezTo>
                  <a:pt x="3486829" y="608465"/>
                  <a:pt x="3475542" y="609333"/>
                  <a:pt x="3465124" y="611070"/>
                </a:cubicBezTo>
                <a:cubicBezTo>
                  <a:pt x="3464256" y="611070"/>
                  <a:pt x="3462954" y="611070"/>
                  <a:pt x="3461218" y="611070"/>
                </a:cubicBezTo>
                <a:cubicBezTo>
                  <a:pt x="3461218" y="612806"/>
                  <a:pt x="3460783" y="614542"/>
                  <a:pt x="3459915" y="616279"/>
                </a:cubicBezTo>
                <a:cubicBezTo>
                  <a:pt x="3459915" y="618015"/>
                  <a:pt x="3459915" y="618883"/>
                  <a:pt x="3459915" y="618883"/>
                </a:cubicBezTo>
                <a:cubicBezTo>
                  <a:pt x="3456443" y="624092"/>
                  <a:pt x="3452102" y="625394"/>
                  <a:pt x="3446893" y="622790"/>
                </a:cubicBezTo>
                <a:cubicBezTo>
                  <a:pt x="3446893" y="622790"/>
                  <a:pt x="3446025" y="622356"/>
                  <a:pt x="3444289" y="621488"/>
                </a:cubicBezTo>
                <a:cubicBezTo>
                  <a:pt x="3443420" y="621488"/>
                  <a:pt x="3441250" y="620185"/>
                  <a:pt x="3437777" y="617581"/>
                </a:cubicBezTo>
                <a:cubicBezTo>
                  <a:pt x="3436041" y="614976"/>
                  <a:pt x="3434305" y="605861"/>
                  <a:pt x="3432568" y="590234"/>
                </a:cubicBezTo>
                <a:cubicBezTo>
                  <a:pt x="3431700" y="579816"/>
                  <a:pt x="3429096" y="566359"/>
                  <a:pt x="3424755" y="549864"/>
                </a:cubicBezTo>
                <a:cubicBezTo>
                  <a:pt x="3423018" y="542919"/>
                  <a:pt x="3420848" y="536842"/>
                  <a:pt x="3418244" y="531633"/>
                </a:cubicBezTo>
                <a:cubicBezTo>
                  <a:pt x="3417375" y="530764"/>
                  <a:pt x="3416941" y="530330"/>
                  <a:pt x="3416941" y="530330"/>
                </a:cubicBezTo>
                <a:cubicBezTo>
                  <a:pt x="3416073" y="527726"/>
                  <a:pt x="3416073" y="525555"/>
                  <a:pt x="3416941" y="523819"/>
                </a:cubicBezTo>
                <a:cubicBezTo>
                  <a:pt x="3416941" y="522951"/>
                  <a:pt x="3416941" y="522083"/>
                  <a:pt x="3416941" y="521215"/>
                </a:cubicBezTo>
                <a:cubicBezTo>
                  <a:pt x="3418678" y="518610"/>
                  <a:pt x="3421716" y="517308"/>
                  <a:pt x="3426057" y="517308"/>
                </a:cubicBezTo>
                <a:cubicBezTo>
                  <a:pt x="3427793" y="517308"/>
                  <a:pt x="3430398" y="517742"/>
                  <a:pt x="3433871" y="518610"/>
                </a:cubicBezTo>
                <a:cubicBezTo>
                  <a:pt x="3435607" y="519478"/>
                  <a:pt x="3436909" y="519912"/>
                  <a:pt x="3437777" y="519912"/>
                </a:cubicBezTo>
                <a:cubicBezTo>
                  <a:pt x="3438645" y="519912"/>
                  <a:pt x="3439514" y="520346"/>
                  <a:pt x="3440382" y="521215"/>
                </a:cubicBezTo>
                <a:cubicBezTo>
                  <a:pt x="3442118" y="521215"/>
                  <a:pt x="3442986" y="521649"/>
                  <a:pt x="3442986" y="522517"/>
                </a:cubicBezTo>
                <a:cubicBezTo>
                  <a:pt x="3445591" y="522517"/>
                  <a:pt x="3449932" y="522083"/>
                  <a:pt x="3456009" y="521215"/>
                </a:cubicBezTo>
                <a:cubicBezTo>
                  <a:pt x="3457745" y="520346"/>
                  <a:pt x="3459482" y="519912"/>
                  <a:pt x="3461218" y="519912"/>
                </a:cubicBezTo>
                <a:cubicBezTo>
                  <a:pt x="3470767" y="519044"/>
                  <a:pt x="3487263" y="515572"/>
                  <a:pt x="3510703" y="509494"/>
                </a:cubicBezTo>
                <a:cubicBezTo>
                  <a:pt x="3514610" y="508626"/>
                  <a:pt x="3517974" y="508301"/>
                  <a:pt x="3520796" y="508518"/>
                </a:cubicBezTo>
                <a:close/>
                <a:moveTo>
                  <a:pt x="5903441" y="507541"/>
                </a:moveTo>
                <a:cubicBezTo>
                  <a:pt x="5905395" y="506673"/>
                  <a:pt x="5907890" y="506890"/>
                  <a:pt x="5910929" y="508192"/>
                </a:cubicBezTo>
                <a:cubicBezTo>
                  <a:pt x="5921346" y="510797"/>
                  <a:pt x="5930462" y="516874"/>
                  <a:pt x="5938276" y="526424"/>
                </a:cubicBezTo>
                <a:cubicBezTo>
                  <a:pt x="5940880" y="531633"/>
                  <a:pt x="5940012" y="535973"/>
                  <a:pt x="5935671" y="539446"/>
                </a:cubicBezTo>
                <a:cubicBezTo>
                  <a:pt x="5934803" y="539446"/>
                  <a:pt x="5931331" y="542485"/>
                  <a:pt x="5925253" y="548562"/>
                </a:cubicBezTo>
                <a:cubicBezTo>
                  <a:pt x="5927858" y="548562"/>
                  <a:pt x="5930462" y="548128"/>
                  <a:pt x="5933067" y="547260"/>
                </a:cubicBezTo>
                <a:cubicBezTo>
                  <a:pt x="5942617" y="544655"/>
                  <a:pt x="5950864" y="541182"/>
                  <a:pt x="5957809" y="536842"/>
                </a:cubicBezTo>
                <a:cubicBezTo>
                  <a:pt x="5962150" y="534237"/>
                  <a:pt x="5967794" y="534237"/>
                  <a:pt x="5974739" y="536842"/>
                </a:cubicBezTo>
                <a:cubicBezTo>
                  <a:pt x="5983421" y="542051"/>
                  <a:pt x="5989932" y="548562"/>
                  <a:pt x="5994272" y="556375"/>
                </a:cubicBezTo>
                <a:cubicBezTo>
                  <a:pt x="5996877" y="563321"/>
                  <a:pt x="5996009" y="567661"/>
                  <a:pt x="5991668" y="569398"/>
                </a:cubicBezTo>
                <a:cubicBezTo>
                  <a:pt x="5988195" y="570266"/>
                  <a:pt x="5976041" y="579816"/>
                  <a:pt x="5955205" y="598047"/>
                </a:cubicBezTo>
                <a:cubicBezTo>
                  <a:pt x="5950864" y="603256"/>
                  <a:pt x="5946089" y="607597"/>
                  <a:pt x="5940880" y="611070"/>
                </a:cubicBezTo>
                <a:cubicBezTo>
                  <a:pt x="5951298" y="614542"/>
                  <a:pt x="5959546" y="619751"/>
                  <a:pt x="5965623" y="626697"/>
                </a:cubicBezTo>
                <a:cubicBezTo>
                  <a:pt x="5969964" y="631037"/>
                  <a:pt x="5969530" y="635812"/>
                  <a:pt x="5964321" y="641021"/>
                </a:cubicBezTo>
                <a:cubicBezTo>
                  <a:pt x="5959112" y="644494"/>
                  <a:pt x="5953469" y="648401"/>
                  <a:pt x="5947391" y="652742"/>
                </a:cubicBezTo>
                <a:cubicBezTo>
                  <a:pt x="5960414" y="649269"/>
                  <a:pt x="5969530" y="646230"/>
                  <a:pt x="5974739" y="643626"/>
                </a:cubicBezTo>
                <a:cubicBezTo>
                  <a:pt x="5980816" y="640153"/>
                  <a:pt x="5986459" y="639719"/>
                  <a:pt x="5991668" y="642324"/>
                </a:cubicBezTo>
                <a:cubicBezTo>
                  <a:pt x="6002086" y="647533"/>
                  <a:pt x="6009031" y="653610"/>
                  <a:pt x="6012504" y="660555"/>
                </a:cubicBezTo>
                <a:cubicBezTo>
                  <a:pt x="6016845" y="664896"/>
                  <a:pt x="6016410" y="669671"/>
                  <a:pt x="6011201" y="674880"/>
                </a:cubicBezTo>
                <a:cubicBezTo>
                  <a:pt x="6005125" y="679221"/>
                  <a:pt x="5993839" y="691809"/>
                  <a:pt x="5977343" y="712645"/>
                </a:cubicBezTo>
                <a:cubicBezTo>
                  <a:pt x="5957376" y="736085"/>
                  <a:pt x="5936105" y="754317"/>
                  <a:pt x="5913533" y="767339"/>
                </a:cubicBezTo>
                <a:cubicBezTo>
                  <a:pt x="5881411" y="783834"/>
                  <a:pt x="5847553" y="793384"/>
                  <a:pt x="5811958" y="795989"/>
                </a:cubicBezTo>
                <a:cubicBezTo>
                  <a:pt x="5809353" y="795989"/>
                  <a:pt x="5807617" y="795554"/>
                  <a:pt x="5806749" y="794686"/>
                </a:cubicBezTo>
                <a:cubicBezTo>
                  <a:pt x="5806749" y="792950"/>
                  <a:pt x="5808051" y="791648"/>
                  <a:pt x="5810656" y="790780"/>
                </a:cubicBezTo>
                <a:cubicBezTo>
                  <a:pt x="5850592" y="775153"/>
                  <a:pt x="5883581" y="755619"/>
                  <a:pt x="5909626" y="732179"/>
                </a:cubicBezTo>
                <a:cubicBezTo>
                  <a:pt x="5904417" y="730442"/>
                  <a:pt x="5899208" y="726535"/>
                  <a:pt x="5893999" y="720458"/>
                </a:cubicBezTo>
                <a:cubicBezTo>
                  <a:pt x="5889659" y="716117"/>
                  <a:pt x="5884016" y="710474"/>
                  <a:pt x="5877070" y="703529"/>
                </a:cubicBezTo>
                <a:cubicBezTo>
                  <a:pt x="5862312" y="710474"/>
                  <a:pt x="5844514" y="715683"/>
                  <a:pt x="5823678" y="719156"/>
                </a:cubicBezTo>
                <a:cubicBezTo>
                  <a:pt x="5819338" y="720024"/>
                  <a:pt x="5817167" y="720024"/>
                  <a:pt x="5817167" y="719156"/>
                </a:cubicBezTo>
                <a:cubicBezTo>
                  <a:pt x="5816299" y="718288"/>
                  <a:pt x="5818035" y="716986"/>
                  <a:pt x="5822376" y="715249"/>
                </a:cubicBezTo>
                <a:cubicBezTo>
                  <a:pt x="5851025" y="697886"/>
                  <a:pt x="5879675" y="674880"/>
                  <a:pt x="5908324" y="646230"/>
                </a:cubicBezTo>
                <a:cubicBezTo>
                  <a:pt x="5914402" y="641021"/>
                  <a:pt x="5920913" y="632774"/>
                  <a:pt x="5927858" y="621488"/>
                </a:cubicBezTo>
                <a:cubicBezTo>
                  <a:pt x="5920913" y="626697"/>
                  <a:pt x="5910929" y="633208"/>
                  <a:pt x="5897906" y="641021"/>
                </a:cubicBezTo>
                <a:cubicBezTo>
                  <a:pt x="5895302" y="642758"/>
                  <a:pt x="5893131" y="644060"/>
                  <a:pt x="5891395" y="644928"/>
                </a:cubicBezTo>
                <a:cubicBezTo>
                  <a:pt x="5874032" y="656214"/>
                  <a:pt x="5848855" y="665330"/>
                  <a:pt x="5815865" y="672275"/>
                </a:cubicBezTo>
                <a:cubicBezTo>
                  <a:pt x="5811524" y="673143"/>
                  <a:pt x="5808920" y="672709"/>
                  <a:pt x="5808051" y="670973"/>
                </a:cubicBezTo>
                <a:cubicBezTo>
                  <a:pt x="5808051" y="670105"/>
                  <a:pt x="5810222" y="668368"/>
                  <a:pt x="5814562" y="665764"/>
                </a:cubicBezTo>
                <a:cubicBezTo>
                  <a:pt x="5843212" y="651005"/>
                  <a:pt x="5868389" y="635378"/>
                  <a:pt x="5890093" y="618883"/>
                </a:cubicBezTo>
                <a:cubicBezTo>
                  <a:pt x="5890093" y="618015"/>
                  <a:pt x="5889659" y="617147"/>
                  <a:pt x="5888791" y="616279"/>
                </a:cubicBezTo>
                <a:cubicBezTo>
                  <a:pt x="5888791" y="615410"/>
                  <a:pt x="5888357" y="614976"/>
                  <a:pt x="5887488" y="614976"/>
                </a:cubicBezTo>
                <a:cubicBezTo>
                  <a:pt x="5883148" y="608899"/>
                  <a:pt x="5877939" y="600652"/>
                  <a:pt x="5871861" y="590234"/>
                </a:cubicBezTo>
                <a:cubicBezTo>
                  <a:pt x="5857971" y="598047"/>
                  <a:pt x="5841909" y="604992"/>
                  <a:pt x="5823678" y="611070"/>
                </a:cubicBezTo>
                <a:cubicBezTo>
                  <a:pt x="5820206" y="611938"/>
                  <a:pt x="5818035" y="611938"/>
                  <a:pt x="5817167" y="611070"/>
                </a:cubicBezTo>
                <a:cubicBezTo>
                  <a:pt x="5817167" y="609333"/>
                  <a:pt x="5818470" y="607597"/>
                  <a:pt x="5821074" y="605861"/>
                </a:cubicBezTo>
                <a:cubicBezTo>
                  <a:pt x="5834965" y="595443"/>
                  <a:pt x="5854932" y="575909"/>
                  <a:pt x="5880977" y="547260"/>
                </a:cubicBezTo>
                <a:cubicBezTo>
                  <a:pt x="5893131" y="534237"/>
                  <a:pt x="5899208" y="522951"/>
                  <a:pt x="5899208" y="513401"/>
                </a:cubicBezTo>
                <a:cubicBezTo>
                  <a:pt x="5900077" y="510363"/>
                  <a:pt x="5901487" y="508409"/>
                  <a:pt x="5903441" y="507541"/>
                </a:cubicBezTo>
                <a:close/>
                <a:moveTo>
                  <a:pt x="3187746" y="505588"/>
                </a:moveTo>
                <a:cubicBezTo>
                  <a:pt x="3202505" y="509060"/>
                  <a:pt x="3215093" y="515138"/>
                  <a:pt x="3225511" y="523819"/>
                </a:cubicBezTo>
                <a:cubicBezTo>
                  <a:pt x="3228984" y="526424"/>
                  <a:pt x="3229418" y="530764"/>
                  <a:pt x="3226813" y="536842"/>
                </a:cubicBezTo>
                <a:cubicBezTo>
                  <a:pt x="3224209" y="543787"/>
                  <a:pt x="3222907" y="556809"/>
                  <a:pt x="3222907" y="575909"/>
                </a:cubicBezTo>
                <a:cubicBezTo>
                  <a:pt x="3225511" y="573305"/>
                  <a:pt x="3228116" y="570266"/>
                  <a:pt x="3230720" y="566793"/>
                </a:cubicBezTo>
                <a:cubicBezTo>
                  <a:pt x="3239402" y="556375"/>
                  <a:pt x="3244177" y="548996"/>
                  <a:pt x="3245045" y="544655"/>
                </a:cubicBezTo>
                <a:cubicBezTo>
                  <a:pt x="3246781" y="540314"/>
                  <a:pt x="3249820" y="539012"/>
                  <a:pt x="3254161" y="540748"/>
                </a:cubicBezTo>
                <a:cubicBezTo>
                  <a:pt x="3262842" y="544221"/>
                  <a:pt x="3270656" y="549864"/>
                  <a:pt x="3277601" y="557678"/>
                </a:cubicBezTo>
                <a:cubicBezTo>
                  <a:pt x="3281074" y="562887"/>
                  <a:pt x="3280640" y="566793"/>
                  <a:pt x="3276299" y="569398"/>
                </a:cubicBezTo>
                <a:cubicBezTo>
                  <a:pt x="3267617" y="574607"/>
                  <a:pt x="3249820" y="581986"/>
                  <a:pt x="3222907" y="591536"/>
                </a:cubicBezTo>
                <a:cubicBezTo>
                  <a:pt x="3222907" y="596745"/>
                  <a:pt x="3222907" y="601086"/>
                  <a:pt x="3222907" y="604558"/>
                </a:cubicBezTo>
                <a:cubicBezTo>
                  <a:pt x="3222038" y="615845"/>
                  <a:pt x="3227247" y="621053"/>
                  <a:pt x="3238534" y="620185"/>
                </a:cubicBezTo>
                <a:cubicBezTo>
                  <a:pt x="3247215" y="620185"/>
                  <a:pt x="3252424" y="619751"/>
                  <a:pt x="3254161" y="618883"/>
                </a:cubicBezTo>
                <a:cubicBezTo>
                  <a:pt x="3258501" y="617147"/>
                  <a:pt x="3262408" y="613674"/>
                  <a:pt x="3265881" y="608465"/>
                </a:cubicBezTo>
                <a:cubicBezTo>
                  <a:pt x="3265881" y="608465"/>
                  <a:pt x="3266315" y="608031"/>
                  <a:pt x="3267183" y="607163"/>
                </a:cubicBezTo>
                <a:cubicBezTo>
                  <a:pt x="3268919" y="604558"/>
                  <a:pt x="3271090" y="600218"/>
                  <a:pt x="3273694" y="594140"/>
                </a:cubicBezTo>
                <a:cubicBezTo>
                  <a:pt x="3275431" y="590668"/>
                  <a:pt x="3276733" y="588063"/>
                  <a:pt x="3277601" y="586327"/>
                </a:cubicBezTo>
                <a:cubicBezTo>
                  <a:pt x="3278469" y="583722"/>
                  <a:pt x="3278903" y="581986"/>
                  <a:pt x="3278903" y="581118"/>
                </a:cubicBezTo>
                <a:cubicBezTo>
                  <a:pt x="3279772" y="581118"/>
                  <a:pt x="3280640" y="581986"/>
                  <a:pt x="3281508" y="583722"/>
                </a:cubicBezTo>
                <a:cubicBezTo>
                  <a:pt x="3283244" y="595877"/>
                  <a:pt x="3287151" y="607597"/>
                  <a:pt x="3293228" y="618883"/>
                </a:cubicBezTo>
                <a:cubicBezTo>
                  <a:pt x="3297569" y="625828"/>
                  <a:pt x="3298003" y="631471"/>
                  <a:pt x="3294530" y="635812"/>
                </a:cubicBezTo>
                <a:cubicBezTo>
                  <a:pt x="3288453" y="646230"/>
                  <a:pt x="3271524" y="651873"/>
                  <a:pt x="3243743" y="652742"/>
                </a:cubicBezTo>
                <a:cubicBezTo>
                  <a:pt x="3213357" y="651873"/>
                  <a:pt x="3196428" y="637115"/>
                  <a:pt x="3192955" y="608465"/>
                </a:cubicBezTo>
                <a:cubicBezTo>
                  <a:pt x="3179064" y="622356"/>
                  <a:pt x="3165608" y="636246"/>
                  <a:pt x="3152585" y="650137"/>
                </a:cubicBezTo>
                <a:cubicBezTo>
                  <a:pt x="3150849" y="651873"/>
                  <a:pt x="3148245" y="655346"/>
                  <a:pt x="3144772" y="660555"/>
                </a:cubicBezTo>
                <a:cubicBezTo>
                  <a:pt x="3143036" y="663159"/>
                  <a:pt x="3141733" y="664896"/>
                  <a:pt x="3140865" y="665764"/>
                </a:cubicBezTo>
                <a:cubicBezTo>
                  <a:pt x="3137392" y="670105"/>
                  <a:pt x="3133486" y="670973"/>
                  <a:pt x="3129145" y="668368"/>
                </a:cubicBezTo>
                <a:cubicBezTo>
                  <a:pt x="3123068" y="663159"/>
                  <a:pt x="3117859" y="657082"/>
                  <a:pt x="3113518" y="650137"/>
                </a:cubicBezTo>
                <a:cubicBezTo>
                  <a:pt x="3110045" y="645796"/>
                  <a:pt x="3110045" y="641455"/>
                  <a:pt x="3113518" y="637115"/>
                </a:cubicBezTo>
                <a:cubicBezTo>
                  <a:pt x="3122200" y="629301"/>
                  <a:pt x="3126540" y="614108"/>
                  <a:pt x="3126540" y="591536"/>
                </a:cubicBezTo>
                <a:cubicBezTo>
                  <a:pt x="3126540" y="588931"/>
                  <a:pt x="3126107" y="585025"/>
                  <a:pt x="3125238" y="579816"/>
                </a:cubicBezTo>
                <a:cubicBezTo>
                  <a:pt x="3125238" y="573739"/>
                  <a:pt x="3124804" y="569398"/>
                  <a:pt x="3123936" y="566793"/>
                </a:cubicBezTo>
                <a:cubicBezTo>
                  <a:pt x="3123068" y="558112"/>
                  <a:pt x="3120898" y="549864"/>
                  <a:pt x="3117425" y="542051"/>
                </a:cubicBezTo>
                <a:cubicBezTo>
                  <a:pt x="3113084" y="535973"/>
                  <a:pt x="3114386" y="532067"/>
                  <a:pt x="3121332" y="530330"/>
                </a:cubicBezTo>
                <a:cubicBezTo>
                  <a:pt x="3133486" y="532067"/>
                  <a:pt x="3144772" y="536407"/>
                  <a:pt x="3155190" y="543353"/>
                </a:cubicBezTo>
                <a:cubicBezTo>
                  <a:pt x="3160399" y="546825"/>
                  <a:pt x="3161701" y="551166"/>
                  <a:pt x="3159097" y="556375"/>
                </a:cubicBezTo>
                <a:cubicBezTo>
                  <a:pt x="3156492" y="559848"/>
                  <a:pt x="3155190" y="566793"/>
                  <a:pt x="3155190" y="577211"/>
                </a:cubicBezTo>
                <a:cubicBezTo>
                  <a:pt x="3160399" y="575475"/>
                  <a:pt x="3165608" y="573305"/>
                  <a:pt x="3170817" y="570700"/>
                </a:cubicBezTo>
                <a:cubicBezTo>
                  <a:pt x="3176894" y="569832"/>
                  <a:pt x="3183405" y="573305"/>
                  <a:pt x="3190351" y="581118"/>
                </a:cubicBezTo>
                <a:cubicBezTo>
                  <a:pt x="3192955" y="586327"/>
                  <a:pt x="3191219" y="590668"/>
                  <a:pt x="3185142" y="594140"/>
                </a:cubicBezTo>
                <a:cubicBezTo>
                  <a:pt x="3173855" y="597613"/>
                  <a:pt x="3163437" y="599783"/>
                  <a:pt x="3153888" y="600652"/>
                </a:cubicBezTo>
                <a:cubicBezTo>
                  <a:pt x="3153019" y="608465"/>
                  <a:pt x="3153019" y="614976"/>
                  <a:pt x="3153888" y="620185"/>
                </a:cubicBezTo>
                <a:cubicBezTo>
                  <a:pt x="3172119" y="612372"/>
                  <a:pt x="3184708" y="607163"/>
                  <a:pt x="3191653" y="604558"/>
                </a:cubicBezTo>
                <a:lnTo>
                  <a:pt x="3192955" y="604558"/>
                </a:lnTo>
                <a:lnTo>
                  <a:pt x="3192955" y="603256"/>
                </a:lnTo>
                <a:cubicBezTo>
                  <a:pt x="3192955" y="590234"/>
                  <a:pt x="3192955" y="575041"/>
                  <a:pt x="3192955" y="557678"/>
                </a:cubicBezTo>
                <a:cubicBezTo>
                  <a:pt x="3192955" y="542051"/>
                  <a:pt x="3189048" y="528160"/>
                  <a:pt x="3181235" y="516006"/>
                </a:cubicBezTo>
                <a:cubicBezTo>
                  <a:pt x="3178630" y="509060"/>
                  <a:pt x="3180801" y="505588"/>
                  <a:pt x="3187746" y="505588"/>
                </a:cubicBezTo>
                <a:close/>
                <a:moveTo>
                  <a:pt x="4145548" y="502658"/>
                </a:moveTo>
                <a:cubicBezTo>
                  <a:pt x="4146850" y="502441"/>
                  <a:pt x="4148370" y="502549"/>
                  <a:pt x="4150106" y="502983"/>
                </a:cubicBezTo>
                <a:cubicBezTo>
                  <a:pt x="4165733" y="508192"/>
                  <a:pt x="4176151" y="514269"/>
                  <a:pt x="4181360" y="521215"/>
                </a:cubicBezTo>
                <a:cubicBezTo>
                  <a:pt x="4184833" y="524687"/>
                  <a:pt x="4185267" y="530330"/>
                  <a:pt x="4182662" y="538144"/>
                </a:cubicBezTo>
                <a:cubicBezTo>
                  <a:pt x="4180058" y="545957"/>
                  <a:pt x="4178755" y="554205"/>
                  <a:pt x="4178755" y="562887"/>
                </a:cubicBezTo>
                <a:cubicBezTo>
                  <a:pt x="4177887" y="564623"/>
                  <a:pt x="4177453" y="566359"/>
                  <a:pt x="4177453" y="568096"/>
                </a:cubicBezTo>
                <a:cubicBezTo>
                  <a:pt x="4182662" y="564623"/>
                  <a:pt x="4187003" y="560282"/>
                  <a:pt x="4190476" y="555073"/>
                </a:cubicBezTo>
                <a:cubicBezTo>
                  <a:pt x="4197421" y="548128"/>
                  <a:pt x="4201328" y="542919"/>
                  <a:pt x="4202196" y="539446"/>
                </a:cubicBezTo>
                <a:cubicBezTo>
                  <a:pt x="4203932" y="531633"/>
                  <a:pt x="4207839" y="529896"/>
                  <a:pt x="4213916" y="534237"/>
                </a:cubicBezTo>
                <a:cubicBezTo>
                  <a:pt x="4221730" y="537710"/>
                  <a:pt x="4228675" y="545089"/>
                  <a:pt x="4234752" y="556375"/>
                </a:cubicBezTo>
                <a:cubicBezTo>
                  <a:pt x="4236488" y="561584"/>
                  <a:pt x="4235186" y="565491"/>
                  <a:pt x="4230845" y="568096"/>
                </a:cubicBezTo>
                <a:cubicBezTo>
                  <a:pt x="4229109" y="568964"/>
                  <a:pt x="4226505" y="570700"/>
                  <a:pt x="4223032" y="573305"/>
                </a:cubicBezTo>
                <a:cubicBezTo>
                  <a:pt x="4220427" y="575041"/>
                  <a:pt x="4217823" y="576777"/>
                  <a:pt x="4215218" y="578514"/>
                </a:cubicBezTo>
                <a:cubicBezTo>
                  <a:pt x="4206537" y="585459"/>
                  <a:pt x="4193948" y="592838"/>
                  <a:pt x="4177453" y="600652"/>
                </a:cubicBezTo>
                <a:cubicBezTo>
                  <a:pt x="4177453" y="602388"/>
                  <a:pt x="4177453" y="604124"/>
                  <a:pt x="4177453" y="605861"/>
                </a:cubicBezTo>
                <a:cubicBezTo>
                  <a:pt x="4179189" y="618015"/>
                  <a:pt x="4184398" y="624526"/>
                  <a:pt x="4193080" y="625394"/>
                </a:cubicBezTo>
                <a:cubicBezTo>
                  <a:pt x="4200894" y="625394"/>
                  <a:pt x="4207405" y="624960"/>
                  <a:pt x="4212614" y="624092"/>
                </a:cubicBezTo>
                <a:cubicBezTo>
                  <a:pt x="4218691" y="622356"/>
                  <a:pt x="4222598" y="616713"/>
                  <a:pt x="4224334" y="607163"/>
                </a:cubicBezTo>
                <a:cubicBezTo>
                  <a:pt x="4225202" y="598481"/>
                  <a:pt x="4226939" y="591102"/>
                  <a:pt x="4229543" y="585025"/>
                </a:cubicBezTo>
                <a:cubicBezTo>
                  <a:pt x="4230411" y="582420"/>
                  <a:pt x="4231279" y="581118"/>
                  <a:pt x="4232148" y="581118"/>
                </a:cubicBezTo>
                <a:cubicBezTo>
                  <a:pt x="4233016" y="581118"/>
                  <a:pt x="4233884" y="581986"/>
                  <a:pt x="4234752" y="583722"/>
                </a:cubicBezTo>
                <a:cubicBezTo>
                  <a:pt x="4239093" y="598481"/>
                  <a:pt x="4244736" y="609767"/>
                  <a:pt x="4251681" y="617581"/>
                </a:cubicBezTo>
                <a:cubicBezTo>
                  <a:pt x="4255154" y="621922"/>
                  <a:pt x="4256890" y="626262"/>
                  <a:pt x="4256890" y="630603"/>
                </a:cubicBezTo>
                <a:cubicBezTo>
                  <a:pt x="4256022" y="635812"/>
                  <a:pt x="4252983" y="641455"/>
                  <a:pt x="4247775" y="647533"/>
                </a:cubicBezTo>
                <a:cubicBezTo>
                  <a:pt x="4243434" y="651005"/>
                  <a:pt x="4234752" y="653610"/>
                  <a:pt x="4221730" y="655346"/>
                </a:cubicBezTo>
                <a:cubicBezTo>
                  <a:pt x="4205234" y="657082"/>
                  <a:pt x="4193080" y="657082"/>
                  <a:pt x="4185267" y="655346"/>
                </a:cubicBezTo>
                <a:cubicBezTo>
                  <a:pt x="4179189" y="654478"/>
                  <a:pt x="4173546" y="652742"/>
                  <a:pt x="4168337" y="650137"/>
                </a:cubicBezTo>
                <a:cubicBezTo>
                  <a:pt x="4170074" y="651005"/>
                  <a:pt x="4171376" y="652307"/>
                  <a:pt x="4172244" y="654044"/>
                </a:cubicBezTo>
                <a:cubicBezTo>
                  <a:pt x="4174849" y="656648"/>
                  <a:pt x="4175283" y="660555"/>
                  <a:pt x="4173546" y="665764"/>
                </a:cubicBezTo>
                <a:cubicBezTo>
                  <a:pt x="4173546" y="666632"/>
                  <a:pt x="4173112" y="667500"/>
                  <a:pt x="4172244" y="668368"/>
                </a:cubicBezTo>
                <a:cubicBezTo>
                  <a:pt x="4172244" y="670105"/>
                  <a:pt x="4171810" y="671407"/>
                  <a:pt x="4170942" y="672275"/>
                </a:cubicBezTo>
                <a:cubicBezTo>
                  <a:pt x="4181360" y="671407"/>
                  <a:pt x="4192212" y="670973"/>
                  <a:pt x="4203498" y="670973"/>
                </a:cubicBezTo>
                <a:cubicBezTo>
                  <a:pt x="4224334" y="670105"/>
                  <a:pt x="4239093" y="668368"/>
                  <a:pt x="4247775" y="665764"/>
                </a:cubicBezTo>
                <a:cubicBezTo>
                  <a:pt x="4255588" y="665764"/>
                  <a:pt x="4262099" y="667066"/>
                  <a:pt x="4267308" y="669671"/>
                </a:cubicBezTo>
                <a:cubicBezTo>
                  <a:pt x="4275990" y="674880"/>
                  <a:pt x="4281633" y="681825"/>
                  <a:pt x="4284237" y="690507"/>
                </a:cubicBezTo>
                <a:cubicBezTo>
                  <a:pt x="4285106" y="697452"/>
                  <a:pt x="4281633" y="700925"/>
                  <a:pt x="4273819" y="700925"/>
                </a:cubicBezTo>
                <a:cubicBezTo>
                  <a:pt x="4270347" y="700925"/>
                  <a:pt x="4263401" y="700491"/>
                  <a:pt x="4252983" y="699622"/>
                </a:cubicBezTo>
                <a:cubicBezTo>
                  <a:pt x="4236488" y="698754"/>
                  <a:pt x="4222598" y="697886"/>
                  <a:pt x="4211312" y="697018"/>
                </a:cubicBezTo>
                <a:cubicBezTo>
                  <a:pt x="4198289" y="697018"/>
                  <a:pt x="4184398" y="697018"/>
                  <a:pt x="4169640" y="697018"/>
                </a:cubicBezTo>
                <a:cubicBezTo>
                  <a:pt x="4169640" y="712645"/>
                  <a:pt x="4169206" y="729574"/>
                  <a:pt x="4168337" y="747805"/>
                </a:cubicBezTo>
                <a:cubicBezTo>
                  <a:pt x="4166601" y="766037"/>
                  <a:pt x="4161826" y="781664"/>
                  <a:pt x="4154013" y="794686"/>
                </a:cubicBezTo>
                <a:cubicBezTo>
                  <a:pt x="4152277" y="796423"/>
                  <a:pt x="4151408" y="797291"/>
                  <a:pt x="4151408" y="797291"/>
                </a:cubicBezTo>
                <a:cubicBezTo>
                  <a:pt x="4150540" y="797291"/>
                  <a:pt x="4149238" y="796423"/>
                  <a:pt x="4147502" y="794686"/>
                </a:cubicBezTo>
                <a:cubicBezTo>
                  <a:pt x="4141424" y="782532"/>
                  <a:pt x="4137952" y="767339"/>
                  <a:pt x="4137084" y="749108"/>
                </a:cubicBezTo>
                <a:cubicBezTo>
                  <a:pt x="4134479" y="731744"/>
                  <a:pt x="4133177" y="714815"/>
                  <a:pt x="4133177" y="698320"/>
                </a:cubicBezTo>
                <a:cubicBezTo>
                  <a:pt x="4102791" y="700056"/>
                  <a:pt x="4073707" y="703095"/>
                  <a:pt x="4045926" y="707436"/>
                </a:cubicBezTo>
                <a:cubicBezTo>
                  <a:pt x="4039849" y="709172"/>
                  <a:pt x="4034640" y="708304"/>
                  <a:pt x="4030299" y="704831"/>
                </a:cubicBezTo>
                <a:cubicBezTo>
                  <a:pt x="4025090" y="700491"/>
                  <a:pt x="4020315" y="695282"/>
                  <a:pt x="4015975" y="689204"/>
                </a:cubicBezTo>
                <a:cubicBezTo>
                  <a:pt x="4014238" y="686600"/>
                  <a:pt x="4013804" y="684864"/>
                  <a:pt x="4014672" y="683995"/>
                </a:cubicBezTo>
                <a:cubicBezTo>
                  <a:pt x="4015541" y="682259"/>
                  <a:pt x="4017277" y="681391"/>
                  <a:pt x="4019881" y="681391"/>
                </a:cubicBezTo>
                <a:cubicBezTo>
                  <a:pt x="4036377" y="681391"/>
                  <a:pt x="4050267" y="680957"/>
                  <a:pt x="4061553" y="680089"/>
                </a:cubicBezTo>
                <a:cubicBezTo>
                  <a:pt x="4078048" y="678352"/>
                  <a:pt x="4100621" y="676616"/>
                  <a:pt x="4129270" y="674880"/>
                </a:cubicBezTo>
                <a:cubicBezTo>
                  <a:pt x="4131006" y="674880"/>
                  <a:pt x="4132309" y="674880"/>
                  <a:pt x="4133177" y="674880"/>
                </a:cubicBezTo>
                <a:cubicBezTo>
                  <a:pt x="4133177" y="673143"/>
                  <a:pt x="4133177" y="671841"/>
                  <a:pt x="4133177" y="670973"/>
                </a:cubicBezTo>
                <a:cubicBezTo>
                  <a:pt x="4134913" y="657082"/>
                  <a:pt x="4133611" y="647967"/>
                  <a:pt x="4129270" y="643626"/>
                </a:cubicBezTo>
                <a:cubicBezTo>
                  <a:pt x="4127534" y="640153"/>
                  <a:pt x="4127100" y="637549"/>
                  <a:pt x="4127968" y="635812"/>
                </a:cubicBezTo>
                <a:cubicBezTo>
                  <a:pt x="4129704" y="634076"/>
                  <a:pt x="4132309" y="633642"/>
                  <a:pt x="4135781" y="634510"/>
                </a:cubicBezTo>
                <a:cubicBezTo>
                  <a:pt x="4142727" y="635378"/>
                  <a:pt x="4149672" y="637983"/>
                  <a:pt x="4156617" y="642324"/>
                </a:cubicBezTo>
                <a:cubicBezTo>
                  <a:pt x="4149672" y="635378"/>
                  <a:pt x="4146199" y="625394"/>
                  <a:pt x="4146199" y="612372"/>
                </a:cubicBezTo>
                <a:cubicBezTo>
                  <a:pt x="4138386" y="614976"/>
                  <a:pt x="4129270" y="617147"/>
                  <a:pt x="4118852" y="618883"/>
                </a:cubicBezTo>
                <a:cubicBezTo>
                  <a:pt x="4116248" y="619751"/>
                  <a:pt x="4114511" y="619317"/>
                  <a:pt x="4113643" y="617581"/>
                </a:cubicBezTo>
                <a:cubicBezTo>
                  <a:pt x="4113643" y="614976"/>
                  <a:pt x="4114945" y="613240"/>
                  <a:pt x="4117550" y="612372"/>
                </a:cubicBezTo>
                <a:cubicBezTo>
                  <a:pt x="4119286" y="611504"/>
                  <a:pt x="4121457" y="610201"/>
                  <a:pt x="4124061" y="608465"/>
                </a:cubicBezTo>
                <a:cubicBezTo>
                  <a:pt x="4130138" y="604992"/>
                  <a:pt x="4137084" y="600218"/>
                  <a:pt x="4144897" y="594140"/>
                </a:cubicBezTo>
                <a:cubicBezTo>
                  <a:pt x="4144897" y="574173"/>
                  <a:pt x="4145331" y="556375"/>
                  <a:pt x="4146199" y="540748"/>
                </a:cubicBezTo>
                <a:cubicBezTo>
                  <a:pt x="4146199" y="526858"/>
                  <a:pt x="4144463" y="517308"/>
                  <a:pt x="4140990" y="512099"/>
                </a:cubicBezTo>
                <a:cubicBezTo>
                  <a:pt x="4140122" y="508626"/>
                  <a:pt x="4140556" y="506022"/>
                  <a:pt x="4142293" y="504285"/>
                </a:cubicBezTo>
                <a:cubicBezTo>
                  <a:pt x="4143161" y="503417"/>
                  <a:pt x="4144246" y="502875"/>
                  <a:pt x="4145548" y="502658"/>
                </a:cubicBezTo>
                <a:close/>
                <a:moveTo>
                  <a:pt x="7870808" y="501681"/>
                </a:moveTo>
                <a:cubicBezTo>
                  <a:pt x="7883831" y="505154"/>
                  <a:pt x="7896420" y="512099"/>
                  <a:pt x="7908574" y="522517"/>
                </a:cubicBezTo>
                <a:cubicBezTo>
                  <a:pt x="7912915" y="527726"/>
                  <a:pt x="7913349" y="533369"/>
                  <a:pt x="7909876" y="539446"/>
                </a:cubicBezTo>
                <a:cubicBezTo>
                  <a:pt x="7906404" y="544655"/>
                  <a:pt x="7904667" y="555507"/>
                  <a:pt x="7904667" y="572002"/>
                </a:cubicBezTo>
                <a:cubicBezTo>
                  <a:pt x="7913349" y="569398"/>
                  <a:pt x="7919860" y="567227"/>
                  <a:pt x="7924200" y="565491"/>
                </a:cubicBezTo>
                <a:cubicBezTo>
                  <a:pt x="7928542" y="563755"/>
                  <a:pt x="7932883" y="563755"/>
                  <a:pt x="7937223" y="565491"/>
                </a:cubicBezTo>
                <a:cubicBezTo>
                  <a:pt x="7945905" y="568964"/>
                  <a:pt x="7952416" y="574607"/>
                  <a:pt x="7956757" y="582420"/>
                </a:cubicBezTo>
                <a:cubicBezTo>
                  <a:pt x="7959362" y="588497"/>
                  <a:pt x="7958494" y="592404"/>
                  <a:pt x="7954152" y="594140"/>
                </a:cubicBezTo>
                <a:cubicBezTo>
                  <a:pt x="7948076" y="595009"/>
                  <a:pt x="7939828" y="596311"/>
                  <a:pt x="7929410" y="598047"/>
                </a:cubicBezTo>
                <a:cubicBezTo>
                  <a:pt x="7918992" y="599783"/>
                  <a:pt x="7910310" y="601086"/>
                  <a:pt x="7903365" y="601954"/>
                </a:cubicBezTo>
                <a:cubicBezTo>
                  <a:pt x="7903365" y="602822"/>
                  <a:pt x="7903365" y="604124"/>
                  <a:pt x="7903365" y="605861"/>
                </a:cubicBezTo>
                <a:cubicBezTo>
                  <a:pt x="7904234" y="607597"/>
                  <a:pt x="7904667" y="609333"/>
                  <a:pt x="7904667" y="611070"/>
                </a:cubicBezTo>
                <a:lnTo>
                  <a:pt x="7904667" y="643626"/>
                </a:lnTo>
                <a:cubicBezTo>
                  <a:pt x="7931580" y="621053"/>
                  <a:pt x="7945905" y="606295"/>
                  <a:pt x="7947641" y="599349"/>
                </a:cubicBezTo>
                <a:cubicBezTo>
                  <a:pt x="7948510" y="595877"/>
                  <a:pt x="7952416" y="595443"/>
                  <a:pt x="7959362" y="598047"/>
                </a:cubicBezTo>
                <a:cubicBezTo>
                  <a:pt x="7974988" y="604992"/>
                  <a:pt x="7984538" y="611504"/>
                  <a:pt x="7988011" y="617581"/>
                </a:cubicBezTo>
                <a:cubicBezTo>
                  <a:pt x="7992352" y="624526"/>
                  <a:pt x="7990182" y="628867"/>
                  <a:pt x="7981500" y="630603"/>
                </a:cubicBezTo>
                <a:cubicBezTo>
                  <a:pt x="7973686" y="632340"/>
                  <a:pt x="7951548" y="638417"/>
                  <a:pt x="7915085" y="648835"/>
                </a:cubicBezTo>
                <a:cubicBezTo>
                  <a:pt x="7913349" y="649703"/>
                  <a:pt x="7912047" y="650137"/>
                  <a:pt x="7911178" y="650137"/>
                </a:cubicBezTo>
                <a:cubicBezTo>
                  <a:pt x="7925070" y="662291"/>
                  <a:pt x="7945471" y="677484"/>
                  <a:pt x="7972384" y="695716"/>
                </a:cubicBezTo>
                <a:cubicBezTo>
                  <a:pt x="7980198" y="700925"/>
                  <a:pt x="8004072" y="711343"/>
                  <a:pt x="8044008" y="726970"/>
                </a:cubicBezTo>
                <a:cubicBezTo>
                  <a:pt x="8045744" y="727838"/>
                  <a:pt x="8047046" y="728272"/>
                  <a:pt x="8047914" y="728272"/>
                </a:cubicBezTo>
                <a:cubicBezTo>
                  <a:pt x="8051387" y="730008"/>
                  <a:pt x="8052690" y="731310"/>
                  <a:pt x="8051821" y="732179"/>
                </a:cubicBezTo>
                <a:cubicBezTo>
                  <a:pt x="8050953" y="733915"/>
                  <a:pt x="8048782" y="735217"/>
                  <a:pt x="8045310" y="736085"/>
                </a:cubicBezTo>
                <a:cubicBezTo>
                  <a:pt x="8025342" y="738690"/>
                  <a:pt x="7999731" y="740426"/>
                  <a:pt x="7968477" y="741294"/>
                </a:cubicBezTo>
                <a:cubicBezTo>
                  <a:pt x="7965004" y="741294"/>
                  <a:pt x="7960664" y="739558"/>
                  <a:pt x="7955454" y="736085"/>
                </a:cubicBezTo>
                <a:cubicBezTo>
                  <a:pt x="7954586" y="735217"/>
                  <a:pt x="7954152" y="734783"/>
                  <a:pt x="7954152" y="734783"/>
                </a:cubicBezTo>
                <a:cubicBezTo>
                  <a:pt x="7935921" y="719156"/>
                  <a:pt x="7919426" y="699622"/>
                  <a:pt x="7904667" y="676182"/>
                </a:cubicBezTo>
                <a:cubicBezTo>
                  <a:pt x="7903799" y="707436"/>
                  <a:pt x="7903799" y="732613"/>
                  <a:pt x="7904667" y="751712"/>
                </a:cubicBezTo>
                <a:cubicBezTo>
                  <a:pt x="7904667" y="773416"/>
                  <a:pt x="7897288" y="788609"/>
                  <a:pt x="7882529" y="797291"/>
                </a:cubicBezTo>
                <a:cubicBezTo>
                  <a:pt x="7874716" y="801632"/>
                  <a:pt x="7868638" y="799461"/>
                  <a:pt x="7864298" y="790780"/>
                </a:cubicBezTo>
                <a:cubicBezTo>
                  <a:pt x="7859088" y="774284"/>
                  <a:pt x="7849539" y="761262"/>
                  <a:pt x="7835648" y="751712"/>
                </a:cubicBezTo>
                <a:cubicBezTo>
                  <a:pt x="7833912" y="750844"/>
                  <a:pt x="7833044" y="749542"/>
                  <a:pt x="7833044" y="747805"/>
                </a:cubicBezTo>
                <a:cubicBezTo>
                  <a:pt x="7833912" y="746937"/>
                  <a:pt x="7835214" y="746503"/>
                  <a:pt x="7836950" y="746503"/>
                </a:cubicBezTo>
                <a:cubicBezTo>
                  <a:pt x="7844764" y="747371"/>
                  <a:pt x="7853446" y="747805"/>
                  <a:pt x="7862995" y="747805"/>
                </a:cubicBezTo>
                <a:cubicBezTo>
                  <a:pt x="7867336" y="748674"/>
                  <a:pt x="7869506" y="746937"/>
                  <a:pt x="7869506" y="742597"/>
                </a:cubicBezTo>
                <a:cubicBezTo>
                  <a:pt x="7869506" y="735651"/>
                  <a:pt x="7869506" y="724365"/>
                  <a:pt x="7869506" y="708738"/>
                </a:cubicBezTo>
                <a:cubicBezTo>
                  <a:pt x="7870375" y="691375"/>
                  <a:pt x="7870808" y="678352"/>
                  <a:pt x="7870808" y="669671"/>
                </a:cubicBezTo>
                <a:cubicBezTo>
                  <a:pt x="7835214" y="703529"/>
                  <a:pt x="7814812" y="725233"/>
                  <a:pt x="7809603" y="734783"/>
                </a:cubicBezTo>
                <a:cubicBezTo>
                  <a:pt x="7805262" y="740860"/>
                  <a:pt x="7799620" y="742597"/>
                  <a:pt x="7792674" y="739992"/>
                </a:cubicBezTo>
                <a:cubicBezTo>
                  <a:pt x="7781388" y="730442"/>
                  <a:pt x="7773574" y="720892"/>
                  <a:pt x="7769234" y="711343"/>
                </a:cubicBezTo>
                <a:cubicBezTo>
                  <a:pt x="7768366" y="704397"/>
                  <a:pt x="7770102" y="700925"/>
                  <a:pt x="7774442" y="700925"/>
                </a:cubicBezTo>
                <a:cubicBezTo>
                  <a:pt x="7780520" y="700056"/>
                  <a:pt x="7788767" y="697018"/>
                  <a:pt x="7799185" y="691809"/>
                </a:cubicBezTo>
                <a:cubicBezTo>
                  <a:pt x="7804394" y="689204"/>
                  <a:pt x="7812642" y="684864"/>
                  <a:pt x="7823928" y="678786"/>
                </a:cubicBezTo>
                <a:cubicBezTo>
                  <a:pt x="7845632" y="667500"/>
                  <a:pt x="7861259" y="659253"/>
                  <a:pt x="7870808" y="654044"/>
                </a:cubicBezTo>
                <a:cubicBezTo>
                  <a:pt x="7870808" y="637549"/>
                  <a:pt x="7870808" y="621922"/>
                  <a:pt x="7870808" y="607163"/>
                </a:cubicBezTo>
                <a:cubicBezTo>
                  <a:pt x="7862127" y="608031"/>
                  <a:pt x="7853880" y="609333"/>
                  <a:pt x="7846066" y="611070"/>
                </a:cubicBezTo>
                <a:cubicBezTo>
                  <a:pt x="7839989" y="611938"/>
                  <a:pt x="7834346" y="611070"/>
                  <a:pt x="7829137" y="608465"/>
                </a:cubicBezTo>
                <a:cubicBezTo>
                  <a:pt x="7822192" y="604992"/>
                  <a:pt x="7815246" y="598915"/>
                  <a:pt x="7808301" y="590234"/>
                </a:cubicBezTo>
                <a:cubicBezTo>
                  <a:pt x="7806565" y="587629"/>
                  <a:pt x="7806130" y="585893"/>
                  <a:pt x="7806998" y="585025"/>
                </a:cubicBezTo>
                <a:cubicBezTo>
                  <a:pt x="7806998" y="584157"/>
                  <a:pt x="7808301" y="583722"/>
                  <a:pt x="7810906" y="583722"/>
                </a:cubicBezTo>
                <a:cubicBezTo>
                  <a:pt x="7813510" y="582854"/>
                  <a:pt x="7820456" y="581986"/>
                  <a:pt x="7831742" y="581118"/>
                </a:cubicBezTo>
                <a:cubicBezTo>
                  <a:pt x="7841292" y="580250"/>
                  <a:pt x="7847368" y="579816"/>
                  <a:pt x="7849972" y="579816"/>
                </a:cubicBezTo>
                <a:cubicBezTo>
                  <a:pt x="7850842" y="579816"/>
                  <a:pt x="7852144" y="579816"/>
                  <a:pt x="7853880" y="579816"/>
                </a:cubicBezTo>
                <a:cubicBezTo>
                  <a:pt x="7859088" y="578079"/>
                  <a:pt x="7864732" y="577211"/>
                  <a:pt x="7870808" y="577211"/>
                </a:cubicBezTo>
                <a:lnTo>
                  <a:pt x="7870808" y="566793"/>
                </a:lnTo>
                <a:cubicBezTo>
                  <a:pt x="7869072" y="540748"/>
                  <a:pt x="7866034" y="522517"/>
                  <a:pt x="7861693" y="512099"/>
                </a:cubicBezTo>
                <a:cubicBezTo>
                  <a:pt x="7859088" y="505154"/>
                  <a:pt x="7862127" y="501681"/>
                  <a:pt x="7870808" y="501681"/>
                </a:cubicBezTo>
                <a:close/>
                <a:moveTo>
                  <a:pt x="6206538" y="501681"/>
                </a:moveTo>
                <a:cubicBezTo>
                  <a:pt x="6207407" y="501681"/>
                  <a:pt x="6207841" y="501681"/>
                  <a:pt x="6207841" y="501681"/>
                </a:cubicBezTo>
                <a:cubicBezTo>
                  <a:pt x="6223468" y="506022"/>
                  <a:pt x="6234754" y="513835"/>
                  <a:pt x="6241699" y="525121"/>
                </a:cubicBezTo>
                <a:cubicBezTo>
                  <a:pt x="6245172" y="529462"/>
                  <a:pt x="6244738" y="532935"/>
                  <a:pt x="6240397" y="535539"/>
                </a:cubicBezTo>
                <a:cubicBezTo>
                  <a:pt x="6237792" y="539880"/>
                  <a:pt x="6233452" y="544655"/>
                  <a:pt x="6227374" y="549864"/>
                </a:cubicBezTo>
                <a:cubicBezTo>
                  <a:pt x="6248210" y="548996"/>
                  <a:pt x="6267745" y="545523"/>
                  <a:pt x="6285975" y="539446"/>
                </a:cubicBezTo>
                <a:cubicBezTo>
                  <a:pt x="6295525" y="537710"/>
                  <a:pt x="6302037" y="538144"/>
                  <a:pt x="6305509" y="540748"/>
                </a:cubicBezTo>
                <a:cubicBezTo>
                  <a:pt x="6312455" y="545089"/>
                  <a:pt x="6318098" y="549430"/>
                  <a:pt x="6322439" y="553771"/>
                </a:cubicBezTo>
                <a:cubicBezTo>
                  <a:pt x="6326779" y="559848"/>
                  <a:pt x="6325477" y="564623"/>
                  <a:pt x="6318532" y="568096"/>
                </a:cubicBezTo>
                <a:cubicBezTo>
                  <a:pt x="6314191" y="568964"/>
                  <a:pt x="6305075" y="570266"/>
                  <a:pt x="6291184" y="572002"/>
                </a:cubicBezTo>
                <a:cubicBezTo>
                  <a:pt x="6281635" y="572870"/>
                  <a:pt x="6274689" y="573739"/>
                  <a:pt x="6270348" y="574607"/>
                </a:cubicBezTo>
                <a:cubicBezTo>
                  <a:pt x="6272953" y="575475"/>
                  <a:pt x="6275124" y="577211"/>
                  <a:pt x="6276860" y="579816"/>
                </a:cubicBezTo>
                <a:cubicBezTo>
                  <a:pt x="6279464" y="582420"/>
                  <a:pt x="6279898" y="587195"/>
                  <a:pt x="6278162" y="594140"/>
                </a:cubicBezTo>
                <a:cubicBezTo>
                  <a:pt x="6277294" y="595009"/>
                  <a:pt x="6276860" y="595877"/>
                  <a:pt x="6276860" y="596745"/>
                </a:cubicBezTo>
                <a:cubicBezTo>
                  <a:pt x="6275992" y="598481"/>
                  <a:pt x="6275557" y="599783"/>
                  <a:pt x="6275557" y="600652"/>
                </a:cubicBezTo>
                <a:cubicBezTo>
                  <a:pt x="6281635" y="598915"/>
                  <a:pt x="6287278" y="597613"/>
                  <a:pt x="6292487" y="596745"/>
                </a:cubicBezTo>
                <a:cubicBezTo>
                  <a:pt x="6298564" y="595877"/>
                  <a:pt x="6304207" y="596311"/>
                  <a:pt x="6309416" y="598047"/>
                </a:cubicBezTo>
                <a:cubicBezTo>
                  <a:pt x="6316361" y="603256"/>
                  <a:pt x="6321136" y="608465"/>
                  <a:pt x="6323741" y="613674"/>
                </a:cubicBezTo>
                <a:cubicBezTo>
                  <a:pt x="6327214" y="619751"/>
                  <a:pt x="6325911" y="623658"/>
                  <a:pt x="6319834" y="625394"/>
                </a:cubicBezTo>
                <a:cubicBezTo>
                  <a:pt x="6316361" y="625394"/>
                  <a:pt x="6310718" y="625828"/>
                  <a:pt x="6302905" y="626697"/>
                </a:cubicBezTo>
                <a:cubicBezTo>
                  <a:pt x="6289882" y="628433"/>
                  <a:pt x="6279898" y="629735"/>
                  <a:pt x="6272953" y="630603"/>
                </a:cubicBezTo>
                <a:lnTo>
                  <a:pt x="6272953" y="635812"/>
                </a:lnTo>
                <a:cubicBezTo>
                  <a:pt x="6272953" y="641889"/>
                  <a:pt x="6272953" y="651439"/>
                  <a:pt x="6272953" y="664462"/>
                </a:cubicBezTo>
                <a:cubicBezTo>
                  <a:pt x="6275557" y="664462"/>
                  <a:pt x="6279030" y="664028"/>
                  <a:pt x="6283371" y="663159"/>
                </a:cubicBezTo>
                <a:cubicBezTo>
                  <a:pt x="6287712" y="663159"/>
                  <a:pt x="6291184" y="662725"/>
                  <a:pt x="6293789" y="661857"/>
                </a:cubicBezTo>
                <a:cubicBezTo>
                  <a:pt x="6297262" y="661857"/>
                  <a:pt x="6302037" y="661423"/>
                  <a:pt x="6308114" y="660555"/>
                </a:cubicBezTo>
                <a:cubicBezTo>
                  <a:pt x="6322005" y="659687"/>
                  <a:pt x="6331554" y="658819"/>
                  <a:pt x="6336764" y="657951"/>
                </a:cubicBezTo>
                <a:cubicBezTo>
                  <a:pt x="6337632" y="657951"/>
                  <a:pt x="6338934" y="657951"/>
                  <a:pt x="6340670" y="657951"/>
                </a:cubicBezTo>
                <a:cubicBezTo>
                  <a:pt x="6347615" y="656214"/>
                  <a:pt x="6352390" y="656214"/>
                  <a:pt x="6354994" y="657951"/>
                </a:cubicBezTo>
                <a:cubicBezTo>
                  <a:pt x="6368017" y="664028"/>
                  <a:pt x="6376265" y="671841"/>
                  <a:pt x="6379738" y="681391"/>
                </a:cubicBezTo>
                <a:cubicBezTo>
                  <a:pt x="6382342" y="690073"/>
                  <a:pt x="6379303" y="694413"/>
                  <a:pt x="6370621" y="694413"/>
                </a:cubicBezTo>
                <a:cubicBezTo>
                  <a:pt x="6348917" y="690941"/>
                  <a:pt x="6316361" y="690507"/>
                  <a:pt x="6272953" y="693111"/>
                </a:cubicBezTo>
                <a:lnTo>
                  <a:pt x="6272953" y="728272"/>
                </a:lnTo>
                <a:cubicBezTo>
                  <a:pt x="6272085" y="763867"/>
                  <a:pt x="6267745" y="791648"/>
                  <a:pt x="6259931" y="811616"/>
                </a:cubicBezTo>
                <a:cubicBezTo>
                  <a:pt x="6257326" y="815956"/>
                  <a:pt x="6254721" y="815956"/>
                  <a:pt x="6252117" y="811616"/>
                </a:cubicBezTo>
                <a:cubicBezTo>
                  <a:pt x="6242568" y="788175"/>
                  <a:pt x="6237792" y="764301"/>
                  <a:pt x="6237792" y="739992"/>
                </a:cubicBezTo>
                <a:lnTo>
                  <a:pt x="6237792" y="694413"/>
                </a:lnTo>
                <a:cubicBezTo>
                  <a:pt x="6191780" y="697018"/>
                  <a:pt x="6157922" y="700925"/>
                  <a:pt x="6136217" y="706134"/>
                </a:cubicBezTo>
                <a:cubicBezTo>
                  <a:pt x="6130140" y="706134"/>
                  <a:pt x="6124931" y="705265"/>
                  <a:pt x="6120591" y="703529"/>
                </a:cubicBezTo>
                <a:cubicBezTo>
                  <a:pt x="6118854" y="701793"/>
                  <a:pt x="6116683" y="699622"/>
                  <a:pt x="6114079" y="697018"/>
                </a:cubicBezTo>
                <a:cubicBezTo>
                  <a:pt x="6111474" y="695282"/>
                  <a:pt x="6107568" y="691375"/>
                  <a:pt x="6102359" y="685298"/>
                </a:cubicBezTo>
                <a:cubicBezTo>
                  <a:pt x="6100623" y="680089"/>
                  <a:pt x="6101925" y="677484"/>
                  <a:pt x="6106266" y="677484"/>
                </a:cubicBezTo>
                <a:cubicBezTo>
                  <a:pt x="6127970" y="676616"/>
                  <a:pt x="6147069" y="675314"/>
                  <a:pt x="6163564" y="673577"/>
                </a:cubicBezTo>
                <a:lnTo>
                  <a:pt x="6175285" y="672275"/>
                </a:lnTo>
                <a:cubicBezTo>
                  <a:pt x="6175285" y="660989"/>
                  <a:pt x="6175285" y="650571"/>
                  <a:pt x="6175285" y="641021"/>
                </a:cubicBezTo>
                <a:cubicBezTo>
                  <a:pt x="6175285" y="639285"/>
                  <a:pt x="6174851" y="636680"/>
                  <a:pt x="6173982" y="633208"/>
                </a:cubicBezTo>
                <a:cubicBezTo>
                  <a:pt x="6173982" y="622790"/>
                  <a:pt x="6172680" y="615410"/>
                  <a:pt x="6170075" y="611070"/>
                </a:cubicBezTo>
                <a:cubicBezTo>
                  <a:pt x="6160526" y="617147"/>
                  <a:pt x="6150542" y="622356"/>
                  <a:pt x="6140124" y="626697"/>
                </a:cubicBezTo>
                <a:cubicBezTo>
                  <a:pt x="6135783" y="629301"/>
                  <a:pt x="6133179" y="629735"/>
                  <a:pt x="6132310" y="627999"/>
                </a:cubicBezTo>
                <a:cubicBezTo>
                  <a:pt x="6131442" y="627131"/>
                  <a:pt x="6132745" y="624960"/>
                  <a:pt x="6136217" y="621488"/>
                </a:cubicBezTo>
                <a:cubicBezTo>
                  <a:pt x="6160526" y="599783"/>
                  <a:pt x="6179191" y="573305"/>
                  <a:pt x="6192214" y="542051"/>
                </a:cubicBezTo>
                <a:cubicBezTo>
                  <a:pt x="6197423" y="529896"/>
                  <a:pt x="6200027" y="518610"/>
                  <a:pt x="6200027" y="508192"/>
                </a:cubicBezTo>
                <a:cubicBezTo>
                  <a:pt x="6200027" y="503851"/>
                  <a:pt x="6202198" y="501681"/>
                  <a:pt x="6206538" y="501681"/>
                </a:cubicBezTo>
                <a:close/>
                <a:moveTo>
                  <a:pt x="6538611" y="500379"/>
                </a:moveTo>
                <a:cubicBezTo>
                  <a:pt x="6550766" y="502115"/>
                  <a:pt x="6562920" y="506890"/>
                  <a:pt x="6575075" y="514703"/>
                </a:cubicBezTo>
                <a:cubicBezTo>
                  <a:pt x="6580283" y="519044"/>
                  <a:pt x="6582020" y="525990"/>
                  <a:pt x="6580283" y="535539"/>
                </a:cubicBezTo>
                <a:cubicBezTo>
                  <a:pt x="6579415" y="537276"/>
                  <a:pt x="6578113" y="543353"/>
                  <a:pt x="6576377" y="553771"/>
                </a:cubicBezTo>
                <a:cubicBezTo>
                  <a:pt x="6583322" y="552034"/>
                  <a:pt x="6588096" y="550732"/>
                  <a:pt x="6590702" y="549864"/>
                </a:cubicBezTo>
                <a:cubicBezTo>
                  <a:pt x="6595042" y="548128"/>
                  <a:pt x="6600251" y="547694"/>
                  <a:pt x="6606329" y="548562"/>
                </a:cubicBezTo>
                <a:cubicBezTo>
                  <a:pt x="6611537" y="551166"/>
                  <a:pt x="6616746" y="555073"/>
                  <a:pt x="6621955" y="560282"/>
                </a:cubicBezTo>
                <a:cubicBezTo>
                  <a:pt x="6626296" y="567227"/>
                  <a:pt x="6624560" y="572002"/>
                  <a:pt x="6616746" y="574607"/>
                </a:cubicBezTo>
                <a:cubicBezTo>
                  <a:pt x="6603724" y="578079"/>
                  <a:pt x="6590267" y="580684"/>
                  <a:pt x="6576377" y="582420"/>
                </a:cubicBezTo>
                <a:cubicBezTo>
                  <a:pt x="6576377" y="585025"/>
                  <a:pt x="6576377" y="589800"/>
                  <a:pt x="6576377" y="596745"/>
                </a:cubicBezTo>
                <a:cubicBezTo>
                  <a:pt x="6575508" y="605427"/>
                  <a:pt x="6575075" y="611938"/>
                  <a:pt x="6575075" y="616279"/>
                </a:cubicBezTo>
                <a:cubicBezTo>
                  <a:pt x="6582020" y="608465"/>
                  <a:pt x="6588531" y="597613"/>
                  <a:pt x="6594608" y="583722"/>
                </a:cubicBezTo>
                <a:cubicBezTo>
                  <a:pt x="6596344" y="581118"/>
                  <a:pt x="6599383" y="580250"/>
                  <a:pt x="6603724" y="581118"/>
                </a:cubicBezTo>
                <a:cubicBezTo>
                  <a:pt x="6615010" y="582854"/>
                  <a:pt x="6624560" y="588063"/>
                  <a:pt x="6632373" y="596745"/>
                </a:cubicBezTo>
                <a:cubicBezTo>
                  <a:pt x="6634109" y="600218"/>
                  <a:pt x="6632373" y="603690"/>
                  <a:pt x="6627164" y="607163"/>
                </a:cubicBezTo>
                <a:cubicBezTo>
                  <a:pt x="6619351" y="611504"/>
                  <a:pt x="6601987" y="619751"/>
                  <a:pt x="6575075" y="631906"/>
                </a:cubicBezTo>
                <a:lnTo>
                  <a:pt x="6575075" y="637115"/>
                </a:lnTo>
                <a:cubicBezTo>
                  <a:pt x="6587229" y="634510"/>
                  <a:pt x="6602421" y="631471"/>
                  <a:pt x="6620653" y="627999"/>
                </a:cubicBezTo>
                <a:cubicBezTo>
                  <a:pt x="6617180" y="628867"/>
                  <a:pt x="6619351" y="628433"/>
                  <a:pt x="6627164" y="626697"/>
                </a:cubicBezTo>
                <a:cubicBezTo>
                  <a:pt x="6632373" y="624960"/>
                  <a:pt x="6637148" y="625394"/>
                  <a:pt x="6641489" y="627999"/>
                </a:cubicBezTo>
                <a:cubicBezTo>
                  <a:pt x="6648434" y="630603"/>
                  <a:pt x="6653643" y="634510"/>
                  <a:pt x="6657116" y="639719"/>
                </a:cubicBezTo>
                <a:cubicBezTo>
                  <a:pt x="6662325" y="648401"/>
                  <a:pt x="6661456" y="653610"/>
                  <a:pt x="6654512" y="655346"/>
                </a:cubicBezTo>
                <a:cubicBezTo>
                  <a:pt x="6640621" y="655346"/>
                  <a:pt x="6616312" y="657082"/>
                  <a:pt x="6581586" y="660555"/>
                </a:cubicBezTo>
                <a:cubicBezTo>
                  <a:pt x="6611103" y="684864"/>
                  <a:pt x="6653643" y="708304"/>
                  <a:pt x="6709206" y="730876"/>
                </a:cubicBezTo>
                <a:cubicBezTo>
                  <a:pt x="6713546" y="732613"/>
                  <a:pt x="6715717" y="733915"/>
                  <a:pt x="6715717" y="734783"/>
                </a:cubicBezTo>
                <a:cubicBezTo>
                  <a:pt x="6715717" y="735651"/>
                  <a:pt x="6713546" y="736519"/>
                  <a:pt x="6709206" y="737388"/>
                </a:cubicBezTo>
                <a:cubicBezTo>
                  <a:pt x="6708337" y="737388"/>
                  <a:pt x="6707035" y="737388"/>
                  <a:pt x="6705298" y="737388"/>
                </a:cubicBezTo>
                <a:cubicBezTo>
                  <a:pt x="6675781" y="741728"/>
                  <a:pt x="6654512" y="744333"/>
                  <a:pt x="6641489" y="745201"/>
                </a:cubicBezTo>
                <a:cubicBezTo>
                  <a:pt x="6636280" y="746937"/>
                  <a:pt x="6631071" y="745635"/>
                  <a:pt x="6625862" y="741294"/>
                </a:cubicBezTo>
                <a:cubicBezTo>
                  <a:pt x="6607630" y="728272"/>
                  <a:pt x="6591135" y="711343"/>
                  <a:pt x="6576377" y="690507"/>
                </a:cubicBezTo>
                <a:cubicBezTo>
                  <a:pt x="6576377" y="726970"/>
                  <a:pt x="6576811" y="753883"/>
                  <a:pt x="6577679" y="771246"/>
                </a:cubicBezTo>
                <a:cubicBezTo>
                  <a:pt x="6578547" y="780796"/>
                  <a:pt x="6576377" y="789477"/>
                  <a:pt x="6571168" y="797291"/>
                </a:cubicBezTo>
                <a:cubicBezTo>
                  <a:pt x="6567695" y="800763"/>
                  <a:pt x="6563354" y="801198"/>
                  <a:pt x="6558145" y="798593"/>
                </a:cubicBezTo>
                <a:cubicBezTo>
                  <a:pt x="6555541" y="796857"/>
                  <a:pt x="6551200" y="792082"/>
                  <a:pt x="6545122" y="784268"/>
                </a:cubicBezTo>
                <a:cubicBezTo>
                  <a:pt x="6544254" y="782532"/>
                  <a:pt x="6543386" y="781230"/>
                  <a:pt x="6542518" y="780362"/>
                </a:cubicBezTo>
                <a:cubicBezTo>
                  <a:pt x="6539045" y="776021"/>
                  <a:pt x="6538177" y="769510"/>
                  <a:pt x="6539914" y="760828"/>
                </a:cubicBezTo>
                <a:cubicBezTo>
                  <a:pt x="6542518" y="751278"/>
                  <a:pt x="6543821" y="732613"/>
                  <a:pt x="6543821" y="704831"/>
                </a:cubicBezTo>
                <a:lnTo>
                  <a:pt x="6543821" y="700925"/>
                </a:lnTo>
                <a:cubicBezTo>
                  <a:pt x="6509962" y="733915"/>
                  <a:pt x="6477406" y="753883"/>
                  <a:pt x="6446152" y="760828"/>
                </a:cubicBezTo>
                <a:cubicBezTo>
                  <a:pt x="6442679" y="761696"/>
                  <a:pt x="6440943" y="761696"/>
                  <a:pt x="6440943" y="760828"/>
                </a:cubicBezTo>
                <a:cubicBezTo>
                  <a:pt x="6440943" y="760828"/>
                  <a:pt x="6442246" y="759526"/>
                  <a:pt x="6444850" y="756921"/>
                </a:cubicBezTo>
                <a:cubicBezTo>
                  <a:pt x="6475235" y="734349"/>
                  <a:pt x="6502583" y="705265"/>
                  <a:pt x="6526892" y="669671"/>
                </a:cubicBezTo>
                <a:cubicBezTo>
                  <a:pt x="6509528" y="672275"/>
                  <a:pt x="6497374" y="675748"/>
                  <a:pt x="6490429" y="680089"/>
                </a:cubicBezTo>
                <a:cubicBezTo>
                  <a:pt x="6484351" y="683561"/>
                  <a:pt x="6479142" y="683561"/>
                  <a:pt x="6474801" y="680089"/>
                </a:cubicBezTo>
                <a:cubicBezTo>
                  <a:pt x="6468724" y="674880"/>
                  <a:pt x="6463081" y="669237"/>
                  <a:pt x="6457872" y="663159"/>
                </a:cubicBezTo>
                <a:cubicBezTo>
                  <a:pt x="6455267" y="659687"/>
                  <a:pt x="6455702" y="657516"/>
                  <a:pt x="6459175" y="656648"/>
                </a:cubicBezTo>
                <a:cubicBezTo>
                  <a:pt x="6490429" y="651439"/>
                  <a:pt x="6518644" y="646664"/>
                  <a:pt x="6543821" y="642324"/>
                </a:cubicBezTo>
                <a:cubicBezTo>
                  <a:pt x="6543821" y="622356"/>
                  <a:pt x="6543821" y="604124"/>
                  <a:pt x="6543821" y="587629"/>
                </a:cubicBezTo>
                <a:cubicBezTo>
                  <a:pt x="6536007" y="588497"/>
                  <a:pt x="6529062" y="589800"/>
                  <a:pt x="6522985" y="591536"/>
                </a:cubicBezTo>
                <a:cubicBezTo>
                  <a:pt x="6516907" y="592404"/>
                  <a:pt x="6512133" y="591536"/>
                  <a:pt x="6508660" y="588931"/>
                </a:cubicBezTo>
                <a:cubicBezTo>
                  <a:pt x="6506924" y="588063"/>
                  <a:pt x="6503450" y="585459"/>
                  <a:pt x="6498242" y="581118"/>
                </a:cubicBezTo>
                <a:cubicBezTo>
                  <a:pt x="6494769" y="578514"/>
                  <a:pt x="6492599" y="576777"/>
                  <a:pt x="6491731" y="575909"/>
                </a:cubicBezTo>
                <a:cubicBezTo>
                  <a:pt x="6489126" y="572436"/>
                  <a:pt x="6490429" y="569832"/>
                  <a:pt x="6495637" y="568096"/>
                </a:cubicBezTo>
                <a:cubicBezTo>
                  <a:pt x="6506056" y="568096"/>
                  <a:pt x="6521683" y="565925"/>
                  <a:pt x="6542518" y="561584"/>
                </a:cubicBezTo>
                <a:lnTo>
                  <a:pt x="6542518" y="557678"/>
                </a:lnTo>
                <a:cubicBezTo>
                  <a:pt x="6541650" y="536842"/>
                  <a:pt x="6538177" y="520781"/>
                  <a:pt x="6532100" y="509494"/>
                </a:cubicBezTo>
                <a:cubicBezTo>
                  <a:pt x="6530364" y="503417"/>
                  <a:pt x="6532534" y="500379"/>
                  <a:pt x="6538611" y="500379"/>
                </a:cubicBezTo>
                <a:close/>
                <a:moveTo>
                  <a:pt x="3785477" y="499076"/>
                </a:moveTo>
                <a:cubicBezTo>
                  <a:pt x="3806313" y="500813"/>
                  <a:pt x="3822808" y="509494"/>
                  <a:pt x="3834962" y="525121"/>
                </a:cubicBezTo>
                <a:cubicBezTo>
                  <a:pt x="3837567" y="531199"/>
                  <a:pt x="3837567" y="536842"/>
                  <a:pt x="3834962" y="542051"/>
                </a:cubicBezTo>
                <a:cubicBezTo>
                  <a:pt x="3832358" y="551600"/>
                  <a:pt x="3831056" y="562018"/>
                  <a:pt x="3831056" y="573305"/>
                </a:cubicBezTo>
                <a:lnTo>
                  <a:pt x="3831056" y="575909"/>
                </a:lnTo>
                <a:cubicBezTo>
                  <a:pt x="3845814" y="574173"/>
                  <a:pt x="3858837" y="572870"/>
                  <a:pt x="3870123" y="572002"/>
                </a:cubicBezTo>
                <a:cubicBezTo>
                  <a:pt x="3877068" y="571134"/>
                  <a:pt x="3883145" y="569398"/>
                  <a:pt x="3888354" y="566793"/>
                </a:cubicBezTo>
                <a:cubicBezTo>
                  <a:pt x="3895300" y="563321"/>
                  <a:pt x="3901811" y="564189"/>
                  <a:pt x="3907888" y="569398"/>
                </a:cubicBezTo>
                <a:cubicBezTo>
                  <a:pt x="3915702" y="575475"/>
                  <a:pt x="3923081" y="583722"/>
                  <a:pt x="3930026" y="594140"/>
                </a:cubicBezTo>
                <a:cubicBezTo>
                  <a:pt x="3933499" y="599349"/>
                  <a:pt x="3932631" y="604992"/>
                  <a:pt x="3927422" y="611070"/>
                </a:cubicBezTo>
                <a:cubicBezTo>
                  <a:pt x="3917004" y="621488"/>
                  <a:pt x="3909190" y="633642"/>
                  <a:pt x="3903981" y="647533"/>
                </a:cubicBezTo>
                <a:cubicBezTo>
                  <a:pt x="3906586" y="649269"/>
                  <a:pt x="3908322" y="651439"/>
                  <a:pt x="3909190" y="654044"/>
                </a:cubicBezTo>
                <a:cubicBezTo>
                  <a:pt x="3911795" y="657516"/>
                  <a:pt x="3912229" y="660555"/>
                  <a:pt x="3910493" y="663159"/>
                </a:cubicBezTo>
                <a:cubicBezTo>
                  <a:pt x="3908756" y="665764"/>
                  <a:pt x="3905284" y="667066"/>
                  <a:pt x="3900075" y="667066"/>
                </a:cubicBezTo>
                <a:cubicBezTo>
                  <a:pt x="3881843" y="665330"/>
                  <a:pt x="3858403" y="665330"/>
                  <a:pt x="3829753" y="667066"/>
                </a:cubicBezTo>
                <a:lnTo>
                  <a:pt x="3829753" y="691809"/>
                </a:lnTo>
                <a:cubicBezTo>
                  <a:pt x="3829753" y="736085"/>
                  <a:pt x="3824110" y="770812"/>
                  <a:pt x="3812824" y="795989"/>
                </a:cubicBezTo>
                <a:cubicBezTo>
                  <a:pt x="3811088" y="799461"/>
                  <a:pt x="3809786" y="801198"/>
                  <a:pt x="3808917" y="801198"/>
                </a:cubicBezTo>
                <a:cubicBezTo>
                  <a:pt x="3808049" y="801198"/>
                  <a:pt x="3806747" y="799895"/>
                  <a:pt x="3805011" y="797291"/>
                </a:cubicBezTo>
                <a:cubicBezTo>
                  <a:pt x="3796329" y="781664"/>
                  <a:pt x="3791988" y="754751"/>
                  <a:pt x="3791988" y="716552"/>
                </a:cubicBezTo>
                <a:cubicBezTo>
                  <a:pt x="3791988" y="711343"/>
                  <a:pt x="3791988" y="703529"/>
                  <a:pt x="3791988" y="693111"/>
                </a:cubicBezTo>
                <a:cubicBezTo>
                  <a:pt x="3791120" y="682693"/>
                  <a:pt x="3790686" y="674880"/>
                  <a:pt x="3790686" y="669671"/>
                </a:cubicBezTo>
                <a:cubicBezTo>
                  <a:pt x="3775059" y="670539"/>
                  <a:pt x="3761603" y="671841"/>
                  <a:pt x="3750316" y="673577"/>
                </a:cubicBezTo>
                <a:cubicBezTo>
                  <a:pt x="3749448" y="684864"/>
                  <a:pt x="3745541" y="690507"/>
                  <a:pt x="3738596" y="690507"/>
                </a:cubicBezTo>
                <a:cubicBezTo>
                  <a:pt x="3728178" y="691375"/>
                  <a:pt x="3721667" y="683561"/>
                  <a:pt x="3719062" y="667066"/>
                </a:cubicBezTo>
                <a:cubicBezTo>
                  <a:pt x="3716458" y="628867"/>
                  <a:pt x="3711683" y="604124"/>
                  <a:pt x="3704738" y="592838"/>
                </a:cubicBezTo>
                <a:cubicBezTo>
                  <a:pt x="3702133" y="589366"/>
                  <a:pt x="3701699" y="586327"/>
                  <a:pt x="3703436" y="583722"/>
                </a:cubicBezTo>
                <a:cubicBezTo>
                  <a:pt x="3705172" y="581118"/>
                  <a:pt x="3708211" y="580250"/>
                  <a:pt x="3712551" y="581118"/>
                </a:cubicBezTo>
                <a:cubicBezTo>
                  <a:pt x="3716892" y="581118"/>
                  <a:pt x="3725574" y="583288"/>
                  <a:pt x="3738596" y="587629"/>
                </a:cubicBezTo>
                <a:cubicBezTo>
                  <a:pt x="3756828" y="585025"/>
                  <a:pt x="3758998" y="584591"/>
                  <a:pt x="3745107" y="586327"/>
                </a:cubicBezTo>
                <a:cubicBezTo>
                  <a:pt x="3758998" y="584591"/>
                  <a:pt x="3774191" y="582854"/>
                  <a:pt x="3790686" y="581118"/>
                </a:cubicBezTo>
                <a:lnTo>
                  <a:pt x="3790686" y="556375"/>
                </a:lnTo>
                <a:cubicBezTo>
                  <a:pt x="3791554" y="538144"/>
                  <a:pt x="3787648" y="522083"/>
                  <a:pt x="3778966" y="508192"/>
                </a:cubicBezTo>
                <a:cubicBezTo>
                  <a:pt x="3776361" y="502115"/>
                  <a:pt x="3778532" y="499076"/>
                  <a:pt x="3785477" y="499076"/>
                </a:cubicBezTo>
                <a:close/>
                <a:moveTo>
                  <a:pt x="1994558" y="239483"/>
                </a:moveTo>
                <a:cubicBezTo>
                  <a:pt x="1996295" y="238615"/>
                  <a:pt x="1999333" y="238615"/>
                  <a:pt x="2003674" y="239483"/>
                </a:cubicBezTo>
                <a:cubicBezTo>
                  <a:pt x="2041005" y="248165"/>
                  <a:pt x="2060538" y="259451"/>
                  <a:pt x="2062274" y="273341"/>
                </a:cubicBezTo>
                <a:cubicBezTo>
                  <a:pt x="2061406" y="282891"/>
                  <a:pt x="2055329" y="288100"/>
                  <a:pt x="2044043" y="288968"/>
                </a:cubicBezTo>
                <a:cubicBezTo>
                  <a:pt x="2036230" y="289836"/>
                  <a:pt x="2030586" y="286364"/>
                  <a:pt x="2027114" y="278550"/>
                </a:cubicBezTo>
                <a:cubicBezTo>
                  <a:pt x="2021905" y="269001"/>
                  <a:pt x="2011921" y="258148"/>
                  <a:pt x="1997163" y="245994"/>
                </a:cubicBezTo>
                <a:cubicBezTo>
                  <a:pt x="1994558" y="243390"/>
                  <a:pt x="1993690" y="241219"/>
                  <a:pt x="1994558" y="239483"/>
                </a:cubicBezTo>
                <a:close/>
                <a:moveTo>
                  <a:pt x="5407350" y="239157"/>
                </a:moveTo>
                <a:cubicBezTo>
                  <a:pt x="5406482" y="238940"/>
                  <a:pt x="5407567" y="239049"/>
                  <a:pt x="5410606" y="239483"/>
                </a:cubicBezTo>
                <a:lnTo>
                  <a:pt x="5408002" y="239283"/>
                </a:lnTo>
                <a:close/>
                <a:moveTo>
                  <a:pt x="1684215" y="232972"/>
                </a:moveTo>
                <a:cubicBezTo>
                  <a:pt x="1687688" y="232104"/>
                  <a:pt x="1695501" y="232104"/>
                  <a:pt x="1707655" y="232972"/>
                </a:cubicBezTo>
                <a:cubicBezTo>
                  <a:pt x="1711127" y="232972"/>
                  <a:pt x="1713298" y="232972"/>
                  <a:pt x="1714166" y="232972"/>
                </a:cubicBezTo>
                <a:cubicBezTo>
                  <a:pt x="1724584" y="235576"/>
                  <a:pt x="1729793" y="243390"/>
                  <a:pt x="1729793" y="256412"/>
                </a:cubicBezTo>
                <a:cubicBezTo>
                  <a:pt x="1728056" y="265962"/>
                  <a:pt x="1723282" y="269001"/>
                  <a:pt x="1715469" y="265528"/>
                </a:cubicBezTo>
                <a:cubicBezTo>
                  <a:pt x="1705051" y="259451"/>
                  <a:pt x="1694198" y="249901"/>
                  <a:pt x="1682912" y="236878"/>
                </a:cubicBezTo>
                <a:cubicBezTo>
                  <a:pt x="1682044" y="235142"/>
                  <a:pt x="1681610" y="234274"/>
                  <a:pt x="1681610" y="234274"/>
                </a:cubicBezTo>
                <a:cubicBezTo>
                  <a:pt x="1682478" y="233406"/>
                  <a:pt x="1683346" y="232972"/>
                  <a:pt x="1684215" y="232972"/>
                </a:cubicBezTo>
                <a:close/>
                <a:moveTo>
                  <a:pt x="3730783" y="219949"/>
                </a:moveTo>
                <a:cubicBezTo>
                  <a:pt x="3756828" y="219081"/>
                  <a:pt x="3770284" y="227763"/>
                  <a:pt x="3771152" y="245994"/>
                </a:cubicBezTo>
                <a:cubicBezTo>
                  <a:pt x="3770284" y="259885"/>
                  <a:pt x="3749882" y="273341"/>
                  <a:pt x="3709947" y="286364"/>
                </a:cubicBezTo>
                <a:cubicBezTo>
                  <a:pt x="3703870" y="287232"/>
                  <a:pt x="3699963" y="286364"/>
                  <a:pt x="3698227" y="283759"/>
                </a:cubicBezTo>
                <a:cubicBezTo>
                  <a:pt x="3696490" y="281155"/>
                  <a:pt x="3697792" y="278116"/>
                  <a:pt x="3702133" y="274644"/>
                </a:cubicBezTo>
                <a:cubicBezTo>
                  <a:pt x="3713419" y="266830"/>
                  <a:pt x="3720365" y="261187"/>
                  <a:pt x="3722969" y="257714"/>
                </a:cubicBezTo>
                <a:cubicBezTo>
                  <a:pt x="3724705" y="255978"/>
                  <a:pt x="3725139" y="254676"/>
                  <a:pt x="3724271" y="253808"/>
                </a:cubicBezTo>
                <a:cubicBezTo>
                  <a:pt x="3723403" y="252940"/>
                  <a:pt x="3721667" y="252071"/>
                  <a:pt x="3719062" y="251203"/>
                </a:cubicBezTo>
                <a:cubicBezTo>
                  <a:pt x="3707776" y="249467"/>
                  <a:pt x="3702133" y="244258"/>
                  <a:pt x="3702133" y="235576"/>
                </a:cubicBezTo>
                <a:cubicBezTo>
                  <a:pt x="3703001" y="225158"/>
                  <a:pt x="3712551" y="219949"/>
                  <a:pt x="3730783" y="219949"/>
                </a:cubicBezTo>
                <a:close/>
                <a:moveTo>
                  <a:pt x="1788393" y="219949"/>
                </a:moveTo>
                <a:cubicBezTo>
                  <a:pt x="1781449" y="221686"/>
                  <a:pt x="1774070" y="222554"/>
                  <a:pt x="1766256" y="222554"/>
                </a:cubicBezTo>
                <a:cubicBezTo>
                  <a:pt x="1766256" y="225158"/>
                  <a:pt x="1766256" y="229499"/>
                  <a:pt x="1766256" y="235576"/>
                </a:cubicBezTo>
                <a:cubicBezTo>
                  <a:pt x="1765388" y="241653"/>
                  <a:pt x="1764953" y="246428"/>
                  <a:pt x="1764953" y="249901"/>
                </a:cubicBezTo>
                <a:cubicBezTo>
                  <a:pt x="1777108" y="239483"/>
                  <a:pt x="1784487" y="230801"/>
                  <a:pt x="1787092" y="223856"/>
                </a:cubicBezTo>
                <a:cubicBezTo>
                  <a:pt x="1787092" y="222988"/>
                  <a:pt x="1787526" y="222120"/>
                  <a:pt x="1788393" y="221251"/>
                </a:cubicBezTo>
                <a:cubicBezTo>
                  <a:pt x="1788393" y="220383"/>
                  <a:pt x="1788393" y="219949"/>
                  <a:pt x="1788393" y="219949"/>
                </a:cubicBezTo>
                <a:close/>
                <a:moveTo>
                  <a:pt x="8243736" y="206927"/>
                </a:moveTo>
                <a:cubicBezTo>
                  <a:pt x="8243736" y="206059"/>
                  <a:pt x="8245905" y="206059"/>
                  <a:pt x="8250246" y="206927"/>
                </a:cubicBezTo>
                <a:cubicBezTo>
                  <a:pt x="8277159" y="213004"/>
                  <a:pt x="8301034" y="222554"/>
                  <a:pt x="8321870" y="235576"/>
                </a:cubicBezTo>
                <a:cubicBezTo>
                  <a:pt x="8331419" y="240785"/>
                  <a:pt x="8334458" y="254242"/>
                  <a:pt x="8330986" y="275946"/>
                </a:cubicBezTo>
                <a:cubicBezTo>
                  <a:pt x="8329249" y="284627"/>
                  <a:pt x="8324475" y="288968"/>
                  <a:pt x="8316661" y="288968"/>
                </a:cubicBezTo>
                <a:cubicBezTo>
                  <a:pt x="8309715" y="288968"/>
                  <a:pt x="8303639" y="285930"/>
                  <a:pt x="8298430" y="279853"/>
                </a:cubicBezTo>
                <a:cubicBezTo>
                  <a:pt x="8281066" y="260753"/>
                  <a:pt x="8263269" y="238615"/>
                  <a:pt x="8245038" y="213438"/>
                </a:cubicBezTo>
                <a:cubicBezTo>
                  <a:pt x="8243300" y="209965"/>
                  <a:pt x="8242866" y="207795"/>
                  <a:pt x="8243736" y="206927"/>
                </a:cubicBezTo>
                <a:close/>
                <a:moveTo>
                  <a:pt x="5533017" y="197811"/>
                </a:moveTo>
                <a:lnTo>
                  <a:pt x="5533017" y="230367"/>
                </a:lnTo>
                <a:cubicBezTo>
                  <a:pt x="5540830" y="228631"/>
                  <a:pt x="5549512" y="227329"/>
                  <a:pt x="5559062" y="226460"/>
                </a:cubicBezTo>
                <a:cubicBezTo>
                  <a:pt x="5561666" y="226460"/>
                  <a:pt x="5564271" y="226460"/>
                  <a:pt x="5566876" y="226460"/>
                </a:cubicBezTo>
                <a:lnTo>
                  <a:pt x="5566876" y="205625"/>
                </a:lnTo>
                <a:lnTo>
                  <a:pt x="5565573" y="205625"/>
                </a:lnTo>
                <a:cubicBezTo>
                  <a:pt x="5549078" y="207361"/>
                  <a:pt x="5538226" y="204756"/>
                  <a:pt x="5533017" y="197811"/>
                </a:cubicBezTo>
                <a:close/>
                <a:moveTo>
                  <a:pt x="5809503" y="171766"/>
                </a:moveTo>
                <a:cubicBezTo>
                  <a:pt x="5797348" y="183920"/>
                  <a:pt x="5786496" y="194772"/>
                  <a:pt x="5776947" y="204322"/>
                </a:cubicBezTo>
                <a:cubicBezTo>
                  <a:pt x="5797783" y="197377"/>
                  <a:pt x="5812975" y="192168"/>
                  <a:pt x="5822525" y="188695"/>
                </a:cubicBezTo>
                <a:cubicBezTo>
                  <a:pt x="5821657" y="186959"/>
                  <a:pt x="5819486" y="183920"/>
                  <a:pt x="5816014" y="179580"/>
                </a:cubicBezTo>
                <a:cubicBezTo>
                  <a:pt x="5813409" y="176107"/>
                  <a:pt x="5811239" y="173502"/>
                  <a:pt x="5809503" y="171766"/>
                </a:cubicBezTo>
                <a:close/>
                <a:moveTo>
                  <a:pt x="5114587" y="170464"/>
                </a:moveTo>
                <a:cubicBezTo>
                  <a:pt x="5105037" y="181750"/>
                  <a:pt x="5093751" y="191300"/>
                  <a:pt x="5080729" y="199113"/>
                </a:cubicBezTo>
                <a:cubicBezTo>
                  <a:pt x="5080729" y="201718"/>
                  <a:pt x="5080729" y="205190"/>
                  <a:pt x="5080729" y="209531"/>
                </a:cubicBezTo>
                <a:cubicBezTo>
                  <a:pt x="5079860" y="213872"/>
                  <a:pt x="5079426" y="217345"/>
                  <a:pt x="5079426" y="219949"/>
                </a:cubicBezTo>
                <a:cubicBezTo>
                  <a:pt x="5092449" y="217345"/>
                  <a:pt x="5105471" y="215174"/>
                  <a:pt x="5118494" y="213438"/>
                </a:cubicBezTo>
                <a:cubicBezTo>
                  <a:pt x="5118494" y="212570"/>
                  <a:pt x="5118059" y="211268"/>
                  <a:pt x="5117192" y="209531"/>
                </a:cubicBezTo>
                <a:cubicBezTo>
                  <a:pt x="5116323" y="208663"/>
                  <a:pt x="5115455" y="207795"/>
                  <a:pt x="5114587" y="206927"/>
                </a:cubicBezTo>
                <a:cubicBezTo>
                  <a:pt x="5113718" y="206059"/>
                  <a:pt x="5113285" y="201284"/>
                  <a:pt x="5113285" y="192602"/>
                </a:cubicBezTo>
                <a:cubicBezTo>
                  <a:pt x="5114153" y="188261"/>
                  <a:pt x="5114587" y="180882"/>
                  <a:pt x="5114587" y="170464"/>
                </a:cubicBezTo>
                <a:close/>
                <a:moveTo>
                  <a:pt x="6218408" y="167859"/>
                </a:moveTo>
                <a:cubicBezTo>
                  <a:pt x="6212330" y="175673"/>
                  <a:pt x="6205819" y="183486"/>
                  <a:pt x="6198874" y="191300"/>
                </a:cubicBezTo>
                <a:cubicBezTo>
                  <a:pt x="6197138" y="193904"/>
                  <a:pt x="6197572" y="194772"/>
                  <a:pt x="6200177" y="193904"/>
                </a:cubicBezTo>
                <a:cubicBezTo>
                  <a:pt x="6210595" y="192168"/>
                  <a:pt x="6219710" y="191300"/>
                  <a:pt x="6227524" y="191300"/>
                </a:cubicBezTo>
                <a:cubicBezTo>
                  <a:pt x="6224051" y="183486"/>
                  <a:pt x="6221012" y="175673"/>
                  <a:pt x="6218408" y="167859"/>
                </a:cubicBezTo>
                <a:close/>
                <a:moveTo>
                  <a:pt x="1049202" y="165255"/>
                </a:moveTo>
                <a:cubicBezTo>
                  <a:pt x="1043993" y="166123"/>
                  <a:pt x="1038784" y="166557"/>
                  <a:pt x="1033575" y="166557"/>
                </a:cubicBezTo>
                <a:cubicBezTo>
                  <a:pt x="1032706" y="169162"/>
                  <a:pt x="1029668" y="172200"/>
                  <a:pt x="1024459" y="175673"/>
                </a:cubicBezTo>
                <a:cubicBezTo>
                  <a:pt x="1025326" y="176541"/>
                  <a:pt x="1026629" y="177409"/>
                  <a:pt x="1028366" y="178277"/>
                </a:cubicBezTo>
                <a:cubicBezTo>
                  <a:pt x="1031839" y="180014"/>
                  <a:pt x="1034009" y="181316"/>
                  <a:pt x="1034878" y="182184"/>
                </a:cubicBezTo>
                <a:lnTo>
                  <a:pt x="1045295" y="191300"/>
                </a:lnTo>
                <a:cubicBezTo>
                  <a:pt x="1047899" y="183486"/>
                  <a:pt x="1049202" y="176107"/>
                  <a:pt x="1049202" y="169162"/>
                </a:cubicBezTo>
                <a:close/>
                <a:moveTo>
                  <a:pt x="7478907" y="163953"/>
                </a:moveTo>
                <a:cubicBezTo>
                  <a:pt x="7474566" y="164821"/>
                  <a:pt x="7469792" y="166123"/>
                  <a:pt x="7464582" y="167859"/>
                </a:cubicBezTo>
                <a:cubicBezTo>
                  <a:pt x="7465451" y="171332"/>
                  <a:pt x="7465884" y="176541"/>
                  <a:pt x="7465884" y="183486"/>
                </a:cubicBezTo>
                <a:cubicBezTo>
                  <a:pt x="7466753" y="189564"/>
                  <a:pt x="7467187" y="194338"/>
                  <a:pt x="7467187" y="197811"/>
                </a:cubicBezTo>
                <a:cubicBezTo>
                  <a:pt x="7471528" y="196075"/>
                  <a:pt x="7476302" y="194772"/>
                  <a:pt x="7481512" y="193904"/>
                </a:cubicBezTo>
                <a:cubicBezTo>
                  <a:pt x="7482380" y="187827"/>
                  <a:pt x="7482814" y="178712"/>
                  <a:pt x="7482814" y="166557"/>
                </a:cubicBezTo>
                <a:cubicBezTo>
                  <a:pt x="7481946" y="163953"/>
                  <a:pt x="7480644" y="163084"/>
                  <a:pt x="7478907" y="163953"/>
                </a:cubicBezTo>
                <a:close/>
                <a:moveTo>
                  <a:pt x="5533017" y="160046"/>
                </a:moveTo>
                <a:lnTo>
                  <a:pt x="5533017" y="186091"/>
                </a:lnTo>
                <a:cubicBezTo>
                  <a:pt x="5533885" y="186091"/>
                  <a:pt x="5534319" y="186091"/>
                  <a:pt x="5534319" y="186091"/>
                </a:cubicBezTo>
                <a:cubicBezTo>
                  <a:pt x="5544737" y="185223"/>
                  <a:pt x="5555589" y="183486"/>
                  <a:pt x="5566876" y="180882"/>
                </a:cubicBezTo>
                <a:cubicBezTo>
                  <a:pt x="5566876" y="175673"/>
                  <a:pt x="5566876" y="170898"/>
                  <a:pt x="5566876" y="166557"/>
                </a:cubicBezTo>
                <a:cubicBezTo>
                  <a:pt x="5565139" y="166557"/>
                  <a:pt x="5562968" y="166991"/>
                  <a:pt x="5560364" y="167859"/>
                </a:cubicBezTo>
                <a:cubicBezTo>
                  <a:pt x="5548210" y="169596"/>
                  <a:pt x="5539094" y="166991"/>
                  <a:pt x="5533017" y="160046"/>
                </a:cubicBezTo>
                <a:close/>
                <a:moveTo>
                  <a:pt x="7576576" y="157441"/>
                </a:moveTo>
                <a:cubicBezTo>
                  <a:pt x="7568762" y="158310"/>
                  <a:pt x="7560948" y="160046"/>
                  <a:pt x="7553135" y="162650"/>
                </a:cubicBezTo>
                <a:lnTo>
                  <a:pt x="7553135" y="184789"/>
                </a:lnTo>
                <a:cubicBezTo>
                  <a:pt x="7554004" y="184789"/>
                  <a:pt x="7555740" y="185223"/>
                  <a:pt x="7558344" y="186091"/>
                </a:cubicBezTo>
                <a:cubicBezTo>
                  <a:pt x="7565290" y="186959"/>
                  <a:pt x="7569630" y="187827"/>
                  <a:pt x="7571366" y="188695"/>
                </a:cubicBezTo>
                <a:cubicBezTo>
                  <a:pt x="7573971" y="188695"/>
                  <a:pt x="7575273" y="187827"/>
                  <a:pt x="7575273" y="186091"/>
                </a:cubicBezTo>
                <a:cubicBezTo>
                  <a:pt x="7578746" y="175673"/>
                  <a:pt x="7580482" y="166991"/>
                  <a:pt x="7580482" y="160046"/>
                </a:cubicBezTo>
                <a:cubicBezTo>
                  <a:pt x="7580482" y="158310"/>
                  <a:pt x="7579180" y="157441"/>
                  <a:pt x="7576576" y="157441"/>
                </a:cubicBezTo>
                <a:close/>
                <a:moveTo>
                  <a:pt x="8571008" y="154837"/>
                </a:moveTo>
                <a:cubicBezTo>
                  <a:pt x="8568403" y="154837"/>
                  <a:pt x="8564497" y="155271"/>
                  <a:pt x="8559288" y="156139"/>
                </a:cubicBezTo>
                <a:cubicBezTo>
                  <a:pt x="8553211" y="157007"/>
                  <a:pt x="8548870" y="157876"/>
                  <a:pt x="8546265" y="158744"/>
                </a:cubicBezTo>
                <a:cubicBezTo>
                  <a:pt x="8546265" y="162216"/>
                  <a:pt x="8546699" y="166557"/>
                  <a:pt x="8547567" y="171766"/>
                </a:cubicBezTo>
                <a:cubicBezTo>
                  <a:pt x="8547567" y="176975"/>
                  <a:pt x="8547567" y="180448"/>
                  <a:pt x="8547567" y="182184"/>
                </a:cubicBezTo>
                <a:cubicBezTo>
                  <a:pt x="8557985" y="182184"/>
                  <a:pt x="8567101" y="181316"/>
                  <a:pt x="8574914" y="179580"/>
                </a:cubicBezTo>
                <a:cubicBezTo>
                  <a:pt x="8574914" y="173502"/>
                  <a:pt x="8575782" y="166991"/>
                  <a:pt x="8577519" y="160046"/>
                </a:cubicBezTo>
                <a:cubicBezTo>
                  <a:pt x="8577519" y="156573"/>
                  <a:pt x="8575349" y="154837"/>
                  <a:pt x="8571008" y="154837"/>
                </a:cubicBezTo>
                <a:close/>
                <a:moveTo>
                  <a:pt x="4444823" y="152232"/>
                </a:moveTo>
                <a:cubicBezTo>
                  <a:pt x="4456109" y="157441"/>
                  <a:pt x="4465659" y="164387"/>
                  <a:pt x="4473472" y="173068"/>
                </a:cubicBezTo>
                <a:cubicBezTo>
                  <a:pt x="4476077" y="177409"/>
                  <a:pt x="4476077" y="182184"/>
                  <a:pt x="4473472" y="187393"/>
                </a:cubicBezTo>
                <a:cubicBezTo>
                  <a:pt x="4467395" y="193470"/>
                  <a:pt x="4459148" y="202152"/>
                  <a:pt x="4448730" y="213438"/>
                </a:cubicBezTo>
                <a:cubicBezTo>
                  <a:pt x="4420949" y="245560"/>
                  <a:pt x="4391865" y="266396"/>
                  <a:pt x="4361479" y="275946"/>
                </a:cubicBezTo>
                <a:cubicBezTo>
                  <a:pt x="4358006" y="277682"/>
                  <a:pt x="4355836" y="278116"/>
                  <a:pt x="4354968" y="277248"/>
                </a:cubicBezTo>
                <a:cubicBezTo>
                  <a:pt x="4354968" y="275512"/>
                  <a:pt x="4356704" y="273341"/>
                  <a:pt x="4360177" y="270737"/>
                </a:cubicBezTo>
                <a:cubicBezTo>
                  <a:pt x="4379277" y="255110"/>
                  <a:pt x="4400113" y="229065"/>
                  <a:pt x="4422685" y="192602"/>
                </a:cubicBezTo>
                <a:cubicBezTo>
                  <a:pt x="4423553" y="190866"/>
                  <a:pt x="4424855" y="188695"/>
                  <a:pt x="4426592" y="186091"/>
                </a:cubicBezTo>
                <a:cubicBezTo>
                  <a:pt x="4434405" y="174805"/>
                  <a:pt x="4437878" y="165255"/>
                  <a:pt x="4437009" y="157441"/>
                </a:cubicBezTo>
                <a:cubicBezTo>
                  <a:pt x="4437878" y="153101"/>
                  <a:pt x="4440482" y="151364"/>
                  <a:pt x="4444823" y="152232"/>
                </a:cubicBezTo>
                <a:close/>
                <a:moveTo>
                  <a:pt x="2759791" y="152232"/>
                </a:moveTo>
                <a:cubicBezTo>
                  <a:pt x="2755450" y="154837"/>
                  <a:pt x="2750675" y="156573"/>
                  <a:pt x="2745466" y="157441"/>
                </a:cubicBezTo>
                <a:cubicBezTo>
                  <a:pt x="2745466" y="164387"/>
                  <a:pt x="2745032" y="171766"/>
                  <a:pt x="2744164" y="179580"/>
                </a:cubicBezTo>
                <a:cubicBezTo>
                  <a:pt x="2745900" y="179580"/>
                  <a:pt x="2748505" y="180014"/>
                  <a:pt x="2751977" y="180882"/>
                </a:cubicBezTo>
                <a:cubicBezTo>
                  <a:pt x="2756318" y="180882"/>
                  <a:pt x="2759357" y="181316"/>
                  <a:pt x="2761093" y="182184"/>
                </a:cubicBezTo>
                <a:cubicBezTo>
                  <a:pt x="2763698" y="181316"/>
                  <a:pt x="2765000" y="180014"/>
                  <a:pt x="2765000" y="178277"/>
                </a:cubicBezTo>
                <a:cubicBezTo>
                  <a:pt x="2765000" y="171332"/>
                  <a:pt x="2765000" y="163519"/>
                  <a:pt x="2765000" y="154837"/>
                </a:cubicBezTo>
                <a:cubicBezTo>
                  <a:pt x="2765868" y="152232"/>
                  <a:pt x="2764132" y="151364"/>
                  <a:pt x="2759791" y="152232"/>
                </a:cubicBezTo>
                <a:close/>
                <a:moveTo>
                  <a:pt x="5085938" y="144419"/>
                </a:moveTo>
                <a:cubicBezTo>
                  <a:pt x="5085938" y="148760"/>
                  <a:pt x="5085503" y="155705"/>
                  <a:pt x="5084635" y="165255"/>
                </a:cubicBezTo>
                <a:cubicBezTo>
                  <a:pt x="5083767" y="173937"/>
                  <a:pt x="5082899" y="180882"/>
                  <a:pt x="5082031" y="186091"/>
                </a:cubicBezTo>
                <a:cubicBezTo>
                  <a:pt x="5089844" y="174805"/>
                  <a:pt x="5097224" y="162650"/>
                  <a:pt x="5104169" y="149628"/>
                </a:cubicBezTo>
                <a:cubicBezTo>
                  <a:pt x="5102433" y="149628"/>
                  <a:pt x="5100696" y="149628"/>
                  <a:pt x="5098960" y="149628"/>
                </a:cubicBezTo>
                <a:cubicBezTo>
                  <a:pt x="5093751" y="151364"/>
                  <a:pt x="5089410" y="149628"/>
                  <a:pt x="5085938" y="144419"/>
                </a:cubicBezTo>
                <a:close/>
                <a:moveTo>
                  <a:pt x="4861951" y="137908"/>
                </a:moveTo>
                <a:cubicBezTo>
                  <a:pt x="4887996" y="140512"/>
                  <a:pt x="4912739" y="146155"/>
                  <a:pt x="4936179" y="154837"/>
                </a:cubicBezTo>
                <a:cubicBezTo>
                  <a:pt x="4954411" y="161782"/>
                  <a:pt x="4962658" y="175239"/>
                  <a:pt x="4960922" y="195207"/>
                </a:cubicBezTo>
                <a:cubicBezTo>
                  <a:pt x="4959185" y="204756"/>
                  <a:pt x="4955713" y="210399"/>
                  <a:pt x="4950504" y="212136"/>
                </a:cubicBezTo>
                <a:cubicBezTo>
                  <a:pt x="4942691" y="212136"/>
                  <a:pt x="4933141" y="207795"/>
                  <a:pt x="4921855" y="199113"/>
                </a:cubicBezTo>
                <a:cubicBezTo>
                  <a:pt x="4893205" y="175673"/>
                  <a:pt x="4872369" y="157007"/>
                  <a:pt x="4859347" y="143117"/>
                </a:cubicBezTo>
                <a:cubicBezTo>
                  <a:pt x="4858478" y="141380"/>
                  <a:pt x="4858045" y="140078"/>
                  <a:pt x="4858045" y="139210"/>
                </a:cubicBezTo>
                <a:cubicBezTo>
                  <a:pt x="4858912" y="138342"/>
                  <a:pt x="4860215" y="137908"/>
                  <a:pt x="4861951" y="137908"/>
                </a:cubicBezTo>
                <a:close/>
                <a:moveTo>
                  <a:pt x="5182304" y="136605"/>
                </a:moveTo>
                <a:cubicBezTo>
                  <a:pt x="5181435" y="137474"/>
                  <a:pt x="5180133" y="137908"/>
                  <a:pt x="5178397" y="137908"/>
                </a:cubicBezTo>
                <a:cubicBezTo>
                  <a:pt x="5174924" y="138776"/>
                  <a:pt x="5169715" y="139644"/>
                  <a:pt x="5162770" y="140512"/>
                </a:cubicBezTo>
                <a:cubicBezTo>
                  <a:pt x="5154088" y="142249"/>
                  <a:pt x="5147577" y="143551"/>
                  <a:pt x="5143236" y="144419"/>
                </a:cubicBezTo>
                <a:lnTo>
                  <a:pt x="5143236" y="150930"/>
                </a:lnTo>
                <a:cubicBezTo>
                  <a:pt x="5151050" y="150930"/>
                  <a:pt x="5157127" y="152232"/>
                  <a:pt x="5161468" y="154837"/>
                </a:cubicBezTo>
                <a:cubicBezTo>
                  <a:pt x="5166677" y="156573"/>
                  <a:pt x="5170149" y="160480"/>
                  <a:pt x="5171886" y="166557"/>
                </a:cubicBezTo>
                <a:cubicBezTo>
                  <a:pt x="5173622" y="180448"/>
                  <a:pt x="5170584" y="186959"/>
                  <a:pt x="5162770" y="186091"/>
                </a:cubicBezTo>
                <a:cubicBezTo>
                  <a:pt x="5160166" y="186091"/>
                  <a:pt x="5156259" y="183920"/>
                  <a:pt x="5151050" y="179580"/>
                </a:cubicBezTo>
                <a:cubicBezTo>
                  <a:pt x="5148445" y="175239"/>
                  <a:pt x="5145841" y="171332"/>
                  <a:pt x="5143236" y="167859"/>
                </a:cubicBezTo>
                <a:cubicBezTo>
                  <a:pt x="5143236" y="176541"/>
                  <a:pt x="5142802" y="184355"/>
                  <a:pt x="5141934" y="191300"/>
                </a:cubicBezTo>
                <a:cubicBezTo>
                  <a:pt x="5141934" y="199981"/>
                  <a:pt x="5141066" y="206059"/>
                  <a:pt x="5139330" y="209531"/>
                </a:cubicBezTo>
                <a:cubicBezTo>
                  <a:pt x="5140198" y="209531"/>
                  <a:pt x="5141934" y="209531"/>
                  <a:pt x="5144539" y="209531"/>
                </a:cubicBezTo>
                <a:cubicBezTo>
                  <a:pt x="5152352" y="207795"/>
                  <a:pt x="5157995" y="208229"/>
                  <a:pt x="5161468" y="210834"/>
                </a:cubicBezTo>
                <a:cubicBezTo>
                  <a:pt x="5162336" y="211702"/>
                  <a:pt x="5163204" y="212570"/>
                  <a:pt x="5164072" y="213438"/>
                </a:cubicBezTo>
                <a:cubicBezTo>
                  <a:pt x="5165808" y="214306"/>
                  <a:pt x="5167979" y="216477"/>
                  <a:pt x="5170584" y="219949"/>
                </a:cubicBezTo>
                <a:cubicBezTo>
                  <a:pt x="5177529" y="201718"/>
                  <a:pt x="5181435" y="173937"/>
                  <a:pt x="5182304" y="136605"/>
                </a:cubicBezTo>
                <a:close/>
                <a:moveTo>
                  <a:pt x="8237224" y="131397"/>
                </a:moveTo>
                <a:cubicBezTo>
                  <a:pt x="8231146" y="131397"/>
                  <a:pt x="8222031" y="132265"/>
                  <a:pt x="8209877" y="134001"/>
                </a:cubicBezTo>
                <a:cubicBezTo>
                  <a:pt x="8209877" y="150496"/>
                  <a:pt x="8209877" y="163953"/>
                  <a:pt x="8209877" y="174371"/>
                </a:cubicBezTo>
                <a:cubicBezTo>
                  <a:pt x="8213349" y="174371"/>
                  <a:pt x="8218124" y="173937"/>
                  <a:pt x="8224202" y="173068"/>
                </a:cubicBezTo>
                <a:cubicBezTo>
                  <a:pt x="8230278" y="173068"/>
                  <a:pt x="8234620" y="173068"/>
                  <a:pt x="8237224" y="173068"/>
                </a:cubicBezTo>
                <a:close/>
                <a:moveTo>
                  <a:pt x="4045926" y="130094"/>
                </a:moveTo>
                <a:cubicBezTo>
                  <a:pt x="4046795" y="130094"/>
                  <a:pt x="4047662" y="130962"/>
                  <a:pt x="4048531" y="132699"/>
                </a:cubicBezTo>
                <a:cubicBezTo>
                  <a:pt x="4060685" y="167425"/>
                  <a:pt x="4058515" y="192602"/>
                  <a:pt x="4042020" y="208229"/>
                </a:cubicBezTo>
                <a:cubicBezTo>
                  <a:pt x="4035074" y="214306"/>
                  <a:pt x="4028129" y="214306"/>
                  <a:pt x="4021184" y="208229"/>
                </a:cubicBezTo>
                <a:cubicBezTo>
                  <a:pt x="4010766" y="192602"/>
                  <a:pt x="4010766" y="177843"/>
                  <a:pt x="4021184" y="163953"/>
                </a:cubicBezTo>
                <a:cubicBezTo>
                  <a:pt x="4032470" y="150062"/>
                  <a:pt x="4039849" y="139644"/>
                  <a:pt x="4043322" y="132699"/>
                </a:cubicBezTo>
                <a:cubicBezTo>
                  <a:pt x="4044190" y="130962"/>
                  <a:pt x="4045058" y="130094"/>
                  <a:pt x="4045926" y="130094"/>
                </a:cubicBezTo>
                <a:close/>
                <a:moveTo>
                  <a:pt x="4526213" y="127164"/>
                </a:moveTo>
                <a:cubicBezTo>
                  <a:pt x="4527082" y="126947"/>
                  <a:pt x="4528167" y="127056"/>
                  <a:pt x="4529469" y="127490"/>
                </a:cubicBezTo>
                <a:cubicBezTo>
                  <a:pt x="4544228" y="129226"/>
                  <a:pt x="4555948" y="134869"/>
                  <a:pt x="4564630" y="144419"/>
                </a:cubicBezTo>
                <a:cubicBezTo>
                  <a:pt x="4568102" y="147892"/>
                  <a:pt x="4568536" y="151798"/>
                  <a:pt x="4565932" y="156139"/>
                </a:cubicBezTo>
                <a:cubicBezTo>
                  <a:pt x="4564196" y="157007"/>
                  <a:pt x="4561591" y="166557"/>
                  <a:pt x="4558118" y="184789"/>
                </a:cubicBezTo>
                <a:cubicBezTo>
                  <a:pt x="4557250" y="186525"/>
                  <a:pt x="4556382" y="189129"/>
                  <a:pt x="4555514" y="192602"/>
                </a:cubicBezTo>
                <a:cubicBezTo>
                  <a:pt x="4552041" y="203888"/>
                  <a:pt x="4549003" y="211702"/>
                  <a:pt x="4546398" y="216042"/>
                </a:cubicBezTo>
                <a:cubicBezTo>
                  <a:pt x="4566366" y="221251"/>
                  <a:pt x="4584163" y="228197"/>
                  <a:pt x="4599790" y="236878"/>
                </a:cubicBezTo>
                <a:cubicBezTo>
                  <a:pt x="4613681" y="242956"/>
                  <a:pt x="4618456" y="255544"/>
                  <a:pt x="4614115" y="274644"/>
                </a:cubicBezTo>
                <a:cubicBezTo>
                  <a:pt x="4609774" y="291139"/>
                  <a:pt x="4601092" y="294611"/>
                  <a:pt x="4588070" y="285062"/>
                </a:cubicBezTo>
                <a:cubicBezTo>
                  <a:pt x="4582861" y="278984"/>
                  <a:pt x="4573745" y="268132"/>
                  <a:pt x="4560723" y="252505"/>
                </a:cubicBezTo>
                <a:cubicBezTo>
                  <a:pt x="4551173" y="240351"/>
                  <a:pt x="4544662" y="232104"/>
                  <a:pt x="4541189" y="227763"/>
                </a:cubicBezTo>
                <a:cubicBezTo>
                  <a:pt x="4534244" y="236444"/>
                  <a:pt x="4524260" y="245560"/>
                  <a:pt x="4511237" y="255110"/>
                </a:cubicBezTo>
                <a:cubicBezTo>
                  <a:pt x="4491270" y="268132"/>
                  <a:pt x="4464791" y="275946"/>
                  <a:pt x="4431800" y="278550"/>
                </a:cubicBezTo>
                <a:cubicBezTo>
                  <a:pt x="4429196" y="278550"/>
                  <a:pt x="4427460" y="277682"/>
                  <a:pt x="4426592" y="275946"/>
                </a:cubicBezTo>
                <a:cubicBezTo>
                  <a:pt x="4426592" y="275078"/>
                  <a:pt x="4427894" y="274210"/>
                  <a:pt x="4430498" y="273341"/>
                </a:cubicBezTo>
                <a:cubicBezTo>
                  <a:pt x="4457411" y="262489"/>
                  <a:pt x="4478681" y="249250"/>
                  <a:pt x="4494308" y="233623"/>
                </a:cubicBezTo>
                <a:lnTo>
                  <a:pt x="4501827" y="220056"/>
                </a:lnTo>
                <a:lnTo>
                  <a:pt x="4503424" y="218647"/>
                </a:lnTo>
                <a:lnTo>
                  <a:pt x="4503985" y="216162"/>
                </a:lnTo>
                <a:lnTo>
                  <a:pt x="4524260" y="179580"/>
                </a:lnTo>
                <a:cubicBezTo>
                  <a:pt x="4528601" y="158744"/>
                  <a:pt x="4528601" y="143551"/>
                  <a:pt x="4524260" y="134001"/>
                </a:cubicBezTo>
                <a:cubicBezTo>
                  <a:pt x="4523392" y="131397"/>
                  <a:pt x="4523392" y="129660"/>
                  <a:pt x="4524260" y="128792"/>
                </a:cubicBezTo>
                <a:cubicBezTo>
                  <a:pt x="4524694" y="127924"/>
                  <a:pt x="4525345" y="127381"/>
                  <a:pt x="4526213" y="127164"/>
                </a:cubicBezTo>
                <a:close/>
                <a:moveTo>
                  <a:pt x="8587611" y="126839"/>
                </a:moveTo>
                <a:cubicBezTo>
                  <a:pt x="8589999" y="126839"/>
                  <a:pt x="8592278" y="127490"/>
                  <a:pt x="8594448" y="128792"/>
                </a:cubicBezTo>
                <a:cubicBezTo>
                  <a:pt x="8605735" y="134869"/>
                  <a:pt x="8613982" y="141380"/>
                  <a:pt x="8619191" y="148326"/>
                </a:cubicBezTo>
                <a:cubicBezTo>
                  <a:pt x="8623532" y="152667"/>
                  <a:pt x="8623098" y="157007"/>
                  <a:pt x="8617889" y="161348"/>
                </a:cubicBezTo>
                <a:cubicBezTo>
                  <a:pt x="8615284" y="164821"/>
                  <a:pt x="8611812" y="172634"/>
                  <a:pt x="8607471" y="184789"/>
                </a:cubicBezTo>
                <a:cubicBezTo>
                  <a:pt x="8609207" y="186525"/>
                  <a:pt x="8610943" y="189129"/>
                  <a:pt x="8612680" y="192602"/>
                </a:cubicBezTo>
                <a:cubicBezTo>
                  <a:pt x="8614416" y="198679"/>
                  <a:pt x="8612680" y="202152"/>
                  <a:pt x="8607471" y="203020"/>
                </a:cubicBezTo>
                <a:cubicBezTo>
                  <a:pt x="8581426" y="204756"/>
                  <a:pt x="8561892" y="205625"/>
                  <a:pt x="8548870" y="205625"/>
                </a:cubicBezTo>
                <a:cubicBezTo>
                  <a:pt x="8546265" y="212570"/>
                  <a:pt x="8543226" y="216477"/>
                  <a:pt x="8539754" y="217345"/>
                </a:cubicBezTo>
                <a:cubicBezTo>
                  <a:pt x="8528468" y="216477"/>
                  <a:pt x="8521957" y="208229"/>
                  <a:pt x="8520220" y="192602"/>
                </a:cubicBezTo>
                <a:cubicBezTo>
                  <a:pt x="8520220" y="170898"/>
                  <a:pt x="8516748" y="154403"/>
                  <a:pt x="8509802" y="143117"/>
                </a:cubicBezTo>
                <a:cubicBezTo>
                  <a:pt x="8508066" y="137040"/>
                  <a:pt x="8509802" y="134001"/>
                  <a:pt x="8515011" y="134001"/>
                </a:cubicBezTo>
                <a:cubicBezTo>
                  <a:pt x="8516748" y="134001"/>
                  <a:pt x="8520220" y="134435"/>
                  <a:pt x="8525429" y="135303"/>
                </a:cubicBezTo>
                <a:cubicBezTo>
                  <a:pt x="8531507" y="136171"/>
                  <a:pt x="8535413" y="137040"/>
                  <a:pt x="8537149" y="137908"/>
                </a:cubicBezTo>
                <a:cubicBezTo>
                  <a:pt x="8544963" y="137908"/>
                  <a:pt x="8552342" y="136605"/>
                  <a:pt x="8559288" y="134001"/>
                </a:cubicBezTo>
                <a:cubicBezTo>
                  <a:pt x="8566233" y="132265"/>
                  <a:pt x="8573178" y="130528"/>
                  <a:pt x="8580123" y="128792"/>
                </a:cubicBezTo>
                <a:cubicBezTo>
                  <a:pt x="8582728" y="127490"/>
                  <a:pt x="8585224" y="126839"/>
                  <a:pt x="8587611" y="126839"/>
                </a:cubicBezTo>
                <a:close/>
                <a:moveTo>
                  <a:pt x="7587644" y="126188"/>
                </a:moveTo>
                <a:cubicBezTo>
                  <a:pt x="7589381" y="126188"/>
                  <a:pt x="7591334" y="126622"/>
                  <a:pt x="7593504" y="127490"/>
                </a:cubicBezTo>
                <a:cubicBezTo>
                  <a:pt x="7596978" y="130094"/>
                  <a:pt x="7603922" y="136605"/>
                  <a:pt x="7614340" y="147023"/>
                </a:cubicBezTo>
                <a:cubicBezTo>
                  <a:pt x="7615209" y="147892"/>
                  <a:pt x="7615643" y="148326"/>
                  <a:pt x="7615643" y="148326"/>
                </a:cubicBezTo>
                <a:cubicBezTo>
                  <a:pt x="7621720" y="152667"/>
                  <a:pt x="7622154" y="158744"/>
                  <a:pt x="7616945" y="166557"/>
                </a:cubicBezTo>
                <a:cubicBezTo>
                  <a:pt x="7613472" y="174371"/>
                  <a:pt x="7610868" y="182184"/>
                  <a:pt x="7609132" y="189998"/>
                </a:cubicBezTo>
                <a:cubicBezTo>
                  <a:pt x="7608264" y="193470"/>
                  <a:pt x="7606527" y="198679"/>
                  <a:pt x="7603922" y="205625"/>
                </a:cubicBezTo>
                <a:cubicBezTo>
                  <a:pt x="7602186" y="209965"/>
                  <a:pt x="7600884" y="213004"/>
                  <a:pt x="7600016" y="214740"/>
                </a:cubicBezTo>
                <a:cubicBezTo>
                  <a:pt x="7594807" y="225158"/>
                  <a:pt x="7586994" y="231235"/>
                  <a:pt x="7576576" y="232972"/>
                </a:cubicBezTo>
                <a:cubicBezTo>
                  <a:pt x="7573103" y="232972"/>
                  <a:pt x="7570064" y="230801"/>
                  <a:pt x="7567460" y="226460"/>
                </a:cubicBezTo>
                <a:cubicBezTo>
                  <a:pt x="7563120" y="212570"/>
                  <a:pt x="7558344" y="202586"/>
                  <a:pt x="7553135" y="196509"/>
                </a:cubicBezTo>
                <a:cubicBezTo>
                  <a:pt x="7553135" y="200850"/>
                  <a:pt x="7553135" y="207361"/>
                  <a:pt x="7553135" y="216042"/>
                </a:cubicBezTo>
                <a:cubicBezTo>
                  <a:pt x="7552267" y="225592"/>
                  <a:pt x="7551833" y="232538"/>
                  <a:pt x="7551833" y="236878"/>
                </a:cubicBezTo>
                <a:cubicBezTo>
                  <a:pt x="7550965" y="272473"/>
                  <a:pt x="7546190" y="295914"/>
                  <a:pt x="7537508" y="307200"/>
                </a:cubicBezTo>
                <a:cubicBezTo>
                  <a:pt x="7535772" y="309804"/>
                  <a:pt x="7534470" y="311106"/>
                  <a:pt x="7533602" y="311106"/>
                </a:cubicBezTo>
                <a:cubicBezTo>
                  <a:pt x="7532734" y="311106"/>
                  <a:pt x="7531866" y="309804"/>
                  <a:pt x="7530997" y="307200"/>
                </a:cubicBezTo>
                <a:cubicBezTo>
                  <a:pt x="7530997" y="305463"/>
                  <a:pt x="7530563" y="302859"/>
                  <a:pt x="7529694" y="299386"/>
                </a:cubicBezTo>
                <a:cubicBezTo>
                  <a:pt x="7527090" y="286364"/>
                  <a:pt x="7525788" y="274210"/>
                  <a:pt x="7525788" y="262923"/>
                </a:cubicBezTo>
                <a:cubicBezTo>
                  <a:pt x="7524920" y="248165"/>
                  <a:pt x="7524486" y="225158"/>
                  <a:pt x="7524486" y="193904"/>
                </a:cubicBezTo>
                <a:cubicBezTo>
                  <a:pt x="7524486" y="168728"/>
                  <a:pt x="7522750" y="151364"/>
                  <a:pt x="7519276" y="141814"/>
                </a:cubicBezTo>
                <a:cubicBezTo>
                  <a:pt x="7518408" y="135737"/>
                  <a:pt x="7521013" y="133133"/>
                  <a:pt x="7527090" y="134001"/>
                </a:cubicBezTo>
                <a:cubicBezTo>
                  <a:pt x="7529694" y="134001"/>
                  <a:pt x="7533602" y="135303"/>
                  <a:pt x="7538810" y="137908"/>
                </a:cubicBezTo>
                <a:cubicBezTo>
                  <a:pt x="7540547" y="138776"/>
                  <a:pt x="7541849" y="139644"/>
                  <a:pt x="7542717" y="140512"/>
                </a:cubicBezTo>
                <a:cubicBezTo>
                  <a:pt x="7547926" y="138776"/>
                  <a:pt x="7553135" y="137474"/>
                  <a:pt x="7558344" y="136605"/>
                </a:cubicBezTo>
                <a:cubicBezTo>
                  <a:pt x="7569630" y="134869"/>
                  <a:pt x="7577878" y="131831"/>
                  <a:pt x="7583086" y="127490"/>
                </a:cubicBezTo>
                <a:cubicBezTo>
                  <a:pt x="7584389" y="126622"/>
                  <a:pt x="7585908" y="126188"/>
                  <a:pt x="7587644" y="126188"/>
                </a:cubicBezTo>
                <a:close/>
                <a:moveTo>
                  <a:pt x="4200894" y="124885"/>
                </a:moveTo>
                <a:cubicBezTo>
                  <a:pt x="4201762" y="124017"/>
                  <a:pt x="4203498" y="124017"/>
                  <a:pt x="4206103" y="124885"/>
                </a:cubicBezTo>
                <a:cubicBezTo>
                  <a:pt x="4206971" y="124885"/>
                  <a:pt x="4208707" y="124885"/>
                  <a:pt x="4211312" y="124885"/>
                </a:cubicBezTo>
                <a:cubicBezTo>
                  <a:pt x="4244302" y="126622"/>
                  <a:pt x="4266006" y="132265"/>
                  <a:pt x="4276424" y="141814"/>
                </a:cubicBezTo>
                <a:cubicBezTo>
                  <a:pt x="4285974" y="153101"/>
                  <a:pt x="4287710" y="165689"/>
                  <a:pt x="4281633" y="179580"/>
                </a:cubicBezTo>
                <a:cubicBezTo>
                  <a:pt x="4277292" y="187393"/>
                  <a:pt x="4271215" y="189129"/>
                  <a:pt x="4263401" y="184789"/>
                </a:cubicBezTo>
                <a:cubicBezTo>
                  <a:pt x="4247775" y="176975"/>
                  <a:pt x="4227807" y="158744"/>
                  <a:pt x="4203498" y="130094"/>
                </a:cubicBezTo>
                <a:cubicBezTo>
                  <a:pt x="4201762" y="128358"/>
                  <a:pt x="4200894" y="126622"/>
                  <a:pt x="4200894" y="124885"/>
                </a:cubicBezTo>
                <a:close/>
                <a:moveTo>
                  <a:pt x="5529111" y="122281"/>
                </a:moveTo>
                <a:cubicBezTo>
                  <a:pt x="5531714" y="127490"/>
                  <a:pt x="5533017" y="136605"/>
                  <a:pt x="5533017" y="149628"/>
                </a:cubicBezTo>
                <a:cubicBezTo>
                  <a:pt x="5534753" y="148760"/>
                  <a:pt x="5536055" y="148326"/>
                  <a:pt x="5536924" y="148326"/>
                </a:cubicBezTo>
                <a:cubicBezTo>
                  <a:pt x="5538660" y="147458"/>
                  <a:pt x="5542567" y="146589"/>
                  <a:pt x="5548644" y="145721"/>
                </a:cubicBezTo>
                <a:cubicBezTo>
                  <a:pt x="5555589" y="144853"/>
                  <a:pt x="5561232" y="143985"/>
                  <a:pt x="5565573" y="143117"/>
                </a:cubicBezTo>
                <a:cubicBezTo>
                  <a:pt x="5565573" y="141380"/>
                  <a:pt x="5565139" y="138776"/>
                  <a:pt x="5564271" y="135303"/>
                </a:cubicBezTo>
                <a:cubicBezTo>
                  <a:pt x="5564271" y="132699"/>
                  <a:pt x="5563837" y="130528"/>
                  <a:pt x="5562968" y="128792"/>
                </a:cubicBezTo>
                <a:cubicBezTo>
                  <a:pt x="5562968" y="128792"/>
                  <a:pt x="5562535" y="128792"/>
                  <a:pt x="5561666" y="128792"/>
                </a:cubicBezTo>
                <a:cubicBezTo>
                  <a:pt x="5561666" y="129660"/>
                  <a:pt x="5561232" y="130094"/>
                  <a:pt x="5560364" y="130094"/>
                </a:cubicBezTo>
                <a:cubicBezTo>
                  <a:pt x="5548210" y="132699"/>
                  <a:pt x="5537792" y="130094"/>
                  <a:pt x="5529111" y="122281"/>
                </a:cubicBezTo>
                <a:close/>
                <a:moveTo>
                  <a:pt x="5943634" y="117072"/>
                </a:moveTo>
                <a:cubicBezTo>
                  <a:pt x="5941898" y="117072"/>
                  <a:pt x="5939293" y="117506"/>
                  <a:pt x="5935821" y="118374"/>
                </a:cubicBezTo>
                <a:cubicBezTo>
                  <a:pt x="5933216" y="118374"/>
                  <a:pt x="5931045" y="118808"/>
                  <a:pt x="5929309" y="119676"/>
                </a:cubicBezTo>
                <a:cubicBezTo>
                  <a:pt x="5923232" y="153535"/>
                  <a:pt x="5915418" y="183052"/>
                  <a:pt x="5905869" y="208229"/>
                </a:cubicBezTo>
                <a:cubicBezTo>
                  <a:pt x="5905000" y="209965"/>
                  <a:pt x="5903698" y="212570"/>
                  <a:pt x="5901962" y="216042"/>
                </a:cubicBezTo>
                <a:cubicBezTo>
                  <a:pt x="5899358" y="222120"/>
                  <a:pt x="5896753" y="226460"/>
                  <a:pt x="5894149" y="229065"/>
                </a:cubicBezTo>
                <a:cubicBezTo>
                  <a:pt x="5896753" y="229933"/>
                  <a:pt x="5901094" y="231235"/>
                  <a:pt x="5907171" y="232972"/>
                </a:cubicBezTo>
                <a:cubicBezTo>
                  <a:pt x="5914116" y="234708"/>
                  <a:pt x="5918457" y="236010"/>
                  <a:pt x="5920194" y="236878"/>
                </a:cubicBezTo>
                <a:cubicBezTo>
                  <a:pt x="5924534" y="238615"/>
                  <a:pt x="5928007" y="236878"/>
                  <a:pt x="5930612" y="231669"/>
                </a:cubicBezTo>
                <a:cubicBezTo>
                  <a:pt x="5939293" y="215174"/>
                  <a:pt x="5946239" y="179580"/>
                  <a:pt x="5951448" y="124885"/>
                </a:cubicBezTo>
                <a:cubicBezTo>
                  <a:pt x="5951448" y="119676"/>
                  <a:pt x="5948843" y="117072"/>
                  <a:pt x="5943634" y="117072"/>
                </a:cubicBezTo>
                <a:close/>
                <a:moveTo>
                  <a:pt x="6580841" y="115770"/>
                </a:moveTo>
                <a:lnTo>
                  <a:pt x="6570633" y="116904"/>
                </a:lnTo>
                <a:lnTo>
                  <a:pt x="6566516" y="118374"/>
                </a:lnTo>
                <a:cubicBezTo>
                  <a:pt x="6566516" y="118374"/>
                  <a:pt x="6565648" y="118374"/>
                  <a:pt x="6563912" y="118374"/>
                </a:cubicBezTo>
                <a:lnTo>
                  <a:pt x="6563912" y="130094"/>
                </a:lnTo>
                <a:cubicBezTo>
                  <a:pt x="6565648" y="130094"/>
                  <a:pt x="6566951" y="129660"/>
                  <a:pt x="6567819" y="128792"/>
                </a:cubicBezTo>
                <a:lnTo>
                  <a:pt x="6576634" y="127690"/>
                </a:lnTo>
                <a:lnTo>
                  <a:pt x="6580841" y="126188"/>
                </a:lnTo>
                <a:cubicBezTo>
                  <a:pt x="6580841" y="121847"/>
                  <a:pt x="6580841" y="118374"/>
                  <a:pt x="6580841" y="115770"/>
                </a:cubicBezTo>
                <a:close/>
                <a:moveTo>
                  <a:pt x="6477964" y="114467"/>
                </a:moveTo>
                <a:cubicBezTo>
                  <a:pt x="6470150" y="125753"/>
                  <a:pt x="6463205" y="138342"/>
                  <a:pt x="6457128" y="152232"/>
                </a:cubicBezTo>
                <a:cubicBezTo>
                  <a:pt x="6460600" y="152232"/>
                  <a:pt x="6463205" y="151798"/>
                  <a:pt x="6464941" y="150930"/>
                </a:cubicBezTo>
                <a:cubicBezTo>
                  <a:pt x="6467546" y="149194"/>
                  <a:pt x="6471452" y="149628"/>
                  <a:pt x="6476661" y="152232"/>
                </a:cubicBezTo>
                <a:cubicBezTo>
                  <a:pt x="6476661" y="152232"/>
                  <a:pt x="6477096" y="152232"/>
                  <a:pt x="6477964" y="152232"/>
                </a:cubicBezTo>
                <a:cubicBezTo>
                  <a:pt x="6484909" y="154837"/>
                  <a:pt x="6490118" y="159612"/>
                  <a:pt x="6493591" y="166557"/>
                </a:cubicBezTo>
                <a:cubicBezTo>
                  <a:pt x="6496195" y="169162"/>
                  <a:pt x="6496195" y="172200"/>
                  <a:pt x="6493591" y="175673"/>
                </a:cubicBezTo>
                <a:cubicBezTo>
                  <a:pt x="6492723" y="177409"/>
                  <a:pt x="6491420" y="180882"/>
                  <a:pt x="6489684" y="186091"/>
                </a:cubicBezTo>
                <a:cubicBezTo>
                  <a:pt x="6488816" y="191300"/>
                  <a:pt x="6487514" y="195641"/>
                  <a:pt x="6485777" y="199113"/>
                </a:cubicBezTo>
                <a:cubicBezTo>
                  <a:pt x="6483173" y="207795"/>
                  <a:pt x="6480568" y="215174"/>
                  <a:pt x="6477964" y="221251"/>
                </a:cubicBezTo>
                <a:lnTo>
                  <a:pt x="6492288" y="229065"/>
                </a:lnTo>
                <a:cubicBezTo>
                  <a:pt x="6506179" y="235142"/>
                  <a:pt x="6520938" y="240785"/>
                  <a:pt x="6536565" y="245994"/>
                </a:cubicBezTo>
                <a:cubicBezTo>
                  <a:pt x="6535697" y="245126"/>
                  <a:pt x="6535263" y="243824"/>
                  <a:pt x="6535263" y="242087"/>
                </a:cubicBezTo>
                <a:cubicBezTo>
                  <a:pt x="6534395" y="240351"/>
                  <a:pt x="6533960" y="239049"/>
                  <a:pt x="6533960" y="238181"/>
                </a:cubicBezTo>
                <a:cubicBezTo>
                  <a:pt x="6533092" y="235576"/>
                  <a:pt x="6532658" y="231669"/>
                  <a:pt x="6532658" y="226460"/>
                </a:cubicBezTo>
                <a:cubicBezTo>
                  <a:pt x="6530054" y="226460"/>
                  <a:pt x="6527015" y="226895"/>
                  <a:pt x="6523542" y="227763"/>
                </a:cubicBezTo>
                <a:cubicBezTo>
                  <a:pt x="6520070" y="227763"/>
                  <a:pt x="6517899" y="227763"/>
                  <a:pt x="6517031" y="227763"/>
                </a:cubicBezTo>
                <a:cubicBezTo>
                  <a:pt x="6514427" y="228631"/>
                  <a:pt x="6510086" y="228197"/>
                  <a:pt x="6504009" y="226460"/>
                </a:cubicBezTo>
                <a:cubicBezTo>
                  <a:pt x="6497063" y="222120"/>
                  <a:pt x="6491854" y="217345"/>
                  <a:pt x="6488382" y="212136"/>
                </a:cubicBezTo>
                <a:cubicBezTo>
                  <a:pt x="6486645" y="210399"/>
                  <a:pt x="6486211" y="209097"/>
                  <a:pt x="6487079" y="208229"/>
                </a:cubicBezTo>
                <a:cubicBezTo>
                  <a:pt x="6487079" y="207361"/>
                  <a:pt x="6488382" y="206927"/>
                  <a:pt x="6490986" y="206927"/>
                </a:cubicBezTo>
                <a:cubicBezTo>
                  <a:pt x="6495327" y="206927"/>
                  <a:pt x="6509652" y="205190"/>
                  <a:pt x="6533960" y="201718"/>
                </a:cubicBezTo>
                <a:cubicBezTo>
                  <a:pt x="6533960" y="199113"/>
                  <a:pt x="6533960" y="195641"/>
                  <a:pt x="6533960" y="191300"/>
                </a:cubicBezTo>
                <a:cubicBezTo>
                  <a:pt x="6533092" y="191300"/>
                  <a:pt x="6531356" y="191734"/>
                  <a:pt x="6528751" y="192602"/>
                </a:cubicBezTo>
                <a:cubicBezTo>
                  <a:pt x="6526147" y="192602"/>
                  <a:pt x="6524410" y="193036"/>
                  <a:pt x="6523542" y="193904"/>
                </a:cubicBezTo>
                <a:cubicBezTo>
                  <a:pt x="6514861" y="193036"/>
                  <a:pt x="6506613" y="187393"/>
                  <a:pt x="6498800" y="176975"/>
                </a:cubicBezTo>
                <a:cubicBezTo>
                  <a:pt x="6497932" y="174371"/>
                  <a:pt x="6497497" y="172634"/>
                  <a:pt x="6497497" y="171766"/>
                </a:cubicBezTo>
                <a:cubicBezTo>
                  <a:pt x="6498365" y="170898"/>
                  <a:pt x="6500102" y="170464"/>
                  <a:pt x="6502706" y="170464"/>
                </a:cubicBezTo>
                <a:cubicBezTo>
                  <a:pt x="6506179" y="170464"/>
                  <a:pt x="6514861" y="169596"/>
                  <a:pt x="6528751" y="167859"/>
                </a:cubicBezTo>
                <a:cubicBezTo>
                  <a:pt x="6527015" y="168728"/>
                  <a:pt x="6528751" y="168728"/>
                  <a:pt x="6533960" y="167859"/>
                </a:cubicBezTo>
                <a:lnTo>
                  <a:pt x="6533960" y="157441"/>
                </a:lnTo>
                <a:cubicBezTo>
                  <a:pt x="6533092" y="158310"/>
                  <a:pt x="6531356" y="158744"/>
                  <a:pt x="6528751" y="158744"/>
                </a:cubicBezTo>
                <a:cubicBezTo>
                  <a:pt x="6526147" y="159612"/>
                  <a:pt x="6524410" y="160046"/>
                  <a:pt x="6523542" y="160046"/>
                </a:cubicBezTo>
                <a:cubicBezTo>
                  <a:pt x="6518333" y="160914"/>
                  <a:pt x="6513124" y="160480"/>
                  <a:pt x="6507915" y="158744"/>
                </a:cubicBezTo>
                <a:cubicBezTo>
                  <a:pt x="6507047" y="157876"/>
                  <a:pt x="6506179" y="157007"/>
                  <a:pt x="6505311" y="156139"/>
                </a:cubicBezTo>
                <a:cubicBezTo>
                  <a:pt x="6500970" y="152667"/>
                  <a:pt x="6498365" y="150062"/>
                  <a:pt x="6497497" y="148326"/>
                </a:cubicBezTo>
                <a:cubicBezTo>
                  <a:pt x="6494025" y="143985"/>
                  <a:pt x="6495327" y="140946"/>
                  <a:pt x="6501404" y="139210"/>
                </a:cubicBezTo>
                <a:cubicBezTo>
                  <a:pt x="6505745" y="138342"/>
                  <a:pt x="6511388" y="137474"/>
                  <a:pt x="6518333" y="136605"/>
                </a:cubicBezTo>
                <a:cubicBezTo>
                  <a:pt x="6526147" y="135737"/>
                  <a:pt x="6531790" y="135303"/>
                  <a:pt x="6535263" y="135303"/>
                </a:cubicBezTo>
                <a:lnTo>
                  <a:pt x="6535263" y="123583"/>
                </a:lnTo>
                <a:cubicBezTo>
                  <a:pt x="6531790" y="124451"/>
                  <a:pt x="6527449" y="125319"/>
                  <a:pt x="6522240" y="126188"/>
                </a:cubicBezTo>
                <a:cubicBezTo>
                  <a:pt x="6515295" y="127924"/>
                  <a:pt x="6510086" y="129226"/>
                  <a:pt x="6506613" y="130094"/>
                </a:cubicBezTo>
                <a:cubicBezTo>
                  <a:pt x="6502272" y="131831"/>
                  <a:pt x="6497497" y="131397"/>
                  <a:pt x="6492288" y="128792"/>
                </a:cubicBezTo>
                <a:cubicBezTo>
                  <a:pt x="6492288" y="128792"/>
                  <a:pt x="6491854" y="128358"/>
                  <a:pt x="6490986" y="127490"/>
                </a:cubicBezTo>
                <a:cubicBezTo>
                  <a:pt x="6484909" y="124017"/>
                  <a:pt x="6481002" y="120979"/>
                  <a:pt x="6479266" y="118374"/>
                </a:cubicBezTo>
                <a:cubicBezTo>
                  <a:pt x="6478398" y="116638"/>
                  <a:pt x="6477964" y="115335"/>
                  <a:pt x="6477964" y="114467"/>
                </a:cubicBezTo>
                <a:close/>
                <a:moveTo>
                  <a:pt x="6261382" y="113165"/>
                </a:moveTo>
                <a:cubicBezTo>
                  <a:pt x="6255739" y="114033"/>
                  <a:pt x="6253460" y="114359"/>
                  <a:pt x="6254545" y="114142"/>
                </a:cubicBezTo>
                <a:lnTo>
                  <a:pt x="6255571" y="113966"/>
                </a:lnTo>
                <a:close/>
                <a:moveTo>
                  <a:pt x="1051807" y="111863"/>
                </a:moveTo>
                <a:cubicBezTo>
                  <a:pt x="1050070" y="111863"/>
                  <a:pt x="1047466" y="112297"/>
                  <a:pt x="1043993" y="113165"/>
                </a:cubicBezTo>
                <a:cubicBezTo>
                  <a:pt x="1036179" y="114033"/>
                  <a:pt x="1030971" y="114901"/>
                  <a:pt x="1028366" y="115770"/>
                </a:cubicBezTo>
                <a:cubicBezTo>
                  <a:pt x="1030102" y="124451"/>
                  <a:pt x="1031404" y="133567"/>
                  <a:pt x="1032273" y="143117"/>
                </a:cubicBezTo>
                <a:cubicBezTo>
                  <a:pt x="1034009" y="142249"/>
                  <a:pt x="1037048" y="141814"/>
                  <a:pt x="1041388" y="141814"/>
                </a:cubicBezTo>
                <a:cubicBezTo>
                  <a:pt x="1045730" y="140946"/>
                  <a:pt x="1048768" y="140512"/>
                  <a:pt x="1050504" y="140512"/>
                </a:cubicBezTo>
                <a:cubicBezTo>
                  <a:pt x="1050504" y="137040"/>
                  <a:pt x="1050937" y="132265"/>
                  <a:pt x="1051807" y="126188"/>
                </a:cubicBezTo>
                <a:cubicBezTo>
                  <a:pt x="1051807" y="119242"/>
                  <a:pt x="1051807" y="114467"/>
                  <a:pt x="1051807" y="111863"/>
                </a:cubicBezTo>
                <a:close/>
                <a:moveTo>
                  <a:pt x="1105198" y="105352"/>
                </a:moveTo>
                <a:cubicBezTo>
                  <a:pt x="1103463" y="106220"/>
                  <a:pt x="1100424" y="106654"/>
                  <a:pt x="1096083" y="106654"/>
                </a:cubicBezTo>
                <a:cubicBezTo>
                  <a:pt x="1090873" y="107522"/>
                  <a:pt x="1087400" y="107956"/>
                  <a:pt x="1085664" y="107956"/>
                </a:cubicBezTo>
                <a:cubicBezTo>
                  <a:pt x="1085664" y="118374"/>
                  <a:pt x="1085231" y="128358"/>
                  <a:pt x="1084362" y="137908"/>
                </a:cubicBezTo>
                <a:cubicBezTo>
                  <a:pt x="1086099" y="137908"/>
                  <a:pt x="1089137" y="137474"/>
                  <a:pt x="1093479" y="136605"/>
                </a:cubicBezTo>
                <a:cubicBezTo>
                  <a:pt x="1097818" y="136605"/>
                  <a:pt x="1100857" y="136171"/>
                  <a:pt x="1102593" y="135303"/>
                </a:cubicBezTo>
                <a:cubicBezTo>
                  <a:pt x="1103463" y="132699"/>
                  <a:pt x="1104330" y="129226"/>
                  <a:pt x="1105198" y="124885"/>
                </a:cubicBezTo>
                <a:cubicBezTo>
                  <a:pt x="1106935" y="117072"/>
                  <a:pt x="1108238" y="112297"/>
                  <a:pt x="1109105" y="110561"/>
                </a:cubicBezTo>
                <a:cubicBezTo>
                  <a:pt x="1109105" y="107088"/>
                  <a:pt x="1107804" y="105352"/>
                  <a:pt x="1105198" y="105352"/>
                </a:cubicBezTo>
                <a:close/>
                <a:moveTo>
                  <a:pt x="7802274" y="104700"/>
                </a:moveTo>
                <a:cubicBezTo>
                  <a:pt x="7804878" y="104700"/>
                  <a:pt x="7807048" y="105352"/>
                  <a:pt x="7808785" y="106654"/>
                </a:cubicBezTo>
                <a:cubicBezTo>
                  <a:pt x="7810521" y="108390"/>
                  <a:pt x="7813126" y="110127"/>
                  <a:pt x="7816598" y="111863"/>
                </a:cubicBezTo>
                <a:cubicBezTo>
                  <a:pt x="7820939" y="115335"/>
                  <a:pt x="7823977" y="117940"/>
                  <a:pt x="7825714" y="119676"/>
                </a:cubicBezTo>
                <a:cubicBezTo>
                  <a:pt x="7829186" y="124017"/>
                  <a:pt x="7829621" y="128792"/>
                  <a:pt x="7827016" y="134001"/>
                </a:cubicBezTo>
                <a:cubicBezTo>
                  <a:pt x="7825280" y="135737"/>
                  <a:pt x="7820506" y="141814"/>
                  <a:pt x="7812692" y="152232"/>
                </a:cubicBezTo>
                <a:cubicBezTo>
                  <a:pt x="7809219" y="158310"/>
                  <a:pt x="7809219" y="163519"/>
                  <a:pt x="7812692" y="167859"/>
                </a:cubicBezTo>
                <a:cubicBezTo>
                  <a:pt x="7819637" y="175673"/>
                  <a:pt x="7820506" y="185223"/>
                  <a:pt x="7815296" y="196509"/>
                </a:cubicBezTo>
                <a:cubicBezTo>
                  <a:pt x="7810954" y="201718"/>
                  <a:pt x="7807483" y="205190"/>
                  <a:pt x="7804878" y="206927"/>
                </a:cubicBezTo>
                <a:cubicBezTo>
                  <a:pt x="7806614" y="206927"/>
                  <a:pt x="7810521" y="207795"/>
                  <a:pt x="7816598" y="209531"/>
                </a:cubicBezTo>
                <a:cubicBezTo>
                  <a:pt x="7850457" y="214740"/>
                  <a:pt x="7871726" y="218647"/>
                  <a:pt x="7880408" y="221251"/>
                </a:cubicBezTo>
                <a:cubicBezTo>
                  <a:pt x="7918608" y="229933"/>
                  <a:pt x="7946823" y="234708"/>
                  <a:pt x="7965054" y="235576"/>
                </a:cubicBezTo>
                <a:cubicBezTo>
                  <a:pt x="7985890" y="238181"/>
                  <a:pt x="8011500" y="238181"/>
                  <a:pt x="8041887" y="235576"/>
                </a:cubicBezTo>
                <a:cubicBezTo>
                  <a:pt x="8045359" y="234708"/>
                  <a:pt x="8047096" y="235142"/>
                  <a:pt x="8047096" y="236878"/>
                </a:cubicBezTo>
                <a:cubicBezTo>
                  <a:pt x="8047096" y="237747"/>
                  <a:pt x="8045359" y="239049"/>
                  <a:pt x="8041887" y="240785"/>
                </a:cubicBezTo>
                <a:cubicBezTo>
                  <a:pt x="8004556" y="260753"/>
                  <a:pt x="7978077" y="273341"/>
                  <a:pt x="7962450" y="278550"/>
                </a:cubicBezTo>
                <a:cubicBezTo>
                  <a:pt x="7957241" y="280287"/>
                  <a:pt x="7952032" y="280287"/>
                  <a:pt x="7946823" y="278550"/>
                </a:cubicBezTo>
                <a:cubicBezTo>
                  <a:pt x="7920778" y="272473"/>
                  <a:pt x="7883880" y="259017"/>
                  <a:pt x="7836132" y="238181"/>
                </a:cubicBezTo>
                <a:cubicBezTo>
                  <a:pt x="7823110" y="233840"/>
                  <a:pt x="7811390" y="231669"/>
                  <a:pt x="7800972" y="231669"/>
                </a:cubicBezTo>
                <a:cubicBezTo>
                  <a:pt x="7792290" y="231669"/>
                  <a:pt x="7781872" y="235576"/>
                  <a:pt x="7769718" y="243390"/>
                </a:cubicBezTo>
                <a:cubicBezTo>
                  <a:pt x="7765376" y="246862"/>
                  <a:pt x="7760602" y="246428"/>
                  <a:pt x="7755393" y="242087"/>
                </a:cubicBezTo>
                <a:cubicBezTo>
                  <a:pt x="7748447" y="239483"/>
                  <a:pt x="7743238" y="234708"/>
                  <a:pt x="7739766" y="227763"/>
                </a:cubicBezTo>
                <a:cubicBezTo>
                  <a:pt x="7738029" y="222554"/>
                  <a:pt x="7740200" y="218647"/>
                  <a:pt x="7746278" y="216042"/>
                </a:cubicBezTo>
                <a:cubicBezTo>
                  <a:pt x="7748882" y="216042"/>
                  <a:pt x="7752788" y="215174"/>
                  <a:pt x="7757998" y="213438"/>
                </a:cubicBezTo>
                <a:cubicBezTo>
                  <a:pt x="7768416" y="211702"/>
                  <a:pt x="7775360" y="210834"/>
                  <a:pt x="7778834" y="210834"/>
                </a:cubicBezTo>
                <a:cubicBezTo>
                  <a:pt x="7790119" y="195207"/>
                  <a:pt x="7791856" y="183052"/>
                  <a:pt x="7784042" y="174371"/>
                </a:cubicBezTo>
                <a:cubicBezTo>
                  <a:pt x="7780570" y="170030"/>
                  <a:pt x="7779701" y="165255"/>
                  <a:pt x="7781438" y="160046"/>
                </a:cubicBezTo>
                <a:cubicBezTo>
                  <a:pt x="7781438" y="159178"/>
                  <a:pt x="7781872" y="157441"/>
                  <a:pt x="7782740" y="154837"/>
                </a:cubicBezTo>
                <a:cubicBezTo>
                  <a:pt x="7785344" y="145287"/>
                  <a:pt x="7787514" y="139210"/>
                  <a:pt x="7789252" y="136605"/>
                </a:cubicBezTo>
                <a:cubicBezTo>
                  <a:pt x="7781438" y="139210"/>
                  <a:pt x="7773624" y="143117"/>
                  <a:pt x="7765811" y="148326"/>
                </a:cubicBezTo>
                <a:cubicBezTo>
                  <a:pt x="7763206" y="150930"/>
                  <a:pt x="7759734" y="151364"/>
                  <a:pt x="7755393" y="149628"/>
                </a:cubicBezTo>
                <a:cubicBezTo>
                  <a:pt x="7748447" y="143551"/>
                  <a:pt x="7743238" y="138342"/>
                  <a:pt x="7739766" y="134001"/>
                </a:cubicBezTo>
                <a:cubicBezTo>
                  <a:pt x="7736293" y="127924"/>
                  <a:pt x="7737162" y="124451"/>
                  <a:pt x="7742370" y="123583"/>
                </a:cubicBezTo>
                <a:cubicBezTo>
                  <a:pt x="7766678" y="117506"/>
                  <a:pt x="7783174" y="112297"/>
                  <a:pt x="7791856" y="107956"/>
                </a:cubicBezTo>
                <a:cubicBezTo>
                  <a:pt x="7791856" y="107956"/>
                  <a:pt x="7792290" y="107522"/>
                  <a:pt x="7793158" y="106654"/>
                </a:cubicBezTo>
                <a:cubicBezTo>
                  <a:pt x="7796630" y="105352"/>
                  <a:pt x="7799670" y="104700"/>
                  <a:pt x="7802274" y="104700"/>
                </a:cubicBezTo>
                <a:close/>
                <a:moveTo>
                  <a:pt x="3376162" y="98840"/>
                </a:moveTo>
                <a:cubicBezTo>
                  <a:pt x="3377030" y="97972"/>
                  <a:pt x="3378767" y="97972"/>
                  <a:pt x="3381371" y="98840"/>
                </a:cubicBezTo>
                <a:cubicBezTo>
                  <a:pt x="3386580" y="98840"/>
                  <a:pt x="3394828" y="99709"/>
                  <a:pt x="3406114" y="101445"/>
                </a:cubicBezTo>
                <a:cubicBezTo>
                  <a:pt x="3411323" y="103181"/>
                  <a:pt x="3415230" y="104049"/>
                  <a:pt x="3417834" y="104049"/>
                </a:cubicBezTo>
                <a:cubicBezTo>
                  <a:pt x="3423911" y="106654"/>
                  <a:pt x="3427384" y="112297"/>
                  <a:pt x="3428252" y="120979"/>
                </a:cubicBezTo>
                <a:cubicBezTo>
                  <a:pt x="3429120" y="131396"/>
                  <a:pt x="3426516" y="138342"/>
                  <a:pt x="3420439" y="141814"/>
                </a:cubicBezTo>
                <a:cubicBezTo>
                  <a:pt x="3415230" y="143551"/>
                  <a:pt x="3410455" y="143117"/>
                  <a:pt x="3406114" y="140512"/>
                </a:cubicBezTo>
                <a:cubicBezTo>
                  <a:pt x="3397432" y="131831"/>
                  <a:pt x="3388317" y="119676"/>
                  <a:pt x="3378767" y="104049"/>
                </a:cubicBezTo>
                <a:cubicBezTo>
                  <a:pt x="3377030" y="102313"/>
                  <a:pt x="3376162" y="100577"/>
                  <a:pt x="3376162" y="98840"/>
                </a:cubicBezTo>
                <a:close/>
                <a:moveTo>
                  <a:pt x="4438393" y="93306"/>
                </a:moveTo>
                <a:cubicBezTo>
                  <a:pt x="4439858" y="93523"/>
                  <a:pt x="4441567" y="94066"/>
                  <a:pt x="4443521" y="94934"/>
                </a:cubicBezTo>
                <a:cubicBezTo>
                  <a:pt x="4452202" y="98406"/>
                  <a:pt x="4459582" y="105786"/>
                  <a:pt x="4465659" y="117072"/>
                </a:cubicBezTo>
                <a:cubicBezTo>
                  <a:pt x="4469132" y="122281"/>
                  <a:pt x="4468263" y="127056"/>
                  <a:pt x="4463054" y="131397"/>
                </a:cubicBezTo>
                <a:cubicBezTo>
                  <a:pt x="4461318" y="133133"/>
                  <a:pt x="4458714" y="134869"/>
                  <a:pt x="4455241" y="136605"/>
                </a:cubicBezTo>
                <a:cubicBezTo>
                  <a:pt x="4448296" y="142683"/>
                  <a:pt x="4442652" y="147892"/>
                  <a:pt x="4438312" y="152232"/>
                </a:cubicBezTo>
                <a:cubicBezTo>
                  <a:pt x="4411399" y="172200"/>
                  <a:pt x="4386222" y="186091"/>
                  <a:pt x="4362781" y="193904"/>
                </a:cubicBezTo>
                <a:cubicBezTo>
                  <a:pt x="4358441" y="195641"/>
                  <a:pt x="4355836" y="195641"/>
                  <a:pt x="4354968" y="193904"/>
                </a:cubicBezTo>
                <a:cubicBezTo>
                  <a:pt x="4354100" y="192168"/>
                  <a:pt x="4355836" y="189998"/>
                  <a:pt x="4360177" y="187393"/>
                </a:cubicBezTo>
                <a:cubicBezTo>
                  <a:pt x="4389695" y="162216"/>
                  <a:pt x="4410096" y="140946"/>
                  <a:pt x="4421383" y="123583"/>
                </a:cubicBezTo>
                <a:cubicBezTo>
                  <a:pt x="4429196" y="111429"/>
                  <a:pt x="4432669" y="103615"/>
                  <a:pt x="4431800" y="100143"/>
                </a:cubicBezTo>
                <a:cubicBezTo>
                  <a:pt x="4431800" y="94934"/>
                  <a:pt x="4433998" y="92655"/>
                  <a:pt x="4438393" y="93306"/>
                </a:cubicBezTo>
                <a:close/>
                <a:moveTo>
                  <a:pt x="624261" y="89725"/>
                </a:moveTo>
                <a:cubicBezTo>
                  <a:pt x="639019" y="92329"/>
                  <a:pt x="651607" y="97972"/>
                  <a:pt x="662025" y="106654"/>
                </a:cubicBezTo>
                <a:cubicBezTo>
                  <a:pt x="667234" y="110127"/>
                  <a:pt x="668536" y="117072"/>
                  <a:pt x="665932" y="127490"/>
                </a:cubicBezTo>
                <a:cubicBezTo>
                  <a:pt x="665063" y="133567"/>
                  <a:pt x="664630" y="140078"/>
                  <a:pt x="664630" y="147023"/>
                </a:cubicBezTo>
                <a:cubicBezTo>
                  <a:pt x="664630" y="149628"/>
                  <a:pt x="664630" y="153535"/>
                  <a:pt x="664630" y="158744"/>
                </a:cubicBezTo>
                <a:cubicBezTo>
                  <a:pt x="663761" y="169162"/>
                  <a:pt x="663761" y="176541"/>
                  <a:pt x="664630" y="180882"/>
                </a:cubicBezTo>
                <a:cubicBezTo>
                  <a:pt x="670707" y="175673"/>
                  <a:pt x="679823" y="167859"/>
                  <a:pt x="691977" y="157441"/>
                </a:cubicBezTo>
                <a:cubicBezTo>
                  <a:pt x="704131" y="146155"/>
                  <a:pt x="712813" y="138342"/>
                  <a:pt x="718022" y="134001"/>
                </a:cubicBezTo>
                <a:cubicBezTo>
                  <a:pt x="720626" y="131397"/>
                  <a:pt x="722796" y="130094"/>
                  <a:pt x="724533" y="130094"/>
                </a:cubicBezTo>
                <a:cubicBezTo>
                  <a:pt x="726269" y="130962"/>
                  <a:pt x="725835" y="133133"/>
                  <a:pt x="723231" y="136605"/>
                </a:cubicBezTo>
                <a:cubicBezTo>
                  <a:pt x="699790" y="174805"/>
                  <a:pt x="677652" y="213872"/>
                  <a:pt x="656816" y="253808"/>
                </a:cubicBezTo>
                <a:cubicBezTo>
                  <a:pt x="652475" y="259885"/>
                  <a:pt x="647701" y="260753"/>
                  <a:pt x="642492" y="256412"/>
                </a:cubicBezTo>
                <a:cubicBezTo>
                  <a:pt x="632074" y="250335"/>
                  <a:pt x="622090" y="240351"/>
                  <a:pt x="612540" y="226460"/>
                </a:cubicBezTo>
                <a:cubicBezTo>
                  <a:pt x="610804" y="221251"/>
                  <a:pt x="611672" y="217345"/>
                  <a:pt x="615145" y="214740"/>
                </a:cubicBezTo>
                <a:cubicBezTo>
                  <a:pt x="625562" y="206927"/>
                  <a:pt x="630771" y="199981"/>
                  <a:pt x="630771" y="193904"/>
                </a:cubicBezTo>
                <a:cubicBezTo>
                  <a:pt x="631640" y="175673"/>
                  <a:pt x="631205" y="157441"/>
                  <a:pt x="629469" y="139210"/>
                </a:cubicBezTo>
                <a:cubicBezTo>
                  <a:pt x="627732" y="122715"/>
                  <a:pt x="623392" y="109692"/>
                  <a:pt x="616447" y="100143"/>
                </a:cubicBezTo>
                <a:cubicBezTo>
                  <a:pt x="612974" y="93197"/>
                  <a:pt x="615579" y="89725"/>
                  <a:pt x="624261" y="89725"/>
                </a:cubicBezTo>
                <a:close/>
                <a:moveTo>
                  <a:pt x="7964404" y="82888"/>
                </a:moveTo>
                <a:cubicBezTo>
                  <a:pt x="7967008" y="82671"/>
                  <a:pt x="7970264" y="82779"/>
                  <a:pt x="7974170" y="83213"/>
                </a:cubicBezTo>
                <a:cubicBezTo>
                  <a:pt x="7975906" y="83213"/>
                  <a:pt x="7977208" y="83213"/>
                  <a:pt x="7978077" y="83213"/>
                </a:cubicBezTo>
                <a:cubicBezTo>
                  <a:pt x="7988495" y="86686"/>
                  <a:pt x="7995874" y="91461"/>
                  <a:pt x="8000216" y="97538"/>
                </a:cubicBezTo>
                <a:cubicBezTo>
                  <a:pt x="8003687" y="104483"/>
                  <a:pt x="8000649" y="109692"/>
                  <a:pt x="7991100" y="113165"/>
                </a:cubicBezTo>
                <a:cubicBezTo>
                  <a:pt x="7974604" y="113165"/>
                  <a:pt x="7950295" y="114901"/>
                  <a:pt x="7918174" y="118374"/>
                </a:cubicBezTo>
                <a:cubicBezTo>
                  <a:pt x="7921646" y="120979"/>
                  <a:pt x="7923816" y="123583"/>
                  <a:pt x="7924685" y="126188"/>
                </a:cubicBezTo>
                <a:cubicBezTo>
                  <a:pt x="7929026" y="129660"/>
                  <a:pt x="7929026" y="132699"/>
                  <a:pt x="7924685" y="135303"/>
                </a:cubicBezTo>
                <a:cubicBezTo>
                  <a:pt x="7913398" y="144853"/>
                  <a:pt x="7894298" y="159178"/>
                  <a:pt x="7867386" y="178277"/>
                </a:cubicBezTo>
                <a:cubicBezTo>
                  <a:pt x="7889090" y="174805"/>
                  <a:pt x="7913398" y="171332"/>
                  <a:pt x="7940312" y="167859"/>
                </a:cubicBezTo>
                <a:cubicBezTo>
                  <a:pt x="7939444" y="164387"/>
                  <a:pt x="7938141" y="160046"/>
                  <a:pt x="7936405" y="154837"/>
                </a:cubicBezTo>
                <a:cubicBezTo>
                  <a:pt x="7933800" y="148760"/>
                  <a:pt x="7932064" y="144419"/>
                  <a:pt x="7931196" y="141814"/>
                </a:cubicBezTo>
                <a:cubicBezTo>
                  <a:pt x="7930328" y="140078"/>
                  <a:pt x="7930328" y="138776"/>
                  <a:pt x="7931196" y="137908"/>
                </a:cubicBezTo>
                <a:cubicBezTo>
                  <a:pt x="7932064" y="137040"/>
                  <a:pt x="7933800" y="137040"/>
                  <a:pt x="7936405" y="137908"/>
                </a:cubicBezTo>
                <a:cubicBezTo>
                  <a:pt x="7954636" y="143117"/>
                  <a:pt x="7970264" y="152232"/>
                  <a:pt x="7983286" y="165255"/>
                </a:cubicBezTo>
                <a:cubicBezTo>
                  <a:pt x="7991967" y="174805"/>
                  <a:pt x="7992402" y="188261"/>
                  <a:pt x="7984588" y="205625"/>
                </a:cubicBezTo>
                <a:cubicBezTo>
                  <a:pt x="7975906" y="216911"/>
                  <a:pt x="7966790" y="216477"/>
                  <a:pt x="7957241" y="204322"/>
                </a:cubicBezTo>
                <a:cubicBezTo>
                  <a:pt x="7952900" y="196509"/>
                  <a:pt x="7949428" y="188695"/>
                  <a:pt x="7946823" y="180882"/>
                </a:cubicBezTo>
                <a:cubicBezTo>
                  <a:pt x="7912965" y="193904"/>
                  <a:pt x="7888656" y="204756"/>
                  <a:pt x="7873898" y="213438"/>
                </a:cubicBezTo>
                <a:cubicBezTo>
                  <a:pt x="7869556" y="216042"/>
                  <a:pt x="7865216" y="216477"/>
                  <a:pt x="7860875" y="214740"/>
                </a:cubicBezTo>
                <a:cubicBezTo>
                  <a:pt x="7850457" y="206927"/>
                  <a:pt x="7842208" y="199547"/>
                  <a:pt x="7836132" y="192602"/>
                </a:cubicBezTo>
                <a:cubicBezTo>
                  <a:pt x="7833528" y="185657"/>
                  <a:pt x="7834395" y="181750"/>
                  <a:pt x="7838737" y="180882"/>
                </a:cubicBezTo>
                <a:cubicBezTo>
                  <a:pt x="7846550" y="178277"/>
                  <a:pt x="7854798" y="171332"/>
                  <a:pt x="7863480" y="160046"/>
                </a:cubicBezTo>
                <a:cubicBezTo>
                  <a:pt x="7873898" y="147023"/>
                  <a:pt x="7880408" y="135303"/>
                  <a:pt x="7883013" y="124885"/>
                </a:cubicBezTo>
                <a:cubicBezTo>
                  <a:pt x="7881276" y="124885"/>
                  <a:pt x="7878238" y="125753"/>
                  <a:pt x="7873898" y="127490"/>
                </a:cubicBezTo>
                <a:cubicBezTo>
                  <a:pt x="7869556" y="128358"/>
                  <a:pt x="7866084" y="129226"/>
                  <a:pt x="7863480" y="130094"/>
                </a:cubicBezTo>
                <a:cubicBezTo>
                  <a:pt x="7858270" y="130962"/>
                  <a:pt x="7853495" y="130528"/>
                  <a:pt x="7849154" y="128792"/>
                </a:cubicBezTo>
                <a:cubicBezTo>
                  <a:pt x="7840472" y="121847"/>
                  <a:pt x="7834830" y="116638"/>
                  <a:pt x="7832226" y="113165"/>
                </a:cubicBezTo>
                <a:cubicBezTo>
                  <a:pt x="7830488" y="110561"/>
                  <a:pt x="7829621" y="108824"/>
                  <a:pt x="7829621" y="107956"/>
                </a:cubicBezTo>
                <a:cubicBezTo>
                  <a:pt x="7830488" y="107088"/>
                  <a:pt x="7832226" y="106220"/>
                  <a:pt x="7834830" y="105352"/>
                </a:cubicBezTo>
                <a:cubicBezTo>
                  <a:pt x="7838302" y="105352"/>
                  <a:pt x="7848286" y="104049"/>
                  <a:pt x="7864782" y="101445"/>
                </a:cubicBezTo>
                <a:cubicBezTo>
                  <a:pt x="7872595" y="99709"/>
                  <a:pt x="7877804" y="98840"/>
                  <a:pt x="7880408" y="98840"/>
                </a:cubicBezTo>
                <a:cubicBezTo>
                  <a:pt x="7885618" y="97972"/>
                  <a:pt x="7894734" y="96670"/>
                  <a:pt x="7907756" y="94934"/>
                </a:cubicBezTo>
                <a:cubicBezTo>
                  <a:pt x="7915570" y="94066"/>
                  <a:pt x="7921646" y="93197"/>
                  <a:pt x="7925987" y="92329"/>
                </a:cubicBezTo>
                <a:cubicBezTo>
                  <a:pt x="7930328" y="91461"/>
                  <a:pt x="7936405" y="90159"/>
                  <a:pt x="7944218" y="88422"/>
                </a:cubicBezTo>
                <a:cubicBezTo>
                  <a:pt x="7952032" y="85818"/>
                  <a:pt x="7956806" y="84516"/>
                  <a:pt x="7958544" y="84516"/>
                </a:cubicBezTo>
                <a:cubicBezTo>
                  <a:pt x="7959846" y="83647"/>
                  <a:pt x="7961799" y="83105"/>
                  <a:pt x="7964404" y="82888"/>
                </a:cubicBezTo>
                <a:close/>
                <a:moveTo>
                  <a:pt x="6583446" y="80609"/>
                </a:moveTo>
                <a:cubicBezTo>
                  <a:pt x="6581709" y="81477"/>
                  <a:pt x="6578671" y="81911"/>
                  <a:pt x="6574330" y="81911"/>
                </a:cubicBezTo>
                <a:cubicBezTo>
                  <a:pt x="6569989" y="82779"/>
                  <a:pt x="6566951" y="83213"/>
                  <a:pt x="6565214" y="83213"/>
                </a:cubicBezTo>
                <a:lnTo>
                  <a:pt x="6565214" y="96236"/>
                </a:lnTo>
                <a:cubicBezTo>
                  <a:pt x="6566951" y="95368"/>
                  <a:pt x="6569989" y="94500"/>
                  <a:pt x="6574330" y="93631"/>
                </a:cubicBezTo>
                <a:cubicBezTo>
                  <a:pt x="6577802" y="92763"/>
                  <a:pt x="6580407" y="92329"/>
                  <a:pt x="6582143" y="92329"/>
                </a:cubicBezTo>
                <a:cubicBezTo>
                  <a:pt x="6583011" y="87988"/>
                  <a:pt x="6583446" y="84082"/>
                  <a:pt x="6583446" y="80609"/>
                </a:cubicBezTo>
                <a:close/>
                <a:moveTo>
                  <a:pt x="2830112" y="78005"/>
                </a:moveTo>
                <a:cubicBezTo>
                  <a:pt x="2839662" y="78005"/>
                  <a:pt x="2851816" y="84082"/>
                  <a:pt x="2866575" y="96236"/>
                </a:cubicBezTo>
                <a:cubicBezTo>
                  <a:pt x="2868311" y="97972"/>
                  <a:pt x="2868745" y="101011"/>
                  <a:pt x="2867877" y="105352"/>
                </a:cubicBezTo>
                <a:cubicBezTo>
                  <a:pt x="2865273" y="120979"/>
                  <a:pt x="2863970" y="131396"/>
                  <a:pt x="2863970" y="136605"/>
                </a:cubicBezTo>
                <a:cubicBezTo>
                  <a:pt x="2863970" y="152232"/>
                  <a:pt x="2863970" y="166123"/>
                  <a:pt x="2863970" y="178277"/>
                </a:cubicBezTo>
                <a:cubicBezTo>
                  <a:pt x="2863102" y="190432"/>
                  <a:pt x="2860064" y="198679"/>
                  <a:pt x="2854855" y="203020"/>
                </a:cubicBezTo>
                <a:cubicBezTo>
                  <a:pt x="2851382" y="206493"/>
                  <a:pt x="2847910" y="206927"/>
                  <a:pt x="2844437" y="204322"/>
                </a:cubicBezTo>
                <a:cubicBezTo>
                  <a:pt x="2843569" y="203454"/>
                  <a:pt x="2842266" y="202152"/>
                  <a:pt x="2840530" y="200416"/>
                </a:cubicBezTo>
                <a:cubicBezTo>
                  <a:pt x="2836189" y="195207"/>
                  <a:pt x="2833585" y="190866"/>
                  <a:pt x="2832717" y="187393"/>
                </a:cubicBezTo>
                <a:cubicBezTo>
                  <a:pt x="2830112" y="183920"/>
                  <a:pt x="2829678" y="179146"/>
                  <a:pt x="2831414" y="173068"/>
                </a:cubicBezTo>
                <a:cubicBezTo>
                  <a:pt x="2832283" y="168728"/>
                  <a:pt x="2832717" y="148760"/>
                  <a:pt x="2832717" y="113165"/>
                </a:cubicBezTo>
                <a:cubicBezTo>
                  <a:pt x="2831848" y="101879"/>
                  <a:pt x="2829678" y="92329"/>
                  <a:pt x="2826205" y="84516"/>
                </a:cubicBezTo>
                <a:cubicBezTo>
                  <a:pt x="2824469" y="81043"/>
                  <a:pt x="2825771" y="78873"/>
                  <a:pt x="2830112" y="78005"/>
                </a:cubicBezTo>
                <a:close/>
                <a:moveTo>
                  <a:pt x="8593309" y="76702"/>
                </a:moveTo>
                <a:cubicBezTo>
                  <a:pt x="8600146" y="76702"/>
                  <a:pt x="8607471" y="80609"/>
                  <a:pt x="8615284" y="88422"/>
                </a:cubicBezTo>
                <a:cubicBezTo>
                  <a:pt x="8619625" y="96236"/>
                  <a:pt x="8618323" y="101879"/>
                  <a:pt x="8611377" y="105352"/>
                </a:cubicBezTo>
                <a:cubicBezTo>
                  <a:pt x="8605300" y="107088"/>
                  <a:pt x="8587069" y="109692"/>
                  <a:pt x="8556683" y="113165"/>
                </a:cubicBezTo>
                <a:cubicBezTo>
                  <a:pt x="8548002" y="114033"/>
                  <a:pt x="8541924" y="114467"/>
                  <a:pt x="8538452" y="114467"/>
                </a:cubicBezTo>
                <a:cubicBezTo>
                  <a:pt x="8529770" y="114467"/>
                  <a:pt x="8519786" y="108824"/>
                  <a:pt x="8508500" y="97538"/>
                </a:cubicBezTo>
                <a:cubicBezTo>
                  <a:pt x="8506764" y="94066"/>
                  <a:pt x="8507632" y="91895"/>
                  <a:pt x="8511104" y="91027"/>
                </a:cubicBezTo>
                <a:cubicBezTo>
                  <a:pt x="8543227" y="86686"/>
                  <a:pt x="8568403" y="82345"/>
                  <a:pt x="8586635" y="78005"/>
                </a:cubicBezTo>
                <a:cubicBezTo>
                  <a:pt x="8588806" y="77136"/>
                  <a:pt x="8591030" y="76702"/>
                  <a:pt x="8593309" y="76702"/>
                </a:cubicBezTo>
                <a:close/>
                <a:moveTo>
                  <a:pt x="2462469" y="70191"/>
                </a:moveTo>
                <a:cubicBezTo>
                  <a:pt x="2458997" y="70191"/>
                  <a:pt x="2454226" y="70625"/>
                  <a:pt x="2448149" y="71493"/>
                </a:cubicBezTo>
                <a:cubicBezTo>
                  <a:pt x="2441204" y="72361"/>
                  <a:pt x="2435994" y="73229"/>
                  <a:pt x="2432522" y="74098"/>
                </a:cubicBezTo>
                <a:cubicBezTo>
                  <a:pt x="2433390" y="74966"/>
                  <a:pt x="2435126" y="76268"/>
                  <a:pt x="2437731" y="78005"/>
                </a:cubicBezTo>
                <a:cubicBezTo>
                  <a:pt x="2442072" y="80609"/>
                  <a:pt x="2442940" y="84950"/>
                  <a:pt x="2440336" y="91027"/>
                </a:cubicBezTo>
                <a:cubicBezTo>
                  <a:pt x="2437731" y="95368"/>
                  <a:pt x="2435560" y="103615"/>
                  <a:pt x="2433824" y="115770"/>
                </a:cubicBezTo>
                <a:cubicBezTo>
                  <a:pt x="2433824" y="116638"/>
                  <a:pt x="2433824" y="117506"/>
                  <a:pt x="2433824" y="118374"/>
                </a:cubicBezTo>
                <a:cubicBezTo>
                  <a:pt x="2437296" y="118374"/>
                  <a:pt x="2442506" y="117940"/>
                  <a:pt x="2449451" y="117072"/>
                </a:cubicBezTo>
                <a:cubicBezTo>
                  <a:pt x="2457265" y="117072"/>
                  <a:pt x="2462903" y="116638"/>
                  <a:pt x="2466376" y="115770"/>
                </a:cubicBezTo>
                <a:cubicBezTo>
                  <a:pt x="2466376" y="94066"/>
                  <a:pt x="2465074" y="78873"/>
                  <a:pt x="2462469" y="70191"/>
                </a:cubicBezTo>
                <a:close/>
                <a:moveTo>
                  <a:pt x="697186" y="62377"/>
                </a:moveTo>
                <a:cubicBezTo>
                  <a:pt x="718890" y="62377"/>
                  <a:pt x="734082" y="63680"/>
                  <a:pt x="742764" y="66284"/>
                </a:cubicBezTo>
                <a:cubicBezTo>
                  <a:pt x="760127" y="73229"/>
                  <a:pt x="766205" y="87554"/>
                  <a:pt x="760996" y="109258"/>
                </a:cubicBezTo>
                <a:cubicBezTo>
                  <a:pt x="758391" y="117072"/>
                  <a:pt x="752748" y="118808"/>
                  <a:pt x="744067" y="114467"/>
                </a:cubicBezTo>
                <a:cubicBezTo>
                  <a:pt x="729307" y="106654"/>
                  <a:pt x="712378" y="92329"/>
                  <a:pt x="693280" y="71493"/>
                </a:cubicBezTo>
                <a:cubicBezTo>
                  <a:pt x="688938" y="68021"/>
                  <a:pt x="687202" y="65416"/>
                  <a:pt x="688071" y="63680"/>
                </a:cubicBezTo>
                <a:cubicBezTo>
                  <a:pt x="688938" y="62812"/>
                  <a:pt x="691977" y="62377"/>
                  <a:pt x="697186" y="62377"/>
                </a:cubicBezTo>
                <a:close/>
                <a:moveTo>
                  <a:pt x="5829688" y="55215"/>
                </a:moveTo>
                <a:cubicBezTo>
                  <a:pt x="5833160" y="55215"/>
                  <a:pt x="5836850" y="55866"/>
                  <a:pt x="5840757" y="57168"/>
                </a:cubicBezTo>
                <a:cubicBezTo>
                  <a:pt x="5849438" y="60641"/>
                  <a:pt x="5855949" y="64548"/>
                  <a:pt x="5860290" y="68889"/>
                </a:cubicBezTo>
                <a:cubicBezTo>
                  <a:pt x="5865499" y="75834"/>
                  <a:pt x="5863329" y="80609"/>
                  <a:pt x="5853779" y="83213"/>
                </a:cubicBezTo>
                <a:cubicBezTo>
                  <a:pt x="5849438" y="84082"/>
                  <a:pt x="5843361" y="85384"/>
                  <a:pt x="5835548" y="87120"/>
                </a:cubicBezTo>
                <a:cubicBezTo>
                  <a:pt x="5814712" y="92329"/>
                  <a:pt x="5798650" y="95802"/>
                  <a:pt x="5787365" y="97538"/>
                </a:cubicBezTo>
                <a:cubicBezTo>
                  <a:pt x="5773474" y="102747"/>
                  <a:pt x="5760017" y="98840"/>
                  <a:pt x="5746995" y="85818"/>
                </a:cubicBezTo>
                <a:cubicBezTo>
                  <a:pt x="5743522" y="81477"/>
                  <a:pt x="5744390" y="78438"/>
                  <a:pt x="5749599" y="76702"/>
                </a:cubicBezTo>
                <a:cubicBezTo>
                  <a:pt x="5778249" y="71493"/>
                  <a:pt x="5801689" y="64982"/>
                  <a:pt x="5819921" y="57168"/>
                </a:cubicBezTo>
                <a:cubicBezTo>
                  <a:pt x="5822959" y="55866"/>
                  <a:pt x="5826215" y="55215"/>
                  <a:pt x="5829688" y="55215"/>
                </a:cubicBezTo>
                <a:close/>
                <a:moveTo>
                  <a:pt x="4070669" y="50657"/>
                </a:moveTo>
                <a:cubicBezTo>
                  <a:pt x="4070669" y="49789"/>
                  <a:pt x="4071971" y="49789"/>
                  <a:pt x="4074576" y="50657"/>
                </a:cubicBezTo>
                <a:cubicBezTo>
                  <a:pt x="4099752" y="58471"/>
                  <a:pt x="4117984" y="66284"/>
                  <a:pt x="4129270" y="74098"/>
                </a:cubicBezTo>
                <a:cubicBezTo>
                  <a:pt x="4140556" y="92329"/>
                  <a:pt x="4138386" y="107522"/>
                  <a:pt x="4122759" y="119676"/>
                </a:cubicBezTo>
                <a:cubicBezTo>
                  <a:pt x="4114945" y="122281"/>
                  <a:pt x="4107566" y="118808"/>
                  <a:pt x="4100621" y="109258"/>
                </a:cubicBezTo>
                <a:cubicBezTo>
                  <a:pt x="4085862" y="85818"/>
                  <a:pt x="4075878" y="68021"/>
                  <a:pt x="4070669" y="55866"/>
                </a:cubicBezTo>
                <a:cubicBezTo>
                  <a:pt x="4069801" y="53262"/>
                  <a:pt x="4069801" y="51525"/>
                  <a:pt x="4070669" y="50657"/>
                </a:cubicBezTo>
                <a:close/>
                <a:moveTo>
                  <a:pt x="1350430" y="50657"/>
                </a:moveTo>
                <a:cubicBezTo>
                  <a:pt x="1360848" y="51525"/>
                  <a:pt x="1372133" y="54130"/>
                  <a:pt x="1384288" y="58471"/>
                </a:cubicBezTo>
                <a:cubicBezTo>
                  <a:pt x="1400783" y="65416"/>
                  <a:pt x="1408597" y="76268"/>
                  <a:pt x="1407728" y="91027"/>
                </a:cubicBezTo>
                <a:cubicBezTo>
                  <a:pt x="1407728" y="99709"/>
                  <a:pt x="1403822" y="104917"/>
                  <a:pt x="1396009" y="106654"/>
                </a:cubicBezTo>
                <a:cubicBezTo>
                  <a:pt x="1389931" y="107522"/>
                  <a:pt x="1384722" y="106220"/>
                  <a:pt x="1380381" y="102747"/>
                </a:cubicBezTo>
                <a:cubicBezTo>
                  <a:pt x="1366491" y="85384"/>
                  <a:pt x="1355638" y="69323"/>
                  <a:pt x="1347826" y="54564"/>
                </a:cubicBezTo>
                <a:cubicBezTo>
                  <a:pt x="1346956" y="51959"/>
                  <a:pt x="1347826" y="50657"/>
                  <a:pt x="1350430" y="50657"/>
                </a:cubicBezTo>
                <a:close/>
                <a:moveTo>
                  <a:pt x="7129496" y="49355"/>
                </a:moveTo>
                <a:cubicBezTo>
                  <a:pt x="7142518" y="49355"/>
                  <a:pt x="7153370" y="50657"/>
                  <a:pt x="7162052" y="53262"/>
                </a:cubicBezTo>
                <a:cubicBezTo>
                  <a:pt x="7171602" y="55866"/>
                  <a:pt x="7176376" y="64982"/>
                  <a:pt x="7176376" y="80609"/>
                </a:cubicBezTo>
                <a:cubicBezTo>
                  <a:pt x="7172904" y="93631"/>
                  <a:pt x="7165090" y="96236"/>
                  <a:pt x="7152936" y="88422"/>
                </a:cubicBezTo>
                <a:cubicBezTo>
                  <a:pt x="7142518" y="77136"/>
                  <a:pt x="7133402" y="66284"/>
                  <a:pt x="7125589" y="55866"/>
                </a:cubicBezTo>
                <a:cubicBezTo>
                  <a:pt x="7123853" y="53262"/>
                  <a:pt x="7122984" y="51525"/>
                  <a:pt x="7122984" y="50657"/>
                </a:cubicBezTo>
                <a:cubicBezTo>
                  <a:pt x="7123853" y="49789"/>
                  <a:pt x="7126024" y="49355"/>
                  <a:pt x="7129496" y="49355"/>
                </a:cubicBezTo>
                <a:close/>
                <a:moveTo>
                  <a:pt x="794855" y="46750"/>
                </a:moveTo>
                <a:cubicBezTo>
                  <a:pt x="813953" y="52828"/>
                  <a:pt x="828713" y="62812"/>
                  <a:pt x="839131" y="76702"/>
                </a:cubicBezTo>
                <a:cubicBezTo>
                  <a:pt x="840867" y="80175"/>
                  <a:pt x="840434" y="84082"/>
                  <a:pt x="837829" y="88422"/>
                </a:cubicBezTo>
                <a:cubicBezTo>
                  <a:pt x="837829" y="89291"/>
                  <a:pt x="837394" y="90593"/>
                  <a:pt x="836527" y="92329"/>
                </a:cubicBezTo>
                <a:cubicBezTo>
                  <a:pt x="833053" y="100143"/>
                  <a:pt x="830449" y="107956"/>
                  <a:pt x="828713" y="115770"/>
                </a:cubicBezTo>
                <a:cubicBezTo>
                  <a:pt x="819163" y="148760"/>
                  <a:pt x="809179" y="172200"/>
                  <a:pt x="798761" y="186091"/>
                </a:cubicBezTo>
                <a:cubicBezTo>
                  <a:pt x="816124" y="191300"/>
                  <a:pt x="833488" y="199113"/>
                  <a:pt x="850851" y="209531"/>
                </a:cubicBezTo>
                <a:cubicBezTo>
                  <a:pt x="869950" y="226895"/>
                  <a:pt x="871253" y="244692"/>
                  <a:pt x="854757" y="262923"/>
                </a:cubicBezTo>
                <a:cubicBezTo>
                  <a:pt x="849549" y="265528"/>
                  <a:pt x="843037" y="262923"/>
                  <a:pt x="835225" y="255110"/>
                </a:cubicBezTo>
                <a:cubicBezTo>
                  <a:pt x="821333" y="240351"/>
                  <a:pt x="807009" y="220383"/>
                  <a:pt x="792250" y="195207"/>
                </a:cubicBezTo>
                <a:cubicBezTo>
                  <a:pt x="788777" y="200416"/>
                  <a:pt x="784436" y="205625"/>
                  <a:pt x="779228" y="210834"/>
                </a:cubicBezTo>
                <a:cubicBezTo>
                  <a:pt x="759260" y="232538"/>
                  <a:pt x="724967" y="249467"/>
                  <a:pt x="676350" y="261621"/>
                </a:cubicBezTo>
                <a:cubicBezTo>
                  <a:pt x="672009" y="262489"/>
                  <a:pt x="669839" y="262055"/>
                  <a:pt x="669839" y="260319"/>
                </a:cubicBezTo>
                <a:cubicBezTo>
                  <a:pt x="668970" y="258583"/>
                  <a:pt x="670272" y="256846"/>
                  <a:pt x="673746" y="255110"/>
                </a:cubicBezTo>
                <a:cubicBezTo>
                  <a:pt x="740595" y="216911"/>
                  <a:pt x="778793" y="169596"/>
                  <a:pt x="788343" y="113165"/>
                </a:cubicBezTo>
                <a:cubicBezTo>
                  <a:pt x="790079" y="87120"/>
                  <a:pt x="789645" y="68021"/>
                  <a:pt x="787040" y="55866"/>
                </a:cubicBezTo>
                <a:cubicBezTo>
                  <a:pt x="785305" y="48921"/>
                  <a:pt x="787909" y="45882"/>
                  <a:pt x="794855" y="46750"/>
                </a:cubicBezTo>
                <a:close/>
                <a:moveTo>
                  <a:pt x="1656216" y="39914"/>
                </a:moveTo>
                <a:cubicBezTo>
                  <a:pt x="1657084" y="39697"/>
                  <a:pt x="1658169" y="39805"/>
                  <a:pt x="1659472" y="40239"/>
                </a:cubicBezTo>
                <a:cubicBezTo>
                  <a:pt x="1669890" y="41976"/>
                  <a:pt x="1678571" y="45448"/>
                  <a:pt x="1685517" y="50657"/>
                </a:cubicBezTo>
                <a:cubicBezTo>
                  <a:pt x="1688122" y="52394"/>
                  <a:pt x="1688989" y="54998"/>
                  <a:pt x="1688122" y="58471"/>
                </a:cubicBezTo>
                <a:cubicBezTo>
                  <a:pt x="1687253" y="62812"/>
                  <a:pt x="1686819" y="67586"/>
                  <a:pt x="1686819" y="72795"/>
                </a:cubicBezTo>
                <a:cubicBezTo>
                  <a:pt x="1686819" y="80609"/>
                  <a:pt x="1686819" y="90159"/>
                  <a:pt x="1686819" y="101445"/>
                </a:cubicBezTo>
                <a:cubicBezTo>
                  <a:pt x="1687688" y="116204"/>
                  <a:pt x="1685517" y="125753"/>
                  <a:pt x="1680307" y="130094"/>
                </a:cubicBezTo>
                <a:cubicBezTo>
                  <a:pt x="1677703" y="132699"/>
                  <a:pt x="1674664" y="133133"/>
                  <a:pt x="1671193" y="131397"/>
                </a:cubicBezTo>
                <a:cubicBezTo>
                  <a:pt x="1662509" y="127924"/>
                  <a:pt x="1658604" y="120544"/>
                  <a:pt x="1659472" y="109258"/>
                </a:cubicBezTo>
                <a:cubicBezTo>
                  <a:pt x="1659472" y="86686"/>
                  <a:pt x="1659037" y="71493"/>
                  <a:pt x="1658169" y="63680"/>
                </a:cubicBezTo>
                <a:cubicBezTo>
                  <a:pt x="1658169" y="59339"/>
                  <a:pt x="1657301" y="54564"/>
                  <a:pt x="1655565" y="49355"/>
                </a:cubicBezTo>
                <a:cubicBezTo>
                  <a:pt x="1654696" y="48487"/>
                  <a:pt x="1654262" y="47619"/>
                  <a:pt x="1654262" y="46750"/>
                </a:cubicBezTo>
                <a:cubicBezTo>
                  <a:pt x="1652526" y="45014"/>
                  <a:pt x="1652526" y="43278"/>
                  <a:pt x="1654262" y="41542"/>
                </a:cubicBezTo>
                <a:cubicBezTo>
                  <a:pt x="1654697" y="40673"/>
                  <a:pt x="1655348" y="40131"/>
                  <a:pt x="1656216" y="39914"/>
                </a:cubicBezTo>
                <a:close/>
                <a:moveTo>
                  <a:pt x="6843002" y="38937"/>
                </a:moveTo>
                <a:cubicBezTo>
                  <a:pt x="6858628" y="45014"/>
                  <a:pt x="6871651" y="55866"/>
                  <a:pt x="6882069" y="71493"/>
                </a:cubicBezTo>
                <a:cubicBezTo>
                  <a:pt x="6886410" y="75834"/>
                  <a:pt x="6886410" y="80609"/>
                  <a:pt x="6882069" y="85818"/>
                </a:cubicBezTo>
                <a:cubicBezTo>
                  <a:pt x="6881201" y="87554"/>
                  <a:pt x="6879464" y="90159"/>
                  <a:pt x="6876860" y="93631"/>
                </a:cubicBezTo>
                <a:cubicBezTo>
                  <a:pt x="6875124" y="97972"/>
                  <a:pt x="6871218" y="105352"/>
                  <a:pt x="6865140" y="115770"/>
                </a:cubicBezTo>
                <a:cubicBezTo>
                  <a:pt x="6864272" y="118374"/>
                  <a:pt x="6862970" y="120544"/>
                  <a:pt x="6861233" y="122281"/>
                </a:cubicBezTo>
                <a:cubicBezTo>
                  <a:pt x="6896828" y="179580"/>
                  <a:pt x="6949786" y="223856"/>
                  <a:pt x="7020107" y="255110"/>
                </a:cubicBezTo>
                <a:cubicBezTo>
                  <a:pt x="7025316" y="257714"/>
                  <a:pt x="7027920" y="259885"/>
                  <a:pt x="7027920" y="261621"/>
                </a:cubicBezTo>
                <a:cubicBezTo>
                  <a:pt x="7027920" y="263357"/>
                  <a:pt x="7025316" y="264660"/>
                  <a:pt x="7020107" y="265528"/>
                </a:cubicBezTo>
                <a:cubicBezTo>
                  <a:pt x="7001876" y="269001"/>
                  <a:pt x="6979738" y="271605"/>
                  <a:pt x="6953692" y="273341"/>
                </a:cubicBezTo>
                <a:cubicBezTo>
                  <a:pt x="6942406" y="275078"/>
                  <a:pt x="6933291" y="272473"/>
                  <a:pt x="6926346" y="265528"/>
                </a:cubicBezTo>
                <a:cubicBezTo>
                  <a:pt x="6895092" y="237747"/>
                  <a:pt x="6871218" y="205190"/>
                  <a:pt x="6854722" y="167859"/>
                </a:cubicBezTo>
                <a:cubicBezTo>
                  <a:pt x="6853854" y="164387"/>
                  <a:pt x="6851250" y="158310"/>
                  <a:pt x="6846908" y="149628"/>
                </a:cubicBezTo>
                <a:cubicBezTo>
                  <a:pt x="6831282" y="177409"/>
                  <a:pt x="6813050" y="202586"/>
                  <a:pt x="6792214" y="225158"/>
                </a:cubicBezTo>
                <a:cubicBezTo>
                  <a:pt x="6773982" y="243390"/>
                  <a:pt x="6749240" y="257280"/>
                  <a:pt x="6717986" y="266830"/>
                </a:cubicBezTo>
                <a:cubicBezTo>
                  <a:pt x="6715382" y="267698"/>
                  <a:pt x="6713646" y="267698"/>
                  <a:pt x="6712777" y="266830"/>
                </a:cubicBezTo>
                <a:cubicBezTo>
                  <a:pt x="6712777" y="265962"/>
                  <a:pt x="6714079" y="264660"/>
                  <a:pt x="6716684" y="262923"/>
                </a:cubicBezTo>
                <a:cubicBezTo>
                  <a:pt x="6763564" y="226460"/>
                  <a:pt x="6800462" y="171332"/>
                  <a:pt x="6827374" y="97538"/>
                </a:cubicBezTo>
                <a:cubicBezTo>
                  <a:pt x="6834320" y="81043"/>
                  <a:pt x="6836490" y="63680"/>
                  <a:pt x="6833886" y="45448"/>
                </a:cubicBezTo>
                <a:cubicBezTo>
                  <a:pt x="6833886" y="40239"/>
                  <a:pt x="6836924" y="38069"/>
                  <a:pt x="6843002" y="38937"/>
                </a:cubicBezTo>
                <a:close/>
                <a:moveTo>
                  <a:pt x="4182662" y="36333"/>
                </a:moveTo>
                <a:cubicBezTo>
                  <a:pt x="4200025" y="45882"/>
                  <a:pt x="4212180" y="58471"/>
                  <a:pt x="4219125" y="74098"/>
                </a:cubicBezTo>
                <a:cubicBezTo>
                  <a:pt x="4220861" y="77570"/>
                  <a:pt x="4220861" y="81043"/>
                  <a:pt x="4219125" y="84516"/>
                </a:cubicBezTo>
                <a:cubicBezTo>
                  <a:pt x="4213916" y="89725"/>
                  <a:pt x="4209141" y="97104"/>
                  <a:pt x="4204800" y="106654"/>
                </a:cubicBezTo>
                <a:cubicBezTo>
                  <a:pt x="4189173" y="137040"/>
                  <a:pt x="4169206" y="166557"/>
                  <a:pt x="4144897" y="195207"/>
                </a:cubicBezTo>
                <a:cubicBezTo>
                  <a:pt x="4141424" y="199547"/>
                  <a:pt x="4137084" y="204322"/>
                  <a:pt x="4131875" y="209531"/>
                </a:cubicBezTo>
                <a:cubicBezTo>
                  <a:pt x="4148370" y="222554"/>
                  <a:pt x="4167904" y="228631"/>
                  <a:pt x="4190476" y="227763"/>
                </a:cubicBezTo>
                <a:cubicBezTo>
                  <a:pt x="4190476" y="227763"/>
                  <a:pt x="4190910" y="227763"/>
                  <a:pt x="4191778" y="227763"/>
                </a:cubicBezTo>
                <a:cubicBezTo>
                  <a:pt x="4196119" y="226895"/>
                  <a:pt x="4197855" y="224724"/>
                  <a:pt x="4196987" y="221251"/>
                </a:cubicBezTo>
                <a:cubicBezTo>
                  <a:pt x="4196987" y="219515"/>
                  <a:pt x="4196553" y="216042"/>
                  <a:pt x="4195685" y="210834"/>
                </a:cubicBezTo>
                <a:cubicBezTo>
                  <a:pt x="4193948" y="198679"/>
                  <a:pt x="4192646" y="189564"/>
                  <a:pt x="4191778" y="183486"/>
                </a:cubicBezTo>
                <a:cubicBezTo>
                  <a:pt x="4191778" y="181750"/>
                  <a:pt x="4192646" y="180448"/>
                  <a:pt x="4194382" y="179580"/>
                </a:cubicBezTo>
                <a:cubicBezTo>
                  <a:pt x="4196119" y="178712"/>
                  <a:pt x="4197421" y="179146"/>
                  <a:pt x="4198289" y="180882"/>
                </a:cubicBezTo>
                <a:cubicBezTo>
                  <a:pt x="4210443" y="200850"/>
                  <a:pt x="4224768" y="214306"/>
                  <a:pt x="4241263" y="221251"/>
                </a:cubicBezTo>
                <a:cubicBezTo>
                  <a:pt x="4248208" y="224724"/>
                  <a:pt x="4252983" y="228197"/>
                  <a:pt x="4255588" y="231669"/>
                </a:cubicBezTo>
                <a:cubicBezTo>
                  <a:pt x="4258192" y="237747"/>
                  <a:pt x="4257324" y="244258"/>
                  <a:pt x="4252983" y="251203"/>
                </a:cubicBezTo>
                <a:cubicBezTo>
                  <a:pt x="4240829" y="262489"/>
                  <a:pt x="4220427" y="268566"/>
                  <a:pt x="4191778" y="269435"/>
                </a:cubicBezTo>
                <a:cubicBezTo>
                  <a:pt x="4157051" y="267698"/>
                  <a:pt x="4129270" y="257280"/>
                  <a:pt x="4108434" y="238181"/>
                </a:cubicBezTo>
                <a:lnTo>
                  <a:pt x="4104527" y="234274"/>
                </a:lnTo>
                <a:cubicBezTo>
                  <a:pt x="4078482" y="254242"/>
                  <a:pt x="4050267" y="267698"/>
                  <a:pt x="4019881" y="274644"/>
                </a:cubicBezTo>
                <a:cubicBezTo>
                  <a:pt x="4013804" y="276380"/>
                  <a:pt x="4011200" y="276814"/>
                  <a:pt x="4012068" y="275946"/>
                </a:cubicBezTo>
                <a:cubicBezTo>
                  <a:pt x="4011200" y="275078"/>
                  <a:pt x="4013370" y="272473"/>
                  <a:pt x="4018579" y="268132"/>
                </a:cubicBezTo>
                <a:cubicBezTo>
                  <a:pt x="4042888" y="250769"/>
                  <a:pt x="4065460" y="231235"/>
                  <a:pt x="4086296" y="209531"/>
                </a:cubicBezTo>
                <a:cubicBezTo>
                  <a:pt x="4075878" y="188695"/>
                  <a:pt x="4073273" y="162650"/>
                  <a:pt x="4078482" y="131397"/>
                </a:cubicBezTo>
                <a:cubicBezTo>
                  <a:pt x="4079351" y="127924"/>
                  <a:pt x="4080653" y="125753"/>
                  <a:pt x="4082389" y="124885"/>
                </a:cubicBezTo>
                <a:cubicBezTo>
                  <a:pt x="4084125" y="124885"/>
                  <a:pt x="4085428" y="126188"/>
                  <a:pt x="4086296" y="128792"/>
                </a:cubicBezTo>
                <a:cubicBezTo>
                  <a:pt x="4091505" y="152232"/>
                  <a:pt x="4099318" y="170898"/>
                  <a:pt x="4109736" y="184789"/>
                </a:cubicBezTo>
                <a:cubicBezTo>
                  <a:pt x="4135781" y="154403"/>
                  <a:pt x="4154881" y="123583"/>
                  <a:pt x="4167035" y="92329"/>
                </a:cubicBezTo>
                <a:cubicBezTo>
                  <a:pt x="4173112" y="74098"/>
                  <a:pt x="4174415" y="57603"/>
                  <a:pt x="4170942" y="42844"/>
                </a:cubicBezTo>
                <a:cubicBezTo>
                  <a:pt x="4170942" y="36767"/>
                  <a:pt x="4174849" y="34596"/>
                  <a:pt x="4182662" y="36333"/>
                </a:cubicBezTo>
                <a:close/>
                <a:moveTo>
                  <a:pt x="7777531" y="32426"/>
                </a:moveTo>
                <a:cubicBezTo>
                  <a:pt x="7790554" y="34162"/>
                  <a:pt x="7804878" y="37201"/>
                  <a:pt x="7820506" y="41542"/>
                </a:cubicBezTo>
                <a:cubicBezTo>
                  <a:pt x="7837000" y="49355"/>
                  <a:pt x="7841342" y="62812"/>
                  <a:pt x="7833528" y="81911"/>
                </a:cubicBezTo>
                <a:cubicBezTo>
                  <a:pt x="7829186" y="93197"/>
                  <a:pt x="7822242" y="95368"/>
                  <a:pt x="7812692" y="88422"/>
                </a:cubicBezTo>
                <a:cubicBezTo>
                  <a:pt x="7797065" y="68455"/>
                  <a:pt x="7784476" y="51091"/>
                  <a:pt x="7774926" y="36333"/>
                </a:cubicBezTo>
                <a:cubicBezTo>
                  <a:pt x="7774058" y="35464"/>
                  <a:pt x="7773624" y="34596"/>
                  <a:pt x="7773624" y="33728"/>
                </a:cubicBezTo>
                <a:cubicBezTo>
                  <a:pt x="7774492" y="32860"/>
                  <a:pt x="7775794" y="32426"/>
                  <a:pt x="7777531" y="32426"/>
                </a:cubicBezTo>
                <a:close/>
                <a:moveTo>
                  <a:pt x="4922506" y="32100"/>
                </a:moveTo>
                <a:cubicBezTo>
                  <a:pt x="4925978" y="31883"/>
                  <a:pt x="4929234" y="32426"/>
                  <a:pt x="4932273" y="33728"/>
                </a:cubicBezTo>
                <a:cubicBezTo>
                  <a:pt x="4944426" y="38937"/>
                  <a:pt x="4953976" y="46750"/>
                  <a:pt x="4960922" y="57168"/>
                </a:cubicBezTo>
                <a:cubicBezTo>
                  <a:pt x="4963526" y="62377"/>
                  <a:pt x="4961790" y="65416"/>
                  <a:pt x="4955713" y="66284"/>
                </a:cubicBezTo>
                <a:cubicBezTo>
                  <a:pt x="4945295" y="68021"/>
                  <a:pt x="4934443" y="68889"/>
                  <a:pt x="4923157" y="68889"/>
                </a:cubicBezTo>
                <a:cubicBezTo>
                  <a:pt x="4904925" y="68889"/>
                  <a:pt x="4887128" y="69757"/>
                  <a:pt x="4869765" y="71493"/>
                </a:cubicBezTo>
                <a:cubicBezTo>
                  <a:pt x="4870633" y="72361"/>
                  <a:pt x="4872369" y="73664"/>
                  <a:pt x="4874974" y="75400"/>
                </a:cubicBezTo>
                <a:cubicBezTo>
                  <a:pt x="4878446" y="78005"/>
                  <a:pt x="4881485" y="80609"/>
                  <a:pt x="4884089" y="83213"/>
                </a:cubicBezTo>
                <a:cubicBezTo>
                  <a:pt x="4886694" y="85818"/>
                  <a:pt x="4886260" y="89291"/>
                  <a:pt x="4882787" y="93631"/>
                </a:cubicBezTo>
                <a:cubicBezTo>
                  <a:pt x="4880183" y="96236"/>
                  <a:pt x="4875407" y="101011"/>
                  <a:pt x="4868462" y="107956"/>
                </a:cubicBezTo>
                <a:cubicBezTo>
                  <a:pt x="4865858" y="110561"/>
                  <a:pt x="4864121" y="112297"/>
                  <a:pt x="4863254" y="113165"/>
                </a:cubicBezTo>
                <a:cubicBezTo>
                  <a:pt x="4860649" y="116638"/>
                  <a:pt x="4858045" y="119676"/>
                  <a:pt x="4855440" y="122281"/>
                </a:cubicBezTo>
                <a:cubicBezTo>
                  <a:pt x="4856308" y="123149"/>
                  <a:pt x="4856742" y="124451"/>
                  <a:pt x="4856742" y="126188"/>
                </a:cubicBezTo>
                <a:cubicBezTo>
                  <a:pt x="4855006" y="138342"/>
                  <a:pt x="4854138" y="150930"/>
                  <a:pt x="4854138" y="163953"/>
                </a:cubicBezTo>
                <a:lnTo>
                  <a:pt x="4854138" y="251203"/>
                </a:lnTo>
                <a:cubicBezTo>
                  <a:pt x="4854138" y="268566"/>
                  <a:pt x="4848495" y="277682"/>
                  <a:pt x="4837209" y="278550"/>
                </a:cubicBezTo>
                <a:cubicBezTo>
                  <a:pt x="4827659" y="276814"/>
                  <a:pt x="4819411" y="269001"/>
                  <a:pt x="4812466" y="255110"/>
                </a:cubicBezTo>
                <a:cubicBezTo>
                  <a:pt x="4810729" y="249901"/>
                  <a:pt x="4811164" y="243824"/>
                  <a:pt x="4813768" y="236878"/>
                </a:cubicBezTo>
                <a:cubicBezTo>
                  <a:pt x="4818977" y="215174"/>
                  <a:pt x="4821582" y="189564"/>
                  <a:pt x="4821582" y="160046"/>
                </a:cubicBezTo>
                <a:cubicBezTo>
                  <a:pt x="4812900" y="167859"/>
                  <a:pt x="4803350" y="175239"/>
                  <a:pt x="4792932" y="182184"/>
                </a:cubicBezTo>
                <a:cubicBezTo>
                  <a:pt x="4762546" y="204756"/>
                  <a:pt x="4735633" y="218213"/>
                  <a:pt x="4712193" y="222554"/>
                </a:cubicBezTo>
                <a:cubicBezTo>
                  <a:pt x="4707852" y="223422"/>
                  <a:pt x="4706984" y="222554"/>
                  <a:pt x="4709588" y="219949"/>
                </a:cubicBezTo>
                <a:cubicBezTo>
                  <a:pt x="4746051" y="194772"/>
                  <a:pt x="4780343" y="160480"/>
                  <a:pt x="4812466" y="117072"/>
                </a:cubicBezTo>
                <a:cubicBezTo>
                  <a:pt x="4812466" y="115335"/>
                  <a:pt x="4811597" y="113165"/>
                  <a:pt x="4809861" y="110561"/>
                </a:cubicBezTo>
                <a:cubicBezTo>
                  <a:pt x="4808993" y="109692"/>
                  <a:pt x="4808559" y="108824"/>
                  <a:pt x="4808559" y="107956"/>
                </a:cubicBezTo>
                <a:cubicBezTo>
                  <a:pt x="4807691" y="103615"/>
                  <a:pt x="4809427" y="101445"/>
                  <a:pt x="4813768" y="101445"/>
                </a:cubicBezTo>
                <a:cubicBezTo>
                  <a:pt x="4816373" y="101445"/>
                  <a:pt x="4819411" y="101445"/>
                  <a:pt x="4822884" y="101445"/>
                </a:cubicBezTo>
                <a:cubicBezTo>
                  <a:pt x="4823752" y="98840"/>
                  <a:pt x="4825488" y="95802"/>
                  <a:pt x="4828093" y="92329"/>
                </a:cubicBezTo>
                <a:cubicBezTo>
                  <a:pt x="4829829" y="89725"/>
                  <a:pt x="4831565" y="84950"/>
                  <a:pt x="4833302" y="78005"/>
                </a:cubicBezTo>
                <a:cubicBezTo>
                  <a:pt x="4833302" y="77136"/>
                  <a:pt x="4833302" y="76268"/>
                  <a:pt x="4833302" y="75400"/>
                </a:cubicBezTo>
                <a:cubicBezTo>
                  <a:pt x="4808993" y="78873"/>
                  <a:pt x="4785119" y="83213"/>
                  <a:pt x="4761678" y="88422"/>
                </a:cubicBezTo>
                <a:cubicBezTo>
                  <a:pt x="4758206" y="90159"/>
                  <a:pt x="4754733" y="90159"/>
                  <a:pt x="4751260" y="88422"/>
                </a:cubicBezTo>
                <a:cubicBezTo>
                  <a:pt x="4751260" y="88422"/>
                  <a:pt x="4750826" y="88422"/>
                  <a:pt x="4749958" y="88422"/>
                </a:cubicBezTo>
                <a:cubicBezTo>
                  <a:pt x="4743013" y="84082"/>
                  <a:pt x="4735199" y="77570"/>
                  <a:pt x="4726517" y="68889"/>
                </a:cubicBezTo>
                <a:cubicBezTo>
                  <a:pt x="4723913" y="65416"/>
                  <a:pt x="4724781" y="63246"/>
                  <a:pt x="4729122" y="62377"/>
                </a:cubicBezTo>
                <a:cubicBezTo>
                  <a:pt x="4745617" y="61509"/>
                  <a:pt x="4761678" y="59773"/>
                  <a:pt x="4777305" y="57168"/>
                </a:cubicBezTo>
                <a:cubicBezTo>
                  <a:pt x="4779910" y="57168"/>
                  <a:pt x="4783817" y="56734"/>
                  <a:pt x="4789025" y="55866"/>
                </a:cubicBezTo>
                <a:cubicBezTo>
                  <a:pt x="4813334" y="51525"/>
                  <a:pt x="4841549" y="47185"/>
                  <a:pt x="4873671" y="42844"/>
                </a:cubicBezTo>
                <a:cubicBezTo>
                  <a:pt x="4885825" y="41976"/>
                  <a:pt x="4898414" y="39371"/>
                  <a:pt x="4911437" y="35030"/>
                </a:cubicBezTo>
                <a:cubicBezTo>
                  <a:pt x="4915343" y="33294"/>
                  <a:pt x="4919033" y="32317"/>
                  <a:pt x="4922506" y="32100"/>
                </a:cubicBezTo>
                <a:close/>
                <a:moveTo>
                  <a:pt x="2507722" y="31449"/>
                </a:moveTo>
                <a:cubicBezTo>
                  <a:pt x="2510978" y="31666"/>
                  <a:pt x="2514125" y="32426"/>
                  <a:pt x="2517164" y="33728"/>
                </a:cubicBezTo>
                <a:cubicBezTo>
                  <a:pt x="2530186" y="38937"/>
                  <a:pt x="2538000" y="44580"/>
                  <a:pt x="2540604" y="50657"/>
                </a:cubicBezTo>
                <a:cubicBezTo>
                  <a:pt x="2544945" y="58471"/>
                  <a:pt x="2543209" y="62812"/>
                  <a:pt x="2535395" y="63680"/>
                </a:cubicBezTo>
                <a:cubicBezTo>
                  <a:pt x="2524977" y="64548"/>
                  <a:pt x="2511955" y="65850"/>
                  <a:pt x="2496328" y="67586"/>
                </a:cubicBezTo>
                <a:cubicBezTo>
                  <a:pt x="2497196" y="68455"/>
                  <a:pt x="2498498" y="69323"/>
                  <a:pt x="2500235" y="70191"/>
                </a:cubicBezTo>
                <a:cubicBezTo>
                  <a:pt x="2503707" y="71927"/>
                  <a:pt x="2505878" y="73229"/>
                  <a:pt x="2506746" y="74098"/>
                </a:cubicBezTo>
                <a:cubicBezTo>
                  <a:pt x="2512823" y="80175"/>
                  <a:pt x="2514125" y="87120"/>
                  <a:pt x="2510653" y="94934"/>
                </a:cubicBezTo>
                <a:cubicBezTo>
                  <a:pt x="2509784" y="99274"/>
                  <a:pt x="2508482" y="104917"/>
                  <a:pt x="2506746" y="111863"/>
                </a:cubicBezTo>
                <a:cubicBezTo>
                  <a:pt x="2521504" y="110995"/>
                  <a:pt x="2533225" y="109258"/>
                  <a:pt x="2541906" y="106654"/>
                </a:cubicBezTo>
                <a:cubicBezTo>
                  <a:pt x="2544511" y="105786"/>
                  <a:pt x="2551456" y="105352"/>
                  <a:pt x="2562742" y="105352"/>
                </a:cubicBezTo>
                <a:cubicBezTo>
                  <a:pt x="2574029" y="109692"/>
                  <a:pt x="2582276" y="116638"/>
                  <a:pt x="2587485" y="126188"/>
                </a:cubicBezTo>
                <a:cubicBezTo>
                  <a:pt x="2592694" y="135737"/>
                  <a:pt x="2589656" y="141380"/>
                  <a:pt x="2578369" y="143117"/>
                </a:cubicBezTo>
                <a:cubicBezTo>
                  <a:pt x="2554929" y="140512"/>
                  <a:pt x="2530186" y="139644"/>
                  <a:pt x="2504141" y="140512"/>
                </a:cubicBezTo>
                <a:lnTo>
                  <a:pt x="2504141" y="152232"/>
                </a:lnTo>
                <a:cubicBezTo>
                  <a:pt x="2504141" y="157441"/>
                  <a:pt x="2503707" y="166991"/>
                  <a:pt x="2502839" y="180882"/>
                </a:cubicBezTo>
                <a:cubicBezTo>
                  <a:pt x="2501971" y="195641"/>
                  <a:pt x="2501537" y="205625"/>
                  <a:pt x="2501537" y="210834"/>
                </a:cubicBezTo>
                <a:cubicBezTo>
                  <a:pt x="2498932" y="249901"/>
                  <a:pt x="2492421" y="277682"/>
                  <a:pt x="2482003" y="294177"/>
                </a:cubicBezTo>
                <a:cubicBezTo>
                  <a:pt x="2479399" y="297650"/>
                  <a:pt x="2477228" y="297650"/>
                  <a:pt x="2475492" y="294177"/>
                </a:cubicBezTo>
                <a:cubicBezTo>
                  <a:pt x="2468547" y="270737"/>
                  <a:pt x="2464640" y="245560"/>
                  <a:pt x="2463772" y="218647"/>
                </a:cubicBezTo>
                <a:cubicBezTo>
                  <a:pt x="2463772" y="191734"/>
                  <a:pt x="2464206" y="166123"/>
                  <a:pt x="2465074" y="141814"/>
                </a:cubicBezTo>
                <a:cubicBezTo>
                  <a:pt x="2460733" y="142683"/>
                  <a:pt x="2455962" y="143117"/>
                  <a:pt x="2450753" y="143117"/>
                </a:cubicBezTo>
                <a:cubicBezTo>
                  <a:pt x="2443807" y="143985"/>
                  <a:pt x="2437731" y="144419"/>
                  <a:pt x="2432522" y="144419"/>
                </a:cubicBezTo>
                <a:cubicBezTo>
                  <a:pt x="2429049" y="167859"/>
                  <a:pt x="2422538" y="189998"/>
                  <a:pt x="2412988" y="210834"/>
                </a:cubicBezTo>
                <a:cubicBezTo>
                  <a:pt x="2396493" y="236010"/>
                  <a:pt x="2372184" y="252940"/>
                  <a:pt x="2340063" y="261621"/>
                </a:cubicBezTo>
                <a:cubicBezTo>
                  <a:pt x="2338327" y="262489"/>
                  <a:pt x="2337024" y="262055"/>
                  <a:pt x="2336156" y="260319"/>
                </a:cubicBezTo>
                <a:cubicBezTo>
                  <a:pt x="2336156" y="259451"/>
                  <a:pt x="2337024" y="258148"/>
                  <a:pt x="2338761" y="256412"/>
                </a:cubicBezTo>
                <a:cubicBezTo>
                  <a:pt x="2370015" y="233840"/>
                  <a:pt x="2388679" y="197811"/>
                  <a:pt x="2394757" y="148326"/>
                </a:cubicBezTo>
                <a:cubicBezTo>
                  <a:pt x="2370448" y="151798"/>
                  <a:pt x="2355689" y="153969"/>
                  <a:pt x="2350480" y="154837"/>
                </a:cubicBezTo>
                <a:cubicBezTo>
                  <a:pt x="2342668" y="155705"/>
                  <a:pt x="2337024" y="154837"/>
                  <a:pt x="2333552" y="152232"/>
                </a:cubicBezTo>
                <a:cubicBezTo>
                  <a:pt x="2325738" y="146155"/>
                  <a:pt x="2320094" y="140078"/>
                  <a:pt x="2316622" y="134001"/>
                </a:cubicBezTo>
                <a:cubicBezTo>
                  <a:pt x="2314885" y="131396"/>
                  <a:pt x="2315754" y="129226"/>
                  <a:pt x="2319226" y="127490"/>
                </a:cubicBezTo>
                <a:cubicBezTo>
                  <a:pt x="2320094" y="127490"/>
                  <a:pt x="2320529" y="127490"/>
                  <a:pt x="2320529" y="127490"/>
                </a:cubicBezTo>
                <a:cubicBezTo>
                  <a:pt x="2330946" y="127490"/>
                  <a:pt x="2345705" y="126622"/>
                  <a:pt x="2364805" y="124885"/>
                </a:cubicBezTo>
                <a:cubicBezTo>
                  <a:pt x="2368278" y="124017"/>
                  <a:pt x="2373921" y="123583"/>
                  <a:pt x="2381734" y="123583"/>
                </a:cubicBezTo>
                <a:cubicBezTo>
                  <a:pt x="2388679" y="122715"/>
                  <a:pt x="2393888" y="122281"/>
                  <a:pt x="2397362" y="122281"/>
                </a:cubicBezTo>
                <a:cubicBezTo>
                  <a:pt x="2398230" y="119676"/>
                  <a:pt x="2398664" y="117506"/>
                  <a:pt x="2398664" y="115770"/>
                </a:cubicBezTo>
                <a:cubicBezTo>
                  <a:pt x="2398664" y="97538"/>
                  <a:pt x="2397795" y="84950"/>
                  <a:pt x="2396059" y="78005"/>
                </a:cubicBezTo>
                <a:lnTo>
                  <a:pt x="2394757" y="78005"/>
                </a:lnTo>
                <a:cubicBezTo>
                  <a:pt x="2384339" y="79741"/>
                  <a:pt x="2374354" y="72795"/>
                  <a:pt x="2364805" y="57168"/>
                </a:cubicBezTo>
                <a:cubicBezTo>
                  <a:pt x="2362200" y="51959"/>
                  <a:pt x="2363503" y="49355"/>
                  <a:pt x="2368712" y="49355"/>
                </a:cubicBezTo>
                <a:cubicBezTo>
                  <a:pt x="2409515" y="46750"/>
                  <a:pt x="2452490" y="41107"/>
                  <a:pt x="2497630" y="32426"/>
                </a:cubicBezTo>
                <a:cubicBezTo>
                  <a:pt x="2501103" y="31558"/>
                  <a:pt x="2504467" y="31232"/>
                  <a:pt x="2507722" y="31449"/>
                </a:cubicBezTo>
                <a:close/>
                <a:moveTo>
                  <a:pt x="7940963" y="30147"/>
                </a:moveTo>
                <a:cubicBezTo>
                  <a:pt x="7943568" y="29930"/>
                  <a:pt x="7946389" y="30255"/>
                  <a:pt x="7949428" y="31124"/>
                </a:cubicBezTo>
                <a:cubicBezTo>
                  <a:pt x="7959846" y="36333"/>
                  <a:pt x="7965922" y="40673"/>
                  <a:pt x="7967659" y="44146"/>
                </a:cubicBezTo>
                <a:cubicBezTo>
                  <a:pt x="7972000" y="51091"/>
                  <a:pt x="7971131" y="55866"/>
                  <a:pt x="7965054" y="58471"/>
                </a:cubicBezTo>
                <a:cubicBezTo>
                  <a:pt x="7952032" y="63680"/>
                  <a:pt x="7927723" y="68455"/>
                  <a:pt x="7892129" y="72795"/>
                </a:cubicBezTo>
                <a:cubicBezTo>
                  <a:pt x="7879106" y="72795"/>
                  <a:pt x="7868688" y="67152"/>
                  <a:pt x="7860875" y="55866"/>
                </a:cubicBezTo>
                <a:cubicBezTo>
                  <a:pt x="7859138" y="51525"/>
                  <a:pt x="7860006" y="48921"/>
                  <a:pt x="7863480" y="48053"/>
                </a:cubicBezTo>
                <a:cubicBezTo>
                  <a:pt x="7870424" y="48921"/>
                  <a:pt x="7886052" y="46316"/>
                  <a:pt x="7910360" y="40239"/>
                </a:cubicBezTo>
                <a:cubicBezTo>
                  <a:pt x="7912096" y="39371"/>
                  <a:pt x="7914700" y="38503"/>
                  <a:pt x="7918174" y="37635"/>
                </a:cubicBezTo>
                <a:cubicBezTo>
                  <a:pt x="7925987" y="35030"/>
                  <a:pt x="7931196" y="33294"/>
                  <a:pt x="7933800" y="32426"/>
                </a:cubicBezTo>
                <a:cubicBezTo>
                  <a:pt x="7935971" y="31124"/>
                  <a:pt x="7938358" y="30364"/>
                  <a:pt x="7940963" y="30147"/>
                </a:cubicBezTo>
                <a:close/>
                <a:moveTo>
                  <a:pt x="4596535" y="29821"/>
                </a:moveTo>
                <a:cubicBezTo>
                  <a:pt x="4600007" y="29821"/>
                  <a:pt x="4603263" y="30255"/>
                  <a:pt x="4606301" y="31124"/>
                </a:cubicBezTo>
                <a:cubicBezTo>
                  <a:pt x="4614983" y="34596"/>
                  <a:pt x="4621928" y="39371"/>
                  <a:pt x="4627137" y="45448"/>
                </a:cubicBezTo>
                <a:cubicBezTo>
                  <a:pt x="4631478" y="51525"/>
                  <a:pt x="4629742" y="55866"/>
                  <a:pt x="4621928" y="58471"/>
                </a:cubicBezTo>
                <a:cubicBezTo>
                  <a:pt x="4601961" y="61943"/>
                  <a:pt x="4581993" y="64548"/>
                  <a:pt x="4562025" y="66284"/>
                </a:cubicBezTo>
                <a:cubicBezTo>
                  <a:pt x="4566366" y="68889"/>
                  <a:pt x="4566366" y="73229"/>
                  <a:pt x="4562025" y="79307"/>
                </a:cubicBezTo>
                <a:cubicBezTo>
                  <a:pt x="4559421" y="81043"/>
                  <a:pt x="4554646" y="84516"/>
                  <a:pt x="4547700" y="89725"/>
                </a:cubicBezTo>
                <a:cubicBezTo>
                  <a:pt x="4545096" y="92329"/>
                  <a:pt x="4542925" y="94500"/>
                  <a:pt x="4541189" y="96236"/>
                </a:cubicBezTo>
                <a:cubicBezTo>
                  <a:pt x="4543794" y="95368"/>
                  <a:pt x="4547266" y="94500"/>
                  <a:pt x="4551607" y="93631"/>
                </a:cubicBezTo>
                <a:cubicBezTo>
                  <a:pt x="4562025" y="91895"/>
                  <a:pt x="4569839" y="90159"/>
                  <a:pt x="4575048" y="88422"/>
                </a:cubicBezTo>
                <a:cubicBezTo>
                  <a:pt x="4578520" y="86686"/>
                  <a:pt x="4583295" y="86686"/>
                  <a:pt x="4589372" y="88422"/>
                </a:cubicBezTo>
                <a:cubicBezTo>
                  <a:pt x="4599790" y="93631"/>
                  <a:pt x="4608472" y="100577"/>
                  <a:pt x="4615417" y="109258"/>
                </a:cubicBezTo>
                <a:cubicBezTo>
                  <a:pt x="4619758" y="115335"/>
                  <a:pt x="4619758" y="120979"/>
                  <a:pt x="4615417" y="126188"/>
                </a:cubicBezTo>
                <a:cubicBezTo>
                  <a:pt x="4613681" y="127924"/>
                  <a:pt x="4611944" y="140078"/>
                  <a:pt x="4610208" y="162650"/>
                </a:cubicBezTo>
                <a:cubicBezTo>
                  <a:pt x="4610208" y="173068"/>
                  <a:pt x="4610642" y="184355"/>
                  <a:pt x="4611510" y="196509"/>
                </a:cubicBezTo>
                <a:cubicBezTo>
                  <a:pt x="4612379" y="210399"/>
                  <a:pt x="4608906" y="219515"/>
                  <a:pt x="4601092" y="223856"/>
                </a:cubicBezTo>
                <a:cubicBezTo>
                  <a:pt x="4595015" y="229065"/>
                  <a:pt x="4589372" y="229065"/>
                  <a:pt x="4584163" y="223856"/>
                </a:cubicBezTo>
                <a:cubicBezTo>
                  <a:pt x="4576350" y="217779"/>
                  <a:pt x="4572443" y="207795"/>
                  <a:pt x="4572443" y="193904"/>
                </a:cubicBezTo>
                <a:cubicBezTo>
                  <a:pt x="4572443" y="173068"/>
                  <a:pt x="4572009" y="148760"/>
                  <a:pt x="4571141" y="120979"/>
                </a:cubicBezTo>
                <a:cubicBezTo>
                  <a:pt x="4571141" y="115770"/>
                  <a:pt x="4569405" y="113599"/>
                  <a:pt x="4565932" y="114467"/>
                </a:cubicBezTo>
                <a:cubicBezTo>
                  <a:pt x="4560723" y="115335"/>
                  <a:pt x="4552041" y="116638"/>
                  <a:pt x="4539887" y="118374"/>
                </a:cubicBezTo>
                <a:cubicBezTo>
                  <a:pt x="4527733" y="120110"/>
                  <a:pt x="4519051" y="121413"/>
                  <a:pt x="4513842" y="122281"/>
                </a:cubicBezTo>
                <a:cubicBezTo>
                  <a:pt x="4512974" y="130962"/>
                  <a:pt x="4512540" y="149628"/>
                  <a:pt x="4512540" y="178277"/>
                </a:cubicBezTo>
                <a:lnTo>
                  <a:pt x="4503985" y="216162"/>
                </a:lnTo>
                <a:lnTo>
                  <a:pt x="4501827" y="220056"/>
                </a:lnTo>
                <a:lnTo>
                  <a:pt x="4497890" y="223530"/>
                </a:lnTo>
                <a:cubicBezTo>
                  <a:pt x="4495502" y="223747"/>
                  <a:pt x="4492572" y="222554"/>
                  <a:pt x="4489099" y="219949"/>
                </a:cubicBezTo>
                <a:cubicBezTo>
                  <a:pt x="4481286" y="212136"/>
                  <a:pt x="4477379" y="203454"/>
                  <a:pt x="4477379" y="193904"/>
                </a:cubicBezTo>
                <a:cubicBezTo>
                  <a:pt x="4481720" y="184355"/>
                  <a:pt x="4483890" y="169596"/>
                  <a:pt x="4483890" y="149628"/>
                </a:cubicBezTo>
                <a:cubicBezTo>
                  <a:pt x="4483890" y="126188"/>
                  <a:pt x="4482154" y="112297"/>
                  <a:pt x="4478681" y="107956"/>
                </a:cubicBezTo>
                <a:cubicBezTo>
                  <a:pt x="4476945" y="104483"/>
                  <a:pt x="4476511" y="101879"/>
                  <a:pt x="4477379" y="100143"/>
                </a:cubicBezTo>
                <a:cubicBezTo>
                  <a:pt x="4479115" y="97538"/>
                  <a:pt x="4481720" y="96670"/>
                  <a:pt x="4485193" y="97538"/>
                </a:cubicBezTo>
                <a:cubicBezTo>
                  <a:pt x="4490402" y="97538"/>
                  <a:pt x="4496479" y="98840"/>
                  <a:pt x="4503424" y="101445"/>
                </a:cubicBezTo>
                <a:cubicBezTo>
                  <a:pt x="4506897" y="100577"/>
                  <a:pt x="4510369" y="100143"/>
                  <a:pt x="4513842" y="100143"/>
                </a:cubicBezTo>
                <a:cubicBezTo>
                  <a:pt x="4518183" y="88856"/>
                  <a:pt x="4521221" y="79307"/>
                  <a:pt x="4522958" y="71493"/>
                </a:cubicBezTo>
                <a:cubicBezTo>
                  <a:pt x="4513408" y="72361"/>
                  <a:pt x="4506029" y="73664"/>
                  <a:pt x="4500820" y="75400"/>
                </a:cubicBezTo>
                <a:cubicBezTo>
                  <a:pt x="4495611" y="75400"/>
                  <a:pt x="4490402" y="74098"/>
                  <a:pt x="4485193" y="71493"/>
                </a:cubicBezTo>
                <a:cubicBezTo>
                  <a:pt x="4479984" y="68889"/>
                  <a:pt x="4475643" y="64114"/>
                  <a:pt x="4472170" y="57168"/>
                </a:cubicBezTo>
                <a:cubicBezTo>
                  <a:pt x="4471302" y="55432"/>
                  <a:pt x="4470868" y="53696"/>
                  <a:pt x="4470868" y="51959"/>
                </a:cubicBezTo>
                <a:cubicBezTo>
                  <a:pt x="4471736" y="51091"/>
                  <a:pt x="4473038" y="50657"/>
                  <a:pt x="4474775" y="50657"/>
                </a:cubicBezTo>
                <a:cubicBezTo>
                  <a:pt x="4488665" y="50657"/>
                  <a:pt x="4516880" y="46316"/>
                  <a:pt x="4559421" y="37635"/>
                </a:cubicBezTo>
                <a:cubicBezTo>
                  <a:pt x="4567234" y="35898"/>
                  <a:pt x="4574614" y="34162"/>
                  <a:pt x="4581559" y="32426"/>
                </a:cubicBezTo>
                <a:cubicBezTo>
                  <a:pt x="4580691" y="32426"/>
                  <a:pt x="4581993" y="31992"/>
                  <a:pt x="4585466" y="31124"/>
                </a:cubicBezTo>
                <a:cubicBezTo>
                  <a:pt x="4589372" y="30255"/>
                  <a:pt x="4593062" y="29821"/>
                  <a:pt x="4596535" y="29821"/>
                </a:cubicBezTo>
                <a:close/>
                <a:moveTo>
                  <a:pt x="4437009" y="27217"/>
                </a:moveTo>
                <a:cubicBezTo>
                  <a:pt x="4452636" y="33294"/>
                  <a:pt x="4462620" y="39805"/>
                  <a:pt x="4466961" y="46750"/>
                </a:cubicBezTo>
                <a:cubicBezTo>
                  <a:pt x="4469566" y="51091"/>
                  <a:pt x="4469132" y="55432"/>
                  <a:pt x="4465659" y="59773"/>
                </a:cubicBezTo>
                <a:cubicBezTo>
                  <a:pt x="4462186" y="63246"/>
                  <a:pt x="4458279" y="67586"/>
                  <a:pt x="4453939" y="72795"/>
                </a:cubicBezTo>
                <a:cubicBezTo>
                  <a:pt x="4450466" y="76268"/>
                  <a:pt x="4447861" y="79307"/>
                  <a:pt x="4446125" y="81911"/>
                </a:cubicBezTo>
                <a:cubicBezTo>
                  <a:pt x="4429630" y="97538"/>
                  <a:pt x="4404453" y="113165"/>
                  <a:pt x="4370595" y="128792"/>
                </a:cubicBezTo>
                <a:cubicBezTo>
                  <a:pt x="4366254" y="131397"/>
                  <a:pt x="4363650" y="132265"/>
                  <a:pt x="4362781" y="131397"/>
                </a:cubicBezTo>
                <a:cubicBezTo>
                  <a:pt x="4361913" y="129660"/>
                  <a:pt x="4363650" y="127056"/>
                  <a:pt x="4367990" y="123583"/>
                </a:cubicBezTo>
                <a:cubicBezTo>
                  <a:pt x="4392299" y="98406"/>
                  <a:pt x="4408794" y="78005"/>
                  <a:pt x="4417476" y="62377"/>
                </a:cubicBezTo>
                <a:cubicBezTo>
                  <a:pt x="4425289" y="49355"/>
                  <a:pt x="4428328" y="39371"/>
                  <a:pt x="4426592" y="32426"/>
                </a:cubicBezTo>
                <a:cubicBezTo>
                  <a:pt x="4426592" y="27217"/>
                  <a:pt x="4430064" y="25481"/>
                  <a:pt x="4437009" y="27217"/>
                </a:cubicBezTo>
                <a:close/>
                <a:moveTo>
                  <a:pt x="5110355" y="22984"/>
                </a:moveTo>
                <a:cubicBezTo>
                  <a:pt x="5111874" y="22767"/>
                  <a:pt x="5113718" y="22876"/>
                  <a:pt x="5115889" y="23310"/>
                </a:cubicBezTo>
                <a:cubicBezTo>
                  <a:pt x="5116757" y="23310"/>
                  <a:pt x="5118059" y="23744"/>
                  <a:pt x="5119796" y="24612"/>
                </a:cubicBezTo>
                <a:cubicBezTo>
                  <a:pt x="5133686" y="27217"/>
                  <a:pt x="5142368" y="31992"/>
                  <a:pt x="5145841" y="38937"/>
                </a:cubicBezTo>
                <a:cubicBezTo>
                  <a:pt x="5149313" y="45014"/>
                  <a:pt x="5149748" y="50657"/>
                  <a:pt x="5147143" y="55866"/>
                </a:cubicBezTo>
                <a:cubicBezTo>
                  <a:pt x="5146275" y="60207"/>
                  <a:pt x="5145407" y="69323"/>
                  <a:pt x="5144539" y="83213"/>
                </a:cubicBezTo>
                <a:cubicBezTo>
                  <a:pt x="5143670" y="89291"/>
                  <a:pt x="5143236" y="94066"/>
                  <a:pt x="5143236" y="97538"/>
                </a:cubicBezTo>
                <a:cubicBezTo>
                  <a:pt x="5143236" y="105352"/>
                  <a:pt x="5143236" y="113165"/>
                  <a:pt x="5143236" y="120979"/>
                </a:cubicBezTo>
                <a:cubicBezTo>
                  <a:pt x="5145841" y="120110"/>
                  <a:pt x="5148879" y="119242"/>
                  <a:pt x="5152352" y="118374"/>
                </a:cubicBezTo>
                <a:cubicBezTo>
                  <a:pt x="5156693" y="117506"/>
                  <a:pt x="5160166" y="116638"/>
                  <a:pt x="5162770" y="115770"/>
                </a:cubicBezTo>
                <a:cubicBezTo>
                  <a:pt x="5169715" y="114033"/>
                  <a:pt x="5176226" y="117506"/>
                  <a:pt x="5182304" y="126188"/>
                </a:cubicBezTo>
                <a:lnTo>
                  <a:pt x="5182304" y="118374"/>
                </a:lnTo>
                <a:cubicBezTo>
                  <a:pt x="5182304" y="106220"/>
                  <a:pt x="5181435" y="96236"/>
                  <a:pt x="5179699" y="88422"/>
                </a:cubicBezTo>
                <a:cubicBezTo>
                  <a:pt x="5171886" y="96236"/>
                  <a:pt x="5161468" y="104483"/>
                  <a:pt x="5148445" y="113165"/>
                </a:cubicBezTo>
                <a:cubicBezTo>
                  <a:pt x="5146709" y="114901"/>
                  <a:pt x="5145407" y="115335"/>
                  <a:pt x="5144539" y="114467"/>
                </a:cubicBezTo>
                <a:cubicBezTo>
                  <a:pt x="5143670" y="113599"/>
                  <a:pt x="5143670" y="111863"/>
                  <a:pt x="5144539" y="109258"/>
                </a:cubicBezTo>
                <a:cubicBezTo>
                  <a:pt x="5148879" y="102313"/>
                  <a:pt x="5151918" y="94934"/>
                  <a:pt x="5153654" y="87120"/>
                </a:cubicBezTo>
                <a:cubicBezTo>
                  <a:pt x="5155390" y="83647"/>
                  <a:pt x="5156259" y="79741"/>
                  <a:pt x="5156259" y="75400"/>
                </a:cubicBezTo>
                <a:cubicBezTo>
                  <a:pt x="5156259" y="72795"/>
                  <a:pt x="5157561" y="71059"/>
                  <a:pt x="5160166" y="70191"/>
                </a:cubicBezTo>
                <a:cubicBezTo>
                  <a:pt x="5167111" y="71059"/>
                  <a:pt x="5172320" y="72795"/>
                  <a:pt x="5175793" y="75400"/>
                </a:cubicBezTo>
                <a:cubicBezTo>
                  <a:pt x="5177529" y="71927"/>
                  <a:pt x="5180567" y="70625"/>
                  <a:pt x="5184908" y="71493"/>
                </a:cubicBezTo>
                <a:cubicBezTo>
                  <a:pt x="5195326" y="73229"/>
                  <a:pt x="5202705" y="75400"/>
                  <a:pt x="5207046" y="78005"/>
                </a:cubicBezTo>
                <a:cubicBezTo>
                  <a:pt x="5215728" y="71927"/>
                  <a:pt x="5223107" y="66284"/>
                  <a:pt x="5229184" y="61075"/>
                </a:cubicBezTo>
                <a:cubicBezTo>
                  <a:pt x="5233525" y="57603"/>
                  <a:pt x="5237432" y="53262"/>
                  <a:pt x="5240904" y="48053"/>
                </a:cubicBezTo>
                <a:cubicBezTo>
                  <a:pt x="5242641" y="44580"/>
                  <a:pt x="5246548" y="43278"/>
                  <a:pt x="5252625" y="44146"/>
                </a:cubicBezTo>
                <a:cubicBezTo>
                  <a:pt x="5265647" y="48487"/>
                  <a:pt x="5276065" y="54564"/>
                  <a:pt x="5283878" y="62377"/>
                </a:cubicBezTo>
                <a:cubicBezTo>
                  <a:pt x="5285615" y="64982"/>
                  <a:pt x="5284747" y="68021"/>
                  <a:pt x="5281275" y="71493"/>
                </a:cubicBezTo>
                <a:cubicBezTo>
                  <a:pt x="5280406" y="71493"/>
                  <a:pt x="5279104" y="71927"/>
                  <a:pt x="5277367" y="72795"/>
                </a:cubicBezTo>
                <a:cubicBezTo>
                  <a:pt x="5267818" y="75400"/>
                  <a:pt x="5261307" y="78005"/>
                  <a:pt x="5257833" y="80609"/>
                </a:cubicBezTo>
                <a:cubicBezTo>
                  <a:pt x="5256098" y="81477"/>
                  <a:pt x="5253493" y="82345"/>
                  <a:pt x="5250020" y="83213"/>
                </a:cubicBezTo>
                <a:cubicBezTo>
                  <a:pt x="5236998" y="87554"/>
                  <a:pt x="5225712" y="90593"/>
                  <a:pt x="5216162" y="92329"/>
                </a:cubicBezTo>
                <a:cubicBezTo>
                  <a:pt x="5216162" y="104483"/>
                  <a:pt x="5216162" y="117072"/>
                  <a:pt x="5216162" y="130094"/>
                </a:cubicBezTo>
                <a:cubicBezTo>
                  <a:pt x="5221371" y="130094"/>
                  <a:pt x="5228316" y="129226"/>
                  <a:pt x="5236998" y="127490"/>
                </a:cubicBezTo>
                <a:cubicBezTo>
                  <a:pt x="5236130" y="128358"/>
                  <a:pt x="5236998" y="128358"/>
                  <a:pt x="5239602" y="127490"/>
                </a:cubicBezTo>
                <a:cubicBezTo>
                  <a:pt x="5242207" y="126622"/>
                  <a:pt x="5245680" y="125753"/>
                  <a:pt x="5250020" y="124885"/>
                </a:cubicBezTo>
                <a:cubicBezTo>
                  <a:pt x="5260439" y="122281"/>
                  <a:pt x="5267383" y="120544"/>
                  <a:pt x="5270857" y="119676"/>
                </a:cubicBezTo>
                <a:cubicBezTo>
                  <a:pt x="5277801" y="117940"/>
                  <a:pt x="5284313" y="117940"/>
                  <a:pt x="5290390" y="119676"/>
                </a:cubicBezTo>
                <a:cubicBezTo>
                  <a:pt x="5291258" y="119676"/>
                  <a:pt x="5292126" y="120110"/>
                  <a:pt x="5292994" y="120979"/>
                </a:cubicBezTo>
                <a:cubicBezTo>
                  <a:pt x="5300808" y="124451"/>
                  <a:pt x="5306017" y="128358"/>
                  <a:pt x="5308622" y="132699"/>
                </a:cubicBezTo>
                <a:cubicBezTo>
                  <a:pt x="5312962" y="140512"/>
                  <a:pt x="5312094" y="144853"/>
                  <a:pt x="5306017" y="145721"/>
                </a:cubicBezTo>
                <a:cubicBezTo>
                  <a:pt x="5293863" y="148326"/>
                  <a:pt x="5277801" y="150062"/>
                  <a:pt x="5257833" y="150930"/>
                </a:cubicBezTo>
                <a:cubicBezTo>
                  <a:pt x="5261307" y="151798"/>
                  <a:pt x="5264345" y="153101"/>
                  <a:pt x="5266949" y="154837"/>
                </a:cubicBezTo>
                <a:cubicBezTo>
                  <a:pt x="5270422" y="157441"/>
                  <a:pt x="5271290" y="161782"/>
                  <a:pt x="5269554" y="167859"/>
                </a:cubicBezTo>
                <a:cubicBezTo>
                  <a:pt x="5266949" y="172200"/>
                  <a:pt x="5265647" y="177409"/>
                  <a:pt x="5265647" y="183486"/>
                </a:cubicBezTo>
                <a:cubicBezTo>
                  <a:pt x="5265647" y="205190"/>
                  <a:pt x="5265213" y="222988"/>
                  <a:pt x="5264345" y="236878"/>
                </a:cubicBezTo>
                <a:cubicBezTo>
                  <a:pt x="5262609" y="269869"/>
                  <a:pt x="5258268" y="293743"/>
                  <a:pt x="5251323" y="308502"/>
                </a:cubicBezTo>
                <a:cubicBezTo>
                  <a:pt x="5249586" y="310238"/>
                  <a:pt x="5248718" y="311106"/>
                  <a:pt x="5248718" y="311106"/>
                </a:cubicBezTo>
                <a:cubicBezTo>
                  <a:pt x="5247850" y="311106"/>
                  <a:pt x="5246982" y="310238"/>
                  <a:pt x="5246114" y="308502"/>
                </a:cubicBezTo>
                <a:cubicBezTo>
                  <a:pt x="5241773" y="294611"/>
                  <a:pt x="5238300" y="274210"/>
                  <a:pt x="5235696" y="247296"/>
                </a:cubicBezTo>
                <a:cubicBezTo>
                  <a:pt x="5233959" y="217779"/>
                  <a:pt x="5233091" y="196075"/>
                  <a:pt x="5233091" y="182184"/>
                </a:cubicBezTo>
                <a:cubicBezTo>
                  <a:pt x="5233091" y="170898"/>
                  <a:pt x="5231789" y="161348"/>
                  <a:pt x="5229184" y="153535"/>
                </a:cubicBezTo>
                <a:cubicBezTo>
                  <a:pt x="5227448" y="153535"/>
                  <a:pt x="5224844" y="153969"/>
                  <a:pt x="5221371" y="154837"/>
                </a:cubicBezTo>
                <a:cubicBezTo>
                  <a:pt x="5217898" y="154837"/>
                  <a:pt x="5215728" y="154837"/>
                  <a:pt x="5214859" y="154837"/>
                </a:cubicBezTo>
                <a:cubicBezTo>
                  <a:pt x="5213991" y="157441"/>
                  <a:pt x="5213557" y="160480"/>
                  <a:pt x="5213557" y="163953"/>
                </a:cubicBezTo>
                <a:cubicBezTo>
                  <a:pt x="5208349" y="224724"/>
                  <a:pt x="5181002" y="265094"/>
                  <a:pt x="5131516" y="285062"/>
                </a:cubicBezTo>
                <a:cubicBezTo>
                  <a:pt x="5128912" y="285930"/>
                  <a:pt x="5127175" y="285930"/>
                  <a:pt x="5126307" y="285062"/>
                </a:cubicBezTo>
                <a:cubicBezTo>
                  <a:pt x="5125439" y="284193"/>
                  <a:pt x="5125873" y="282891"/>
                  <a:pt x="5127609" y="281155"/>
                </a:cubicBezTo>
                <a:cubicBezTo>
                  <a:pt x="5141500" y="267264"/>
                  <a:pt x="5152352" y="253374"/>
                  <a:pt x="5160166" y="239483"/>
                </a:cubicBezTo>
                <a:cubicBezTo>
                  <a:pt x="5147143" y="238615"/>
                  <a:pt x="5130214" y="239483"/>
                  <a:pt x="5109378" y="242087"/>
                </a:cubicBezTo>
                <a:cubicBezTo>
                  <a:pt x="5095487" y="242956"/>
                  <a:pt x="5081162" y="246428"/>
                  <a:pt x="5066404" y="252505"/>
                </a:cubicBezTo>
                <a:cubicBezTo>
                  <a:pt x="5061195" y="255110"/>
                  <a:pt x="5057288" y="255978"/>
                  <a:pt x="5054684" y="255110"/>
                </a:cubicBezTo>
                <a:cubicBezTo>
                  <a:pt x="5049475" y="250769"/>
                  <a:pt x="5045134" y="244692"/>
                  <a:pt x="5041661" y="236878"/>
                </a:cubicBezTo>
                <a:cubicBezTo>
                  <a:pt x="5039925" y="232538"/>
                  <a:pt x="5041227" y="228197"/>
                  <a:pt x="5045568" y="223856"/>
                </a:cubicBezTo>
                <a:cubicBezTo>
                  <a:pt x="5048172" y="218647"/>
                  <a:pt x="5050343" y="209531"/>
                  <a:pt x="5052079" y="196509"/>
                </a:cubicBezTo>
                <a:cubicBezTo>
                  <a:pt x="5052079" y="192168"/>
                  <a:pt x="5052513" y="185223"/>
                  <a:pt x="5053381" y="175673"/>
                </a:cubicBezTo>
                <a:cubicBezTo>
                  <a:pt x="5055117" y="139210"/>
                  <a:pt x="5055552" y="113599"/>
                  <a:pt x="5054684" y="98840"/>
                </a:cubicBezTo>
                <a:cubicBezTo>
                  <a:pt x="5054684" y="85818"/>
                  <a:pt x="5052513" y="74098"/>
                  <a:pt x="5048172" y="63680"/>
                </a:cubicBezTo>
                <a:cubicBezTo>
                  <a:pt x="5045568" y="58471"/>
                  <a:pt x="5048172" y="55866"/>
                  <a:pt x="5055986" y="55866"/>
                </a:cubicBezTo>
                <a:cubicBezTo>
                  <a:pt x="5068140" y="58471"/>
                  <a:pt x="5078558" y="64114"/>
                  <a:pt x="5087240" y="72795"/>
                </a:cubicBezTo>
                <a:cubicBezTo>
                  <a:pt x="5088976" y="75400"/>
                  <a:pt x="5089844" y="78438"/>
                  <a:pt x="5089844" y="81911"/>
                </a:cubicBezTo>
                <a:cubicBezTo>
                  <a:pt x="5097658" y="82779"/>
                  <a:pt x="5103735" y="84950"/>
                  <a:pt x="5108076" y="88422"/>
                </a:cubicBezTo>
                <a:cubicBezTo>
                  <a:pt x="5115021" y="90159"/>
                  <a:pt x="5117625" y="93631"/>
                  <a:pt x="5115889" y="98840"/>
                </a:cubicBezTo>
                <a:cubicBezTo>
                  <a:pt x="5115889" y="110127"/>
                  <a:pt x="5112850" y="116638"/>
                  <a:pt x="5106774" y="118374"/>
                </a:cubicBezTo>
                <a:cubicBezTo>
                  <a:pt x="5103300" y="116638"/>
                  <a:pt x="5100262" y="114033"/>
                  <a:pt x="5097658" y="110561"/>
                </a:cubicBezTo>
                <a:cubicBezTo>
                  <a:pt x="5097658" y="109692"/>
                  <a:pt x="5097224" y="107956"/>
                  <a:pt x="5096356" y="105352"/>
                </a:cubicBezTo>
                <a:cubicBezTo>
                  <a:pt x="5093751" y="100143"/>
                  <a:pt x="5091580" y="94934"/>
                  <a:pt x="5089844" y="89725"/>
                </a:cubicBezTo>
                <a:cubicBezTo>
                  <a:pt x="5088976" y="102747"/>
                  <a:pt x="5087674" y="115770"/>
                  <a:pt x="5085938" y="128792"/>
                </a:cubicBezTo>
                <a:cubicBezTo>
                  <a:pt x="5090278" y="128792"/>
                  <a:pt x="5096789" y="127924"/>
                  <a:pt x="5105471" y="126188"/>
                </a:cubicBezTo>
                <a:cubicBezTo>
                  <a:pt x="5109812" y="125319"/>
                  <a:pt x="5113285" y="124885"/>
                  <a:pt x="5115889" y="124885"/>
                </a:cubicBezTo>
                <a:cubicBezTo>
                  <a:pt x="5116757" y="110127"/>
                  <a:pt x="5117192" y="96670"/>
                  <a:pt x="5117192" y="84516"/>
                </a:cubicBezTo>
                <a:cubicBezTo>
                  <a:pt x="5117192" y="62812"/>
                  <a:pt x="5114153" y="46316"/>
                  <a:pt x="5108076" y="35030"/>
                </a:cubicBezTo>
                <a:cubicBezTo>
                  <a:pt x="5106339" y="30689"/>
                  <a:pt x="5105905" y="27217"/>
                  <a:pt x="5106774" y="24612"/>
                </a:cubicBezTo>
                <a:cubicBezTo>
                  <a:pt x="5107642" y="23744"/>
                  <a:pt x="5108835" y="23202"/>
                  <a:pt x="5110355" y="22984"/>
                </a:cubicBezTo>
                <a:close/>
                <a:moveTo>
                  <a:pt x="8632864" y="22008"/>
                </a:moveTo>
                <a:cubicBezTo>
                  <a:pt x="8635903" y="22008"/>
                  <a:pt x="8638725" y="22442"/>
                  <a:pt x="8641329" y="23310"/>
                </a:cubicBezTo>
                <a:cubicBezTo>
                  <a:pt x="8655220" y="28519"/>
                  <a:pt x="8665204" y="36333"/>
                  <a:pt x="8671281" y="46750"/>
                </a:cubicBezTo>
                <a:cubicBezTo>
                  <a:pt x="8674754" y="50223"/>
                  <a:pt x="8675187" y="54130"/>
                  <a:pt x="8672583" y="58471"/>
                </a:cubicBezTo>
                <a:cubicBezTo>
                  <a:pt x="8669110" y="68889"/>
                  <a:pt x="8667808" y="83647"/>
                  <a:pt x="8668676" y="102747"/>
                </a:cubicBezTo>
                <a:cubicBezTo>
                  <a:pt x="8668676" y="149628"/>
                  <a:pt x="8669544" y="186091"/>
                  <a:pt x="8671281" y="212136"/>
                </a:cubicBezTo>
                <a:cubicBezTo>
                  <a:pt x="8673017" y="230367"/>
                  <a:pt x="8671715" y="245560"/>
                  <a:pt x="8667374" y="257714"/>
                </a:cubicBezTo>
                <a:cubicBezTo>
                  <a:pt x="8660429" y="271605"/>
                  <a:pt x="8653049" y="278984"/>
                  <a:pt x="8645236" y="279853"/>
                </a:cubicBezTo>
                <a:cubicBezTo>
                  <a:pt x="8637422" y="278984"/>
                  <a:pt x="8630911" y="273775"/>
                  <a:pt x="8625702" y="264226"/>
                </a:cubicBezTo>
                <a:cubicBezTo>
                  <a:pt x="8617889" y="248599"/>
                  <a:pt x="8606603" y="236444"/>
                  <a:pt x="8591844" y="227763"/>
                </a:cubicBezTo>
                <a:cubicBezTo>
                  <a:pt x="8590108" y="226895"/>
                  <a:pt x="8589239" y="226026"/>
                  <a:pt x="8589239" y="225158"/>
                </a:cubicBezTo>
                <a:cubicBezTo>
                  <a:pt x="8590108" y="224290"/>
                  <a:pt x="8591844" y="223856"/>
                  <a:pt x="8594448" y="223856"/>
                </a:cubicBezTo>
                <a:cubicBezTo>
                  <a:pt x="8602262" y="223856"/>
                  <a:pt x="8612245" y="224724"/>
                  <a:pt x="8624400" y="226460"/>
                </a:cubicBezTo>
                <a:cubicBezTo>
                  <a:pt x="8628741" y="227329"/>
                  <a:pt x="8630911" y="225592"/>
                  <a:pt x="8630911" y="221251"/>
                </a:cubicBezTo>
                <a:cubicBezTo>
                  <a:pt x="8633516" y="168293"/>
                  <a:pt x="8633081" y="117072"/>
                  <a:pt x="8629609" y="67586"/>
                </a:cubicBezTo>
                <a:cubicBezTo>
                  <a:pt x="8628741" y="58905"/>
                  <a:pt x="8623966" y="54130"/>
                  <a:pt x="8615284" y="53262"/>
                </a:cubicBezTo>
                <a:cubicBezTo>
                  <a:pt x="8576217" y="56734"/>
                  <a:pt x="8537584" y="61943"/>
                  <a:pt x="8499384" y="68889"/>
                </a:cubicBezTo>
                <a:cubicBezTo>
                  <a:pt x="8498516" y="77570"/>
                  <a:pt x="8498082" y="90159"/>
                  <a:pt x="8498082" y="106654"/>
                </a:cubicBezTo>
                <a:cubicBezTo>
                  <a:pt x="8498082" y="151798"/>
                  <a:pt x="8496780" y="197377"/>
                  <a:pt x="8494175" y="243390"/>
                </a:cubicBezTo>
                <a:cubicBezTo>
                  <a:pt x="8492439" y="256412"/>
                  <a:pt x="8488098" y="263792"/>
                  <a:pt x="8481153" y="265528"/>
                </a:cubicBezTo>
                <a:cubicBezTo>
                  <a:pt x="8471603" y="264660"/>
                  <a:pt x="8463789" y="256846"/>
                  <a:pt x="8457712" y="242087"/>
                </a:cubicBezTo>
                <a:cubicBezTo>
                  <a:pt x="8456844" y="238615"/>
                  <a:pt x="8456844" y="235142"/>
                  <a:pt x="8457712" y="231669"/>
                </a:cubicBezTo>
                <a:cubicBezTo>
                  <a:pt x="8462921" y="209097"/>
                  <a:pt x="8465960" y="190432"/>
                  <a:pt x="8466828" y="175673"/>
                </a:cubicBezTo>
                <a:cubicBezTo>
                  <a:pt x="8467697" y="160914"/>
                  <a:pt x="8467696" y="133567"/>
                  <a:pt x="8466828" y="93631"/>
                </a:cubicBezTo>
                <a:cubicBezTo>
                  <a:pt x="8466828" y="78873"/>
                  <a:pt x="8464224" y="64982"/>
                  <a:pt x="8459015" y="51959"/>
                </a:cubicBezTo>
                <a:cubicBezTo>
                  <a:pt x="8457279" y="47619"/>
                  <a:pt x="8458580" y="45014"/>
                  <a:pt x="8462921" y="44146"/>
                </a:cubicBezTo>
                <a:cubicBezTo>
                  <a:pt x="8464658" y="44146"/>
                  <a:pt x="8469433" y="45014"/>
                  <a:pt x="8477246" y="46750"/>
                </a:cubicBezTo>
                <a:cubicBezTo>
                  <a:pt x="8480719" y="47619"/>
                  <a:pt x="8482889" y="48053"/>
                  <a:pt x="8483757" y="48053"/>
                </a:cubicBezTo>
                <a:cubicBezTo>
                  <a:pt x="8516748" y="41976"/>
                  <a:pt x="8546265" y="37201"/>
                  <a:pt x="8572310" y="33728"/>
                </a:cubicBezTo>
                <a:cubicBezTo>
                  <a:pt x="8589673" y="31992"/>
                  <a:pt x="8606603" y="28519"/>
                  <a:pt x="8623098" y="23310"/>
                </a:cubicBezTo>
                <a:cubicBezTo>
                  <a:pt x="8626570" y="22442"/>
                  <a:pt x="8629826" y="22008"/>
                  <a:pt x="8632864" y="22008"/>
                </a:cubicBezTo>
                <a:close/>
                <a:moveTo>
                  <a:pt x="8235922" y="22008"/>
                </a:moveTo>
                <a:cubicBezTo>
                  <a:pt x="8255020" y="23744"/>
                  <a:pt x="8271082" y="33294"/>
                  <a:pt x="8284105" y="50657"/>
                </a:cubicBezTo>
                <a:cubicBezTo>
                  <a:pt x="8290181" y="56734"/>
                  <a:pt x="8290616" y="63680"/>
                  <a:pt x="8285407" y="71493"/>
                </a:cubicBezTo>
                <a:cubicBezTo>
                  <a:pt x="8282802" y="76702"/>
                  <a:pt x="8280632" y="86252"/>
                  <a:pt x="8278896" y="100143"/>
                </a:cubicBezTo>
                <a:lnTo>
                  <a:pt x="8291918" y="96236"/>
                </a:lnTo>
                <a:cubicBezTo>
                  <a:pt x="8299732" y="93631"/>
                  <a:pt x="8307110" y="94066"/>
                  <a:pt x="8314057" y="97538"/>
                </a:cubicBezTo>
                <a:cubicBezTo>
                  <a:pt x="8321870" y="103615"/>
                  <a:pt x="8326644" y="109692"/>
                  <a:pt x="8328381" y="115770"/>
                </a:cubicBezTo>
                <a:cubicBezTo>
                  <a:pt x="8329249" y="121847"/>
                  <a:pt x="8326644" y="125319"/>
                  <a:pt x="8320568" y="126188"/>
                </a:cubicBezTo>
                <a:cubicBezTo>
                  <a:pt x="8315359" y="126188"/>
                  <a:pt x="8307545" y="126622"/>
                  <a:pt x="8297127" y="127490"/>
                </a:cubicBezTo>
                <a:cubicBezTo>
                  <a:pt x="8287577" y="127490"/>
                  <a:pt x="8280198" y="127924"/>
                  <a:pt x="8274989" y="128792"/>
                </a:cubicBezTo>
                <a:cubicBezTo>
                  <a:pt x="8273252" y="141814"/>
                  <a:pt x="8272384" y="155705"/>
                  <a:pt x="8272384" y="170464"/>
                </a:cubicBezTo>
                <a:cubicBezTo>
                  <a:pt x="8274120" y="170464"/>
                  <a:pt x="8276292" y="170464"/>
                  <a:pt x="8278896" y="170464"/>
                </a:cubicBezTo>
                <a:cubicBezTo>
                  <a:pt x="8279764" y="170464"/>
                  <a:pt x="8280632" y="170464"/>
                  <a:pt x="8281500" y="170464"/>
                </a:cubicBezTo>
                <a:cubicBezTo>
                  <a:pt x="8303204" y="168728"/>
                  <a:pt x="8318397" y="166991"/>
                  <a:pt x="8327079" y="165255"/>
                </a:cubicBezTo>
                <a:cubicBezTo>
                  <a:pt x="8331419" y="165255"/>
                  <a:pt x="8335326" y="165255"/>
                  <a:pt x="8338799" y="165255"/>
                </a:cubicBezTo>
                <a:cubicBezTo>
                  <a:pt x="8354426" y="170464"/>
                  <a:pt x="8364409" y="178712"/>
                  <a:pt x="8368751" y="189998"/>
                </a:cubicBezTo>
                <a:cubicBezTo>
                  <a:pt x="8371355" y="197811"/>
                  <a:pt x="8368751" y="201284"/>
                  <a:pt x="8360937" y="200416"/>
                </a:cubicBezTo>
                <a:cubicBezTo>
                  <a:pt x="8318397" y="197811"/>
                  <a:pt x="8272818" y="197377"/>
                  <a:pt x="8224202" y="199113"/>
                </a:cubicBezTo>
                <a:lnTo>
                  <a:pt x="8176522" y="202741"/>
                </a:lnTo>
                <a:lnTo>
                  <a:pt x="8182530" y="204322"/>
                </a:lnTo>
                <a:cubicBezTo>
                  <a:pt x="8198156" y="206927"/>
                  <a:pt x="8209008" y="212136"/>
                  <a:pt x="8215086" y="219949"/>
                </a:cubicBezTo>
                <a:cubicBezTo>
                  <a:pt x="8217690" y="224290"/>
                  <a:pt x="8217256" y="227329"/>
                  <a:pt x="8213784" y="229065"/>
                </a:cubicBezTo>
                <a:cubicBezTo>
                  <a:pt x="8212046" y="229933"/>
                  <a:pt x="8209442" y="231669"/>
                  <a:pt x="8205970" y="234274"/>
                </a:cubicBezTo>
                <a:cubicBezTo>
                  <a:pt x="8201628" y="236878"/>
                  <a:pt x="8198590" y="239049"/>
                  <a:pt x="8196854" y="240785"/>
                </a:cubicBezTo>
                <a:cubicBezTo>
                  <a:pt x="8164732" y="263357"/>
                  <a:pt x="8134780" y="279418"/>
                  <a:pt x="8107000" y="288968"/>
                </a:cubicBezTo>
                <a:cubicBezTo>
                  <a:pt x="8101790" y="289836"/>
                  <a:pt x="8098751" y="289836"/>
                  <a:pt x="8097884" y="288968"/>
                </a:cubicBezTo>
                <a:cubicBezTo>
                  <a:pt x="8097884" y="288100"/>
                  <a:pt x="8100054" y="285930"/>
                  <a:pt x="8104395" y="282457"/>
                </a:cubicBezTo>
                <a:cubicBezTo>
                  <a:pt x="8125231" y="266830"/>
                  <a:pt x="8144330" y="247730"/>
                  <a:pt x="8161694" y="225158"/>
                </a:cubicBezTo>
                <a:cubicBezTo>
                  <a:pt x="8162561" y="224290"/>
                  <a:pt x="8163864" y="222554"/>
                  <a:pt x="8165600" y="219949"/>
                </a:cubicBezTo>
                <a:cubicBezTo>
                  <a:pt x="8169941" y="213004"/>
                  <a:pt x="8172546" y="208229"/>
                  <a:pt x="8173414" y="205625"/>
                </a:cubicBezTo>
                <a:lnTo>
                  <a:pt x="8176279" y="202760"/>
                </a:lnTo>
                <a:lnTo>
                  <a:pt x="8164298" y="203671"/>
                </a:lnTo>
                <a:cubicBezTo>
                  <a:pt x="8146500" y="205842"/>
                  <a:pt x="8130874" y="208663"/>
                  <a:pt x="8117418" y="212136"/>
                </a:cubicBezTo>
                <a:cubicBezTo>
                  <a:pt x="8113944" y="212136"/>
                  <a:pt x="8110038" y="211702"/>
                  <a:pt x="8105697" y="210834"/>
                </a:cubicBezTo>
                <a:cubicBezTo>
                  <a:pt x="8097884" y="206493"/>
                  <a:pt x="8090938" y="199981"/>
                  <a:pt x="8084862" y="191300"/>
                </a:cubicBezTo>
                <a:cubicBezTo>
                  <a:pt x="8083124" y="189564"/>
                  <a:pt x="8082690" y="187827"/>
                  <a:pt x="8083559" y="186091"/>
                </a:cubicBezTo>
                <a:cubicBezTo>
                  <a:pt x="8083559" y="185223"/>
                  <a:pt x="8085295" y="184789"/>
                  <a:pt x="8088768" y="184789"/>
                </a:cubicBezTo>
                <a:cubicBezTo>
                  <a:pt x="8094844" y="183920"/>
                  <a:pt x="8103526" y="183052"/>
                  <a:pt x="8114813" y="182184"/>
                </a:cubicBezTo>
                <a:cubicBezTo>
                  <a:pt x="8126967" y="181316"/>
                  <a:pt x="8135649" y="180882"/>
                  <a:pt x="8140858" y="180882"/>
                </a:cubicBezTo>
                <a:cubicBezTo>
                  <a:pt x="8145198" y="180014"/>
                  <a:pt x="8151276" y="179146"/>
                  <a:pt x="8159090" y="178277"/>
                </a:cubicBezTo>
                <a:cubicBezTo>
                  <a:pt x="8167770" y="177409"/>
                  <a:pt x="8173848" y="176975"/>
                  <a:pt x="8177320" y="176975"/>
                </a:cubicBezTo>
                <a:cubicBezTo>
                  <a:pt x="8177320" y="173502"/>
                  <a:pt x="8177320" y="167425"/>
                  <a:pt x="8177320" y="158744"/>
                </a:cubicBezTo>
                <a:cubicBezTo>
                  <a:pt x="8176452" y="150062"/>
                  <a:pt x="8176018" y="143551"/>
                  <a:pt x="8176018" y="139210"/>
                </a:cubicBezTo>
                <a:cubicBezTo>
                  <a:pt x="8173414" y="139210"/>
                  <a:pt x="8170374" y="139644"/>
                  <a:pt x="8166903" y="140512"/>
                </a:cubicBezTo>
                <a:cubicBezTo>
                  <a:pt x="8163430" y="140512"/>
                  <a:pt x="8160825" y="140512"/>
                  <a:pt x="8159090" y="140512"/>
                </a:cubicBezTo>
                <a:cubicBezTo>
                  <a:pt x="8148672" y="142249"/>
                  <a:pt x="8137385" y="136171"/>
                  <a:pt x="8125231" y="122281"/>
                </a:cubicBezTo>
                <a:cubicBezTo>
                  <a:pt x="8122626" y="119676"/>
                  <a:pt x="8123494" y="117506"/>
                  <a:pt x="8127836" y="115770"/>
                </a:cubicBezTo>
                <a:cubicBezTo>
                  <a:pt x="8143462" y="114033"/>
                  <a:pt x="8158654" y="112731"/>
                  <a:pt x="8173414" y="111863"/>
                </a:cubicBezTo>
                <a:cubicBezTo>
                  <a:pt x="8173414" y="102313"/>
                  <a:pt x="8172546" y="93197"/>
                  <a:pt x="8170810" y="84516"/>
                </a:cubicBezTo>
                <a:cubicBezTo>
                  <a:pt x="8170810" y="74966"/>
                  <a:pt x="8168205" y="64982"/>
                  <a:pt x="8162996" y="54564"/>
                </a:cubicBezTo>
                <a:cubicBezTo>
                  <a:pt x="8161259" y="51091"/>
                  <a:pt x="8161259" y="48487"/>
                  <a:pt x="8162996" y="46750"/>
                </a:cubicBezTo>
                <a:cubicBezTo>
                  <a:pt x="8163864" y="45014"/>
                  <a:pt x="8166468" y="44580"/>
                  <a:pt x="8170810" y="45448"/>
                </a:cubicBezTo>
                <a:cubicBezTo>
                  <a:pt x="8189041" y="48053"/>
                  <a:pt x="8202931" y="54998"/>
                  <a:pt x="8212482" y="66284"/>
                </a:cubicBezTo>
                <a:cubicBezTo>
                  <a:pt x="8215954" y="71493"/>
                  <a:pt x="8217256" y="75834"/>
                  <a:pt x="8216388" y="79307"/>
                </a:cubicBezTo>
                <a:cubicBezTo>
                  <a:pt x="8214651" y="83647"/>
                  <a:pt x="8212915" y="91895"/>
                  <a:pt x="8211179" y="104049"/>
                </a:cubicBezTo>
                <a:cubicBezTo>
                  <a:pt x="8211179" y="104917"/>
                  <a:pt x="8211179" y="105786"/>
                  <a:pt x="8211179" y="106654"/>
                </a:cubicBezTo>
                <a:cubicBezTo>
                  <a:pt x="8211179" y="106654"/>
                  <a:pt x="8211179" y="107088"/>
                  <a:pt x="8211179" y="107956"/>
                </a:cubicBezTo>
                <a:cubicBezTo>
                  <a:pt x="8220728" y="106220"/>
                  <a:pt x="8229844" y="104917"/>
                  <a:pt x="8238526" y="104049"/>
                </a:cubicBezTo>
                <a:cubicBezTo>
                  <a:pt x="8238526" y="97104"/>
                  <a:pt x="8238526" y="90593"/>
                  <a:pt x="8238526" y="84516"/>
                </a:cubicBezTo>
                <a:cubicBezTo>
                  <a:pt x="8239394" y="56734"/>
                  <a:pt x="8237224" y="39805"/>
                  <a:pt x="8232015" y="33728"/>
                </a:cubicBezTo>
                <a:cubicBezTo>
                  <a:pt x="8228542" y="26783"/>
                  <a:pt x="8229844" y="22876"/>
                  <a:pt x="8235922" y="22008"/>
                </a:cubicBezTo>
                <a:close/>
                <a:moveTo>
                  <a:pt x="6211897" y="20706"/>
                </a:moveTo>
                <a:cubicBezTo>
                  <a:pt x="6224919" y="22442"/>
                  <a:pt x="6236639" y="29387"/>
                  <a:pt x="6247057" y="41542"/>
                </a:cubicBezTo>
                <a:cubicBezTo>
                  <a:pt x="6251398" y="46750"/>
                  <a:pt x="6251832" y="51091"/>
                  <a:pt x="6248360" y="54564"/>
                </a:cubicBezTo>
                <a:cubicBezTo>
                  <a:pt x="6241414" y="62377"/>
                  <a:pt x="6235771" y="70625"/>
                  <a:pt x="6231430" y="79307"/>
                </a:cubicBezTo>
                <a:cubicBezTo>
                  <a:pt x="6228826" y="82779"/>
                  <a:pt x="6226221" y="87120"/>
                  <a:pt x="6223617" y="92329"/>
                </a:cubicBezTo>
                <a:cubicBezTo>
                  <a:pt x="6234035" y="92329"/>
                  <a:pt x="6252266" y="89725"/>
                  <a:pt x="6278311" y="84516"/>
                </a:cubicBezTo>
                <a:cubicBezTo>
                  <a:pt x="6285256" y="81911"/>
                  <a:pt x="6291334" y="82345"/>
                  <a:pt x="6296543" y="85818"/>
                </a:cubicBezTo>
                <a:cubicBezTo>
                  <a:pt x="6307829" y="90159"/>
                  <a:pt x="6316076" y="97538"/>
                  <a:pt x="6321285" y="107956"/>
                </a:cubicBezTo>
                <a:cubicBezTo>
                  <a:pt x="6322153" y="112297"/>
                  <a:pt x="6321719" y="115770"/>
                  <a:pt x="6319983" y="118374"/>
                </a:cubicBezTo>
                <a:cubicBezTo>
                  <a:pt x="6314774" y="134001"/>
                  <a:pt x="6311735" y="149194"/>
                  <a:pt x="6310867" y="163953"/>
                </a:cubicBezTo>
                <a:cubicBezTo>
                  <a:pt x="6309999" y="192602"/>
                  <a:pt x="6308263" y="218213"/>
                  <a:pt x="6305658" y="240785"/>
                </a:cubicBezTo>
                <a:cubicBezTo>
                  <a:pt x="6301317" y="264226"/>
                  <a:pt x="6288729" y="282023"/>
                  <a:pt x="6267893" y="294177"/>
                </a:cubicBezTo>
                <a:cubicBezTo>
                  <a:pt x="6261816" y="297650"/>
                  <a:pt x="6257041" y="295480"/>
                  <a:pt x="6253569" y="287666"/>
                </a:cubicBezTo>
                <a:cubicBezTo>
                  <a:pt x="6247491" y="272907"/>
                  <a:pt x="6237507" y="259885"/>
                  <a:pt x="6223617" y="248599"/>
                </a:cubicBezTo>
                <a:cubicBezTo>
                  <a:pt x="6221880" y="245994"/>
                  <a:pt x="6221880" y="244692"/>
                  <a:pt x="6223617" y="244692"/>
                </a:cubicBezTo>
                <a:cubicBezTo>
                  <a:pt x="6225353" y="244692"/>
                  <a:pt x="6228392" y="245126"/>
                  <a:pt x="6232733" y="245994"/>
                </a:cubicBezTo>
                <a:cubicBezTo>
                  <a:pt x="6240546" y="246862"/>
                  <a:pt x="6246189" y="247730"/>
                  <a:pt x="6249662" y="248599"/>
                </a:cubicBezTo>
                <a:cubicBezTo>
                  <a:pt x="6256607" y="249467"/>
                  <a:pt x="6261382" y="246862"/>
                  <a:pt x="6263987" y="240785"/>
                </a:cubicBezTo>
                <a:cubicBezTo>
                  <a:pt x="6273536" y="218213"/>
                  <a:pt x="6277443" y="178277"/>
                  <a:pt x="6275707" y="120979"/>
                </a:cubicBezTo>
                <a:cubicBezTo>
                  <a:pt x="6274838" y="114033"/>
                  <a:pt x="6272234" y="110995"/>
                  <a:pt x="6267893" y="111863"/>
                </a:cubicBezTo>
                <a:lnTo>
                  <a:pt x="6255571" y="113966"/>
                </a:lnTo>
                <a:lnTo>
                  <a:pt x="6223617" y="118374"/>
                </a:lnTo>
                <a:cubicBezTo>
                  <a:pt x="6221012" y="118374"/>
                  <a:pt x="6217106" y="116638"/>
                  <a:pt x="6211897" y="113165"/>
                </a:cubicBezTo>
                <a:cubicBezTo>
                  <a:pt x="6211028" y="112297"/>
                  <a:pt x="6210595" y="111863"/>
                  <a:pt x="6210595" y="111863"/>
                </a:cubicBezTo>
                <a:cubicBezTo>
                  <a:pt x="6208858" y="113599"/>
                  <a:pt x="6206688" y="115770"/>
                  <a:pt x="6204083" y="118374"/>
                </a:cubicBezTo>
                <a:cubicBezTo>
                  <a:pt x="6220578" y="124451"/>
                  <a:pt x="6231430" y="130962"/>
                  <a:pt x="6236639" y="137908"/>
                </a:cubicBezTo>
                <a:cubicBezTo>
                  <a:pt x="6238375" y="141380"/>
                  <a:pt x="6238375" y="143985"/>
                  <a:pt x="6236639" y="145721"/>
                </a:cubicBezTo>
                <a:cubicBezTo>
                  <a:pt x="6232298" y="151798"/>
                  <a:pt x="6227524" y="157441"/>
                  <a:pt x="6222315" y="162650"/>
                </a:cubicBezTo>
                <a:cubicBezTo>
                  <a:pt x="6240546" y="169596"/>
                  <a:pt x="6254002" y="177843"/>
                  <a:pt x="6262684" y="187393"/>
                </a:cubicBezTo>
                <a:cubicBezTo>
                  <a:pt x="6267893" y="193470"/>
                  <a:pt x="6268761" y="202152"/>
                  <a:pt x="6265289" y="213438"/>
                </a:cubicBezTo>
                <a:cubicBezTo>
                  <a:pt x="6264420" y="216911"/>
                  <a:pt x="6262250" y="220817"/>
                  <a:pt x="6258778" y="225158"/>
                </a:cubicBezTo>
                <a:cubicBezTo>
                  <a:pt x="6255305" y="228631"/>
                  <a:pt x="6250964" y="229065"/>
                  <a:pt x="6245755" y="226460"/>
                </a:cubicBezTo>
                <a:cubicBezTo>
                  <a:pt x="6243151" y="223856"/>
                  <a:pt x="6239244" y="217345"/>
                  <a:pt x="6234035" y="206927"/>
                </a:cubicBezTo>
                <a:cubicBezTo>
                  <a:pt x="6228826" y="209531"/>
                  <a:pt x="6219710" y="214306"/>
                  <a:pt x="6206688" y="221251"/>
                </a:cubicBezTo>
                <a:cubicBezTo>
                  <a:pt x="6201479" y="223856"/>
                  <a:pt x="6197572" y="226026"/>
                  <a:pt x="6194968" y="227763"/>
                </a:cubicBezTo>
                <a:cubicBezTo>
                  <a:pt x="6187154" y="231235"/>
                  <a:pt x="6181511" y="230801"/>
                  <a:pt x="6178038" y="226460"/>
                </a:cubicBezTo>
                <a:cubicBezTo>
                  <a:pt x="6177170" y="225592"/>
                  <a:pt x="6176302" y="224290"/>
                  <a:pt x="6175434" y="222554"/>
                </a:cubicBezTo>
                <a:cubicBezTo>
                  <a:pt x="6168488" y="214740"/>
                  <a:pt x="6164582" y="208663"/>
                  <a:pt x="6163714" y="204322"/>
                </a:cubicBezTo>
                <a:cubicBezTo>
                  <a:pt x="6163714" y="200850"/>
                  <a:pt x="6164582" y="199113"/>
                  <a:pt x="6166318" y="199113"/>
                </a:cubicBezTo>
                <a:lnTo>
                  <a:pt x="6174960" y="188743"/>
                </a:lnTo>
                <a:lnTo>
                  <a:pt x="6175434" y="188695"/>
                </a:lnTo>
                <a:lnTo>
                  <a:pt x="6175638" y="187929"/>
                </a:lnTo>
                <a:lnTo>
                  <a:pt x="6185852" y="175673"/>
                </a:lnTo>
                <a:cubicBezTo>
                  <a:pt x="6193665" y="156573"/>
                  <a:pt x="6197138" y="140078"/>
                  <a:pt x="6196270" y="126188"/>
                </a:cubicBezTo>
                <a:cubicBezTo>
                  <a:pt x="6188456" y="134869"/>
                  <a:pt x="6178906" y="142683"/>
                  <a:pt x="6167620" y="149628"/>
                </a:cubicBezTo>
                <a:cubicBezTo>
                  <a:pt x="6165016" y="150496"/>
                  <a:pt x="6163279" y="150930"/>
                  <a:pt x="6162411" y="150930"/>
                </a:cubicBezTo>
                <a:cubicBezTo>
                  <a:pt x="6161543" y="150062"/>
                  <a:pt x="6161977" y="148326"/>
                  <a:pt x="6163714" y="145721"/>
                </a:cubicBezTo>
                <a:cubicBezTo>
                  <a:pt x="6178472" y="124017"/>
                  <a:pt x="6192797" y="91027"/>
                  <a:pt x="6206688" y="46750"/>
                </a:cubicBezTo>
                <a:cubicBezTo>
                  <a:pt x="6206688" y="44146"/>
                  <a:pt x="6206254" y="38937"/>
                  <a:pt x="6205386" y="31124"/>
                </a:cubicBezTo>
                <a:cubicBezTo>
                  <a:pt x="6204517" y="24178"/>
                  <a:pt x="6206688" y="20706"/>
                  <a:pt x="6211897" y="20706"/>
                </a:cubicBezTo>
                <a:close/>
                <a:moveTo>
                  <a:pt x="2878295" y="19403"/>
                </a:moveTo>
                <a:cubicBezTo>
                  <a:pt x="2890449" y="20271"/>
                  <a:pt x="2903906" y="28519"/>
                  <a:pt x="2918665" y="44146"/>
                </a:cubicBezTo>
                <a:cubicBezTo>
                  <a:pt x="2922138" y="48487"/>
                  <a:pt x="2922572" y="53262"/>
                  <a:pt x="2919967" y="58471"/>
                </a:cubicBezTo>
                <a:cubicBezTo>
                  <a:pt x="2916494" y="68021"/>
                  <a:pt x="2914758" y="78873"/>
                  <a:pt x="2914758" y="91027"/>
                </a:cubicBezTo>
                <a:cubicBezTo>
                  <a:pt x="2913890" y="110995"/>
                  <a:pt x="2913890" y="137040"/>
                  <a:pt x="2914758" y="169162"/>
                </a:cubicBezTo>
                <a:cubicBezTo>
                  <a:pt x="2915626" y="201284"/>
                  <a:pt x="2916494" y="226460"/>
                  <a:pt x="2917363" y="244692"/>
                </a:cubicBezTo>
                <a:cubicBezTo>
                  <a:pt x="2917363" y="249033"/>
                  <a:pt x="2916060" y="256412"/>
                  <a:pt x="2913456" y="266830"/>
                </a:cubicBezTo>
                <a:cubicBezTo>
                  <a:pt x="2909115" y="277248"/>
                  <a:pt x="2902170" y="285062"/>
                  <a:pt x="2892620" y="290271"/>
                </a:cubicBezTo>
                <a:cubicBezTo>
                  <a:pt x="2883070" y="292875"/>
                  <a:pt x="2877427" y="291139"/>
                  <a:pt x="2875691" y="285062"/>
                </a:cubicBezTo>
                <a:cubicBezTo>
                  <a:pt x="2867009" y="265962"/>
                  <a:pt x="2856157" y="250769"/>
                  <a:pt x="2843135" y="239483"/>
                </a:cubicBezTo>
                <a:cubicBezTo>
                  <a:pt x="2841398" y="237747"/>
                  <a:pt x="2840964" y="236878"/>
                  <a:pt x="2841832" y="236878"/>
                </a:cubicBezTo>
                <a:cubicBezTo>
                  <a:pt x="2841832" y="236010"/>
                  <a:pt x="2842701" y="235576"/>
                  <a:pt x="2844437" y="235576"/>
                </a:cubicBezTo>
                <a:cubicBezTo>
                  <a:pt x="2855723" y="235576"/>
                  <a:pt x="2866575" y="237313"/>
                  <a:pt x="2876993" y="240785"/>
                </a:cubicBezTo>
                <a:cubicBezTo>
                  <a:pt x="2881334" y="241653"/>
                  <a:pt x="2883504" y="239917"/>
                  <a:pt x="2883504" y="235576"/>
                </a:cubicBezTo>
                <a:cubicBezTo>
                  <a:pt x="2881768" y="185223"/>
                  <a:pt x="2880900" y="163953"/>
                  <a:pt x="2880900" y="171766"/>
                </a:cubicBezTo>
                <a:cubicBezTo>
                  <a:pt x="2880900" y="161348"/>
                  <a:pt x="2880900" y="149628"/>
                  <a:pt x="2880900" y="136605"/>
                </a:cubicBezTo>
                <a:cubicBezTo>
                  <a:pt x="2880900" y="125319"/>
                  <a:pt x="2880900" y="109258"/>
                  <a:pt x="2880900" y="88422"/>
                </a:cubicBezTo>
                <a:cubicBezTo>
                  <a:pt x="2880900" y="62377"/>
                  <a:pt x="2877427" y="42844"/>
                  <a:pt x="2870482" y="29821"/>
                </a:cubicBezTo>
                <a:cubicBezTo>
                  <a:pt x="2869613" y="23744"/>
                  <a:pt x="2872218" y="20271"/>
                  <a:pt x="2878295" y="19403"/>
                </a:cubicBezTo>
                <a:close/>
                <a:moveTo>
                  <a:pt x="2749373" y="19403"/>
                </a:moveTo>
                <a:cubicBezTo>
                  <a:pt x="2762395" y="22876"/>
                  <a:pt x="2773247" y="31992"/>
                  <a:pt x="2781929" y="46750"/>
                </a:cubicBezTo>
                <a:cubicBezTo>
                  <a:pt x="2784533" y="50223"/>
                  <a:pt x="2784099" y="54564"/>
                  <a:pt x="2780627" y="59773"/>
                </a:cubicBezTo>
                <a:cubicBezTo>
                  <a:pt x="2777154" y="63246"/>
                  <a:pt x="2774115" y="67152"/>
                  <a:pt x="2771511" y="71493"/>
                </a:cubicBezTo>
                <a:lnTo>
                  <a:pt x="2772813" y="71493"/>
                </a:lnTo>
                <a:cubicBezTo>
                  <a:pt x="2784967" y="72361"/>
                  <a:pt x="2795385" y="74966"/>
                  <a:pt x="2804067" y="79307"/>
                </a:cubicBezTo>
                <a:cubicBezTo>
                  <a:pt x="2814485" y="81911"/>
                  <a:pt x="2820562" y="86686"/>
                  <a:pt x="2822299" y="93631"/>
                </a:cubicBezTo>
                <a:cubicBezTo>
                  <a:pt x="2825771" y="103181"/>
                  <a:pt x="2823601" y="112731"/>
                  <a:pt x="2815787" y="122281"/>
                </a:cubicBezTo>
                <a:cubicBezTo>
                  <a:pt x="2810578" y="125753"/>
                  <a:pt x="2806238" y="125753"/>
                  <a:pt x="2802765" y="122281"/>
                </a:cubicBezTo>
                <a:cubicBezTo>
                  <a:pt x="2789742" y="109258"/>
                  <a:pt x="2778022" y="94934"/>
                  <a:pt x="2767604" y="79307"/>
                </a:cubicBezTo>
                <a:cubicBezTo>
                  <a:pt x="2767604" y="78438"/>
                  <a:pt x="2767604" y="78005"/>
                  <a:pt x="2767604" y="78005"/>
                </a:cubicBezTo>
                <a:cubicBezTo>
                  <a:pt x="2751977" y="99709"/>
                  <a:pt x="2737219" y="117506"/>
                  <a:pt x="2723328" y="131396"/>
                </a:cubicBezTo>
                <a:cubicBezTo>
                  <a:pt x="2726801" y="132265"/>
                  <a:pt x="2730707" y="133567"/>
                  <a:pt x="2735048" y="135303"/>
                </a:cubicBezTo>
                <a:cubicBezTo>
                  <a:pt x="2735916" y="136171"/>
                  <a:pt x="2736350" y="136605"/>
                  <a:pt x="2736350" y="136605"/>
                </a:cubicBezTo>
                <a:cubicBezTo>
                  <a:pt x="2737219" y="135737"/>
                  <a:pt x="2738955" y="134869"/>
                  <a:pt x="2741559" y="134001"/>
                </a:cubicBezTo>
                <a:cubicBezTo>
                  <a:pt x="2744164" y="133133"/>
                  <a:pt x="2748071" y="131831"/>
                  <a:pt x="2753280" y="130094"/>
                </a:cubicBezTo>
                <a:cubicBezTo>
                  <a:pt x="2759357" y="127490"/>
                  <a:pt x="2763698" y="125319"/>
                  <a:pt x="2766302" y="123583"/>
                </a:cubicBezTo>
                <a:cubicBezTo>
                  <a:pt x="2771511" y="120110"/>
                  <a:pt x="2776286" y="119676"/>
                  <a:pt x="2780627" y="122281"/>
                </a:cubicBezTo>
                <a:cubicBezTo>
                  <a:pt x="2790176" y="127490"/>
                  <a:pt x="2797556" y="134435"/>
                  <a:pt x="2802765" y="143117"/>
                </a:cubicBezTo>
                <a:cubicBezTo>
                  <a:pt x="2805369" y="145721"/>
                  <a:pt x="2805369" y="149194"/>
                  <a:pt x="2802765" y="153535"/>
                </a:cubicBezTo>
                <a:cubicBezTo>
                  <a:pt x="2801897" y="156139"/>
                  <a:pt x="2800594" y="163084"/>
                  <a:pt x="2798858" y="174371"/>
                </a:cubicBezTo>
                <a:cubicBezTo>
                  <a:pt x="2797990" y="176975"/>
                  <a:pt x="2797556" y="179146"/>
                  <a:pt x="2797556" y="180882"/>
                </a:cubicBezTo>
                <a:cubicBezTo>
                  <a:pt x="2794083" y="198245"/>
                  <a:pt x="2787138" y="211268"/>
                  <a:pt x="2776720" y="219949"/>
                </a:cubicBezTo>
                <a:cubicBezTo>
                  <a:pt x="2770643" y="224290"/>
                  <a:pt x="2765868" y="223856"/>
                  <a:pt x="2762395" y="218647"/>
                </a:cubicBezTo>
                <a:cubicBezTo>
                  <a:pt x="2759791" y="213438"/>
                  <a:pt x="2754582" y="204756"/>
                  <a:pt x="2746768" y="192602"/>
                </a:cubicBezTo>
                <a:cubicBezTo>
                  <a:pt x="2745900" y="190866"/>
                  <a:pt x="2745032" y="189564"/>
                  <a:pt x="2744164" y="188695"/>
                </a:cubicBezTo>
                <a:cubicBezTo>
                  <a:pt x="2744164" y="199113"/>
                  <a:pt x="2744164" y="208229"/>
                  <a:pt x="2744164" y="216042"/>
                </a:cubicBezTo>
                <a:cubicBezTo>
                  <a:pt x="2744164" y="229065"/>
                  <a:pt x="2749373" y="235576"/>
                  <a:pt x="2759791" y="235576"/>
                </a:cubicBezTo>
                <a:cubicBezTo>
                  <a:pt x="2769341" y="235576"/>
                  <a:pt x="2777588" y="234274"/>
                  <a:pt x="2784533" y="231669"/>
                </a:cubicBezTo>
                <a:cubicBezTo>
                  <a:pt x="2792347" y="229933"/>
                  <a:pt x="2799726" y="216477"/>
                  <a:pt x="2806672" y="191300"/>
                </a:cubicBezTo>
                <a:cubicBezTo>
                  <a:pt x="2807540" y="188695"/>
                  <a:pt x="2808408" y="187393"/>
                  <a:pt x="2809276" y="187393"/>
                </a:cubicBezTo>
                <a:cubicBezTo>
                  <a:pt x="2810144" y="188261"/>
                  <a:pt x="2811012" y="189998"/>
                  <a:pt x="2811881" y="192602"/>
                </a:cubicBezTo>
                <a:cubicBezTo>
                  <a:pt x="2812749" y="198679"/>
                  <a:pt x="2814919" y="205190"/>
                  <a:pt x="2818392" y="212136"/>
                </a:cubicBezTo>
                <a:cubicBezTo>
                  <a:pt x="2821865" y="218213"/>
                  <a:pt x="2824903" y="223856"/>
                  <a:pt x="2827508" y="229065"/>
                </a:cubicBezTo>
                <a:cubicBezTo>
                  <a:pt x="2830980" y="236010"/>
                  <a:pt x="2830112" y="242087"/>
                  <a:pt x="2824903" y="247296"/>
                </a:cubicBezTo>
                <a:cubicBezTo>
                  <a:pt x="2803199" y="264660"/>
                  <a:pt x="2775852" y="270303"/>
                  <a:pt x="2742862" y="264226"/>
                </a:cubicBezTo>
                <a:cubicBezTo>
                  <a:pt x="2728103" y="258148"/>
                  <a:pt x="2718987" y="245994"/>
                  <a:pt x="2715514" y="227763"/>
                </a:cubicBezTo>
                <a:cubicBezTo>
                  <a:pt x="2713778" y="206927"/>
                  <a:pt x="2714212" y="186525"/>
                  <a:pt x="2716817" y="166557"/>
                </a:cubicBezTo>
                <a:cubicBezTo>
                  <a:pt x="2716817" y="155271"/>
                  <a:pt x="2715080" y="147458"/>
                  <a:pt x="2711608" y="143117"/>
                </a:cubicBezTo>
                <a:cubicBezTo>
                  <a:pt x="2695981" y="156139"/>
                  <a:pt x="2680354" y="166123"/>
                  <a:pt x="2664727" y="173068"/>
                </a:cubicBezTo>
                <a:cubicBezTo>
                  <a:pt x="2661254" y="174805"/>
                  <a:pt x="2659518" y="175239"/>
                  <a:pt x="2659518" y="174371"/>
                </a:cubicBezTo>
                <a:cubicBezTo>
                  <a:pt x="2658650" y="174371"/>
                  <a:pt x="2659518" y="172634"/>
                  <a:pt x="2662122" y="169162"/>
                </a:cubicBezTo>
                <a:cubicBezTo>
                  <a:pt x="2691640" y="137040"/>
                  <a:pt x="2715080" y="103615"/>
                  <a:pt x="2732444" y="68889"/>
                </a:cubicBezTo>
                <a:cubicBezTo>
                  <a:pt x="2740257" y="53262"/>
                  <a:pt x="2743730" y="39371"/>
                  <a:pt x="2742862" y="27217"/>
                </a:cubicBezTo>
                <a:cubicBezTo>
                  <a:pt x="2742862" y="20271"/>
                  <a:pt x="2745032" y="17667"/>
                  <a:pt x="2749373" y="19403"/>
                </a:cubicBezTo>
                <a:close/>
                <a:moveTo>
                  <a:pt x="1441587" y="18101"/>
                </a:moveTo>
                <a:cubicBezTo>
                  <a:pt x="1458082" y="23310"/>
                  <a:pt x="1471972" y="34162"/>
                  <a:pt x="1483258" y="50657"/>
                </a:cubicBezTo>
                <a:cubicBezTo>
                  <a:pt x="1485862" y="54998"/>
                  <a:pt x="1484996" y="59773"/>
                  <a:pt x="1480654" y="64982"/>
                </a:cubicBezTo>
                <a:cubicBezTo>
                  <a:pt x="1472840" y="76268"/>
                  <a:pt x="1466763" y="88422"/>
                  <a:pt x="1462423" y="101445"/>
                </a:cubicBezTo>
                <a:cubicBezTo>
                  <a:pt x="1461554" y="104917"/>
                  <a:pt x="1460253" y="108824"/>
                  <a:pt x="1458516" y="113165"/>
                </a:cubicBezTo>
                <a:cubicBezTo>
                  <a:pt x="1461121" y="113165"/>
                  <a:pt x="1464159" y="112731"/>
                  <a:pt x="1467631" y="111863"/>
                </a:cubicBezTo>
                <a:cubicBezTo>
                  <a:pt x="1471972" y="111863"/>
                  <a:pt x="1475010" y="111863"/>
                  <a:pt x="1476748" y="111863"/>
                </a:cubicBezTo>
                <a:cubicBezTo>
                  <a:pt x="1488902" y="110127"/>
                  <a:pt x="1498452" y="107522"/>
                  <a:pt x="1505397" y="104049"/>
                </a:cubicBezTo>
                <a:cubicBezTo>
                  <a:pt x="1514078" y="101445"/>
                  <a:pt x="1521025" y="102313"/>
                  <a:pt x="1526233" y="106654"/>
                </a:cubicBezTo>
                <a:cubicBezTo>
                  <a:pt x="1534915" y="111863"/>
                  <a:pt x="1543161" y="120110"/>
                  <a:pt x="1550976" y="131397"/>
                </a:cubicBezTo>
                <a:cubicBezTo>
                  <a:pt x="1554449" y="135737"/>
                  <a:pt x="1553580" y="140512"/>
                  <a:pt x="1548370" y="145721"/>
                </a:cubicBezTo>
                <a:cubicBezTo>
                  <a:pt x="1545767" y="150062"/>
                  <a:pt x="1543596" y="156139"/>
                  <a:pt x="1541860" y="163953"/>
                </a:cubicBezTo>
                <a:cubicBezTo>
                  <a:pt x="1540991" y="168293"/>
                  <a:pt x="1539256" y="175673"/>
                  <a:pt x="1536650" y="186091"/>
                </a:cubicBezTo>
                <a:cubicBezTo>
                  <a:pt x="1529705" y="214740"/>
                  <a:pt x="1524496" y="233406"/>
                  <a:pt x="1521025" y="242087"/>
                </a:cubicBezTo>
                <a:cubicBezTo>
                  <a:pt x="1510605" y="270737"/>
                  <a:pt x="1495413" y="287666"/>
                  <a:pt x="1475445" y="292875"/>
                </a:cubicBezTo>
                <a:cubicBezTo>
                  <a:pt x="1469368" y="293743"/>
                  <a:pt x="1465462" y="291573"/>
                  <a:pt x="1463725" y="286364"/>
                </a:cubicBezTo>
                <a:cubicBezTo>
                  <a:pt x="1458516" y="273341"/>
                  <a:pt x="1446361" y="257280"/>
                  <a:pt x="1427263" y="238181"/>
                </a:cubicBezTo>
                <a:cubicBezTo>
                  <a:pt x="1425526" y="237313"/>
                  <a:pt x="1424658" y="236010"/>
                  <a:pt x="1424658" y="234274"/>
                </a:cubicBezTo>
                <a:cubicBezTo>
                  <a:pt x="1425526" y="233406"/>
                  <a:pt x="1427263" y="232972"/>
                  <a:pt x="1429866" y="232972"/>
                </a:cubicBezTo>
                <a:cubicBezTo>
                  <a:pt x="1445493" y="236444"/>
                  <a:pt x="1457648" y="239483"/>
                  <a:pt x="1466329" y="242087"/>
                </a:cubicBezTo>
                <a:cubicBezTo>
                  <a:pt x="1471539" y="242087"/>
                  <a:pt x="1475445" y="240351"/>
                  <a:pt x="1478049" y="236878"/>
                </a:cubicBezTo>
                <a:cubicBezTo>
                  <a:pt x="1491940" y="214306"/>
                  <a:pt x="1499320" y="182618"/>
                  <a:pt x="1500189" y="141814"/>
                </a:cubicBezTo>
                <a:cubicBezTo>
                  <a:pt x="1499320" y="138342"/>
                  <a:pt x="1497584" y="136171"/>
                  <a:pt x="1494979" y="135303"/>
                </a:cubicBezTo>
                <a:cubicBezTo>
                  <a:pt x="1489770" y="136171"/>
                  <a:pt x="1481957" y="137040"/>
                  <a:pt x="1471539" y="137908"/>
                </a:cubicBezTo>
                <a:cubicBezTo>
                  <a:pt x="1461121" y="139644"/>
                  <a:pt x="1453308" y="140946"/>
                  <a:pt x="1448098" y="141814"/>
                </a:cubicBezTo>
                <a:cubicBezTo>
                  <a:pt x="1445493" y="148760"/>
                  <a:pt x="1442022" y="155705"/>
                  <a:pt x="1437680" y="162650"/>
                </a:cubicBezTo>
                <a:cubicBezTo>
                  <a:pt x="1447230" y="164387"/>
                  <a:pt x="1455044" y="166557"/>
                  <a:pt x="1461121" y="169162"/>
                </a:cubicBezTo>
                <a:cubicBezTo>
                  <a:pt x="1471539" y="171766"/>
                  <a:pt x="1477615" y="178277"/>
                  <a:pt x="1479352" y="188695"/>
                </a:cubicBezTo>
                <a:cubicBezTo>
                  <a:pt x="1480220" y="196509"/>
                  <a:pt x="1478049" y="203888"/>
                  <a:pt x="1472840" y="210834"/>
                </a:cubicBezTo>
                <a:cubicBezTo>
                  <a:pt x="1465895" y="217779"/>
                  <a:pt x="1458950" y="217345"/>
                  <a:pt x="1452006" y="209531"/>
                </a:cubicBezTo>
                <a:cubicBezTo>
                  <a:pt x="1447664" y="204322"/>
                  <a:pt x="1441153" y="194772"/>
                  <a:pt x="1432471" y="180882"/>
                </a:cubicBezTo>
                <a:cubicBezTo>
                  <a:pt x="1431602" y="179146"/>
                  <a:pt x="1430735" y="177843"/>
                  <a:pt x="1429866" y="176975"/>
                </a:cubicBezTo>
                <a:cubicBezTo>
                  <a:pt x="1424658" y="185657"/>
                  <a:pt x="1418580" y="194772"/>
                  <a:pt x="1411636" y="204322"/>
                </a:cubicBezTo>
                <a:cubicBezTo>
                  <a:pt x="1384722" y="238181"/>
                  <a:pt x="1352167" y="262489"/>
                  <a:pt x="1313967" y="277248"/>
                </a:cubicBezTo>
                <a:cubicBezTo>
                  <a:pt x="1310494" y="278116"/>
                  <a:pt x="1308324" y="278116"/>
                  <a:pt x="1307456" y="277248"/>
                </a:cubicBezTo>
                <a:cubicBezTo>
                  <a:pt x="1306588" y="275512"/>
                  <a:pt x="1307456" y="273775"/>
                  <a:pt x="1310061" y="272039"/>
                </a:cubicBezTo>
                <a:cubicBezTo>
                  <a:pt x="1350864" y="239917"/>
                  <a:pt x="1382117" y="198679"/>
                  <a:pt x="1403822" y="148326"/>
                </a:cubicBezTo>
                <a:cubicBezTo>
                  <a:pt x="1385590" y="151798"/>
                  <a:pt x="1367793" y="155705"/>
                  <a:pt x="1350430" y="160046"/>
                </a:cubicBezTo>
                <a:cubicBezTo>
                  <a:pt x="1347826" y="161782"/>
                  <a:pt x="1343918" y="160914"/>
                  <a:pt x="1338709" y="157441"/>
                </a:cubicBezTo>
                <a:cubicBezTo>
                  <a:pt x="1330897" y="153101"/>
                  <a:pt x="1324384" y="147023"/>
                  <a:pt x="1319176" y="139210"/>
                </a:cubicBezTo>
                <a:cubicBezTo>
                  <a:pt x="1317440" y="136605"/>
                  <a:pt x="1317006" y="134435"/>
                  <a:pt x="1317874" y="132699"/>
                </a:cubicBezTo>
                <a:cubicBezTo>
                  <a:pt x="1317874" y="131831"/>
                  <a:pt x="1319611" y="131397"/>
                  <a:pt x="1323082" y="131397"/>
                </a:cubicBezTo>
                <a:cubicBezTo>
                  <a:pt x="1332632" y="131397"/>
                  <a:pt x="1343918" y="130528"/>
                  <a:pt x="1356941" y="128792"/>
                </a:cubicBezTo>
                <a:cubicBezTo>
                  <a:pt x="1360414" y="127924"/>
                  <a:pt x="1366491" y="127056"/>
                  <a:pt x="1375172" y="126188"/>
                </a:cubicBezTo>
                <a:cubicBezTo>
                  <a:pt x="1392536" y="122715"/>
                  <a:pt x="1405992" y="120544"/>
                  <a:pt x="1415542" y="119676"/>
                </a:cubicBezTo>
                <a:cubicBezTo>
                  <a:pt x="1419883" y="105786"/>
                  <a:pt x="1423790" y="91027"/>
                  <a:pt x="1427263" y="75400"/>
                </a:cubicBezTo>
                <a:cubicBezTo>
                  <a:pt x="1431602" y="59773"/>
                  <a:pt x="1432905" y="43278"/>
                  <a:pt x="1431168" y="25915"/>
                </a:cubicBezTo>
                <a:cubicBezTo>
                  <a:pt x="1430301" y="19837"/>
                  <a:pt x="1433773" y="17233"/>
                  <a:pt x="1441587" y="18101"/>
                </a:cubicBezTo>
                <a:close/>
                <a:moveTo>
                  <a:pt x="6116833" y="16799"/>
                </a:moveTo>
                <a:cubicBezTo>
                  <a:pt x="6128119" y="17667"/>
                  <a:pt x="6140707" y="24612"/>
                  <a:pt x="6154598" y="37635"/>
                </a:cubicBezTo>
                <a:cubicBezTo>
                  <a:pt x="6158938" y="43712"/>
                  <a:pt x="6159373" y="49789"/>
                  <a:pt x="6155900" y="55866"/>
                </a:cubicBezTo>
                <a:cubicBezTo>
                  <a:pt x="6153296" y="63680"/>
                  <a:pt x="6151125" y="77136"/>
                  <a:pt x="6149389" y="96236"/>
                </a:cubicBezTo>
                <a:cubicBezTo>
                  <a:pt x="6150257" y="96236"/>
                  <a:pt x="6151559" y="95802"/>
                  <a:pt x="6153296" y="94934"/>
                </a:cubicBezTo>
                <a:cubicBezTo>
                  <a:pt x="6155032" y="94934"/>
                  <a:pt x="6156334" y="94934"/>
                  <a:pt x="6157202" y="94934"/>
                </a:cubicBezTo>
                <a:cubicBezTo>
                  <a:pt x="6161543" y="93197"/>
                  <a:pt x="6165450" y="93197"/>
                  <a:pt x="6168923" y="94934"/>
                </a:cubicBezTo>
                <a:cubicBezTo>
                  <a:pt x="6172395" y="96670"/>
                  <a:pt x="6175434" y="100143"/>
                  <a:pt x="6178038" y="105352"/>
                </a:cubicBezTo>
                <a:cubicBezTo>
                  <a:pt x="6180643" y="110561"/>
                  <a:pt x="6179774" y="114467"/>
                  <a:pt x="6175434" y="117072"/>
                </a:cubicBezTo>
                <a:cubicBezTo>
                  <a:pt x="6175434" y="117072"/>
                  <a:pt x="6175000" y="117072"/>
                  <a:pt x="6174132" y="117072"/>
                </a:cubicBezTo>
                <a:cubicBezTo>
                  <a:pt x="6168054" y="120544"/>
                  <a:pt x="6161977" y="122715"/>
                  <a:pt x="6155900" y="123583"/>
                </a:cubicBezTo>
                <a:cubicBezTo>
                  <a:pt x="6153296" y="123583"/>
                  <a:pt x="6150257" y="124017"/>
                  <a:pt x="6146784" y="124885"/>
                </a:cubicBezTo>
                <a:lnTo>
                  <a:pt x="6146784" y="127490"/>
                </a:lnTo>
                <a:cubicBezTo>
                  <a:pt x="6146784" y="131831"/>
                  <a:pt x="6146784" y="137908"/>
                  <a:pt x="6146784" y="145721"/>
                </a:cubicBezTo>
                <a:cubicBezTo>
                  <a:pt x="6156334" y="148326"/>
                  <a:pt x="6164147" y="151364"/>
                  <a:pt x="6170225" y="154837"/>
                </a:cubicBezTo>
                <a:cubicBezTo>
                  <a:pt x="6177170" y="160046"/>
                  <a:pt x="6180643" y="164821"/>
                  <a:pt x="6180643" y="169162"/>
                </a:cubicBezTo>
                <a:lnTo>
                  <a:pt x="6175638" y="187929"/>
                </a:lnTo>
                <a:lnTo>
                  <a:pt x="6174960" y="188743"/>
                </a:lnTo>
                <a:lnTo>
                  <a:pt x="6162411" y="189998"/>
                </a:lnTo>
                <a:cubicBezTo>
                  <a:pt x="6156334" y="185657"/>
                  <a:pt x="6150691" y="179146"/>
                  <a:pt x="6145482" y="170464"/>
                </a:cubicBezTo>
                <a:cubicBezTo>
                  <a:pt x="6143746" y="210399"/>
                  <a:pt x="6142878" y="237313"/>
                  <a:pt x="6142878" y="251203"/>
                </a:cubicBezTo>
                <a:cubicBezTo>
                  <a:pt x="6142878" y="265962"/>
                  <a:pt x="6140707" y="275946"/>
                  <a:pt x="6136367" y="281155"/>
                </a:cubicBezTo>
                <a:cubicBezTo>
                  <a:pt x="6135498" y="282891"/>
                  <a:pt x="6133328" y="282891"/>
                  <a:pt x="6129855" y="281155"/>
                </a:cubicBezTo>
                <a:cubicBezTo>
                  <a:pt x="6128987" y="281155"/>
                  <a:pt x="6128119" y="281155"/>
                  <a:pt x="6127251" y="281155"/>
                </a:cubicBezTo>
                <a:cubicBezTo>
                  <a:pt x="6122910" y="279418"/>
                  <a:pt x="6118135" y="274644"/>
                  <a:pt x="6112926" y="266830"/>
                </a:cubicBezTo>
                <a:cubicBezTo>
                  <a:pt x="6109453" y="261621"/>
                  <a:pt x="6108585" y="255978"/>
                  <a:pt x="6110322" y="249901"/>
                </a:cubicBezTo>
                <a:cubicBezTo>
                  <a:pt x="6112926" y="232538"/>
                  <a:pt x="6114662" y="211268"/>
                  <a:pt x="6115531" y="186091"/>
                </a:cubicBezTo>
                <a:cubicBezTo>
                  <a:pt x="6102508" y="202586"/>
                  <a:pt x="6082540" y="218213"/>
                  <a:pt x="6055627" y="232972"/>
                </a:cubicBezTo>
                <a:cubicBezTo>
                  <a:pt x="6052154" y="233840"/>
                  <a:pt x="6051286" y="232972"/>
                  <a:pt x="6053023" y="230367"/>
                </a:cubicBezTo>
                <a:cubicBezTo>
                  <a:pt x="6078199" y="199113"/>
                  <a:pt x="6096865" y="166123"/>
                  <a:pt x="6109019" y="131397"/>
                </a:cubicBezTo>
                <a:cubicBezTo>
                  <a:pt x="6107283" y="131397"/>
                  <a:pt x="6104678" y="132265"/>
                  <a:pt x="6101206" y="134001"/>
                </a:cubicBezTo>
                <a:cubicBezTo>
                  <a:pt x="6096865" y="134869"/>
                  <a:pt x="6093826" y="135737"/>
                  <a:pt x="6092090" y="136605"/>
                </a:cubicBezTo>
                <a:cubicBezTo>
                  <a:pt x="6088617" y="137474"/>
                  <a:pt x="6084277" y="137040"/>
                  <a:pt x="6079068" y="135303"/>
                </a:cubicBezTo>
                <a:cubicBezTo>
                  <a:pt x="6071254" y="130094"/>
                  <a:pt x="6064743" y="124017"/>
                  <a:pt x="6059534" y="117072"/>
                </a:cubicBezTo>
                <a:cubicBezTo>
                  <a:pt x="6057797" y="112731"/>
                  <a:pt x="6058665" y="110561"/>
                  <a:pt x="6062138" y="110561"/>
                </a:cubicBezTo>
                <a:cubicBezTo>
                  <a:pt x="6069083" y="112297"/>
                  <a:pt x="6087749" y="109692"/>
                  <a:pt x="6118135" y="102747"/>
                </a:cubicBezTo>
                <a:cubicBezTo>
                  <a:pt x="6119003" y="95802"/>
                  <a:pt x="6119437" y="89291"/>
                  <a:pt x="6119437" y="83213"/>
                </a:cubicBezTo>
                <a:cubicBezTo>
                  <a:pt x="6119437" y="52828"/>
                  <a:pt x="6116833" y="34596"/>
                  <a:pt x="6111624" y="28519"/>
                </a:cubicBezTo>
                <a:cubicBezTo>
                  <a:pt x="6107283" y="20706"/>
                  <a:pt x="6109019" y="16799"/>
                  <a:pt x="6116833" y="16799"/>
                </a:cubicBezTo>
                <a:close/>
                <a:moveTo>
                  <a:pt x="5898055" y="16799"/>
                </a:moveTo>
                <a:cubicBezTo>
                  <a:pt x="5915418" y="21140"/>
                  <a:pt x="5929743" y="30689"/>
                  <a:pt x="5941030" y="45448"/>
                </a:cubicBezTo>
                <a:cubicBezTo>
                  <a:pt x="5943634" y="49789"/>
                  <a:pt x="5944068" y="55432"/>
                  <a:pt x="5942332" y="62377"/>
                </a:cubicBezTo>
                <a:cubicBezTo>
                  <a:pt x="5938859" y="72795"/>
                  <a:pt x="5935821" y="83213"/>
                  <a:pt x="5933216" y="93631"/>
                </a:cubicBezTo>
                <a:cubicBezTo>
                  <a:pt x="5934084" y="93631"/>
                  <a:pt x="5935386" y="93631"/>
                  <a:pt x="5937123" y="93631"/>
                </a:cubicBezTo>
                <a:cubicBezTo>
                  <a:pt x="5945804" y="91895"/>
                  <a:pt x="5950579" y="90593"/>
                  <a:pt x="5951448" y="89725"/>
                </a:cubicBezTo>
                <a:cubicBezTo>
                  <a:pt x="5957525" y="87988"/>
                  <a:pt x="5962733" y="88422"/>
                  <a:pt x="5967075" y="91027"/>
                </a:cubicBezTo>
                <a:cubicBezTo>
                  <a:pt x="5984437" y="100577"/>
                  <a:pt x="5995290" y="110561"/>
                  <a:pt x="5999631" y="120979"/>
                </a:cubicBezTo>
                <a:cubicBezTo>
                  <a:pt x="6002235" y="125319"/>
                  <a:pt x="6001801" y="130094"/>
                  <a:pt x="5998328" y="135303"/>
                </a:cubicBezTo>
                <a:cubicBezTo>
                  <a:pt x="5993119" y="150062"/>
                  <a:pt x="5985740" y="179580"/>
                  <a:pt x="5976190" y="223856"/>
                </a:cubicBezTo>
                <a:cubicBezTo>
                  <a:pt x="5968377" y="265528"/>
                  <a:pt x="5952750" y="287232"/>
                  <a:pt x="5929309" y="288968"/>
                </a:cubicBezTo>
                <a:cubicBezTo>
                  <a:pt x="5924100" y="288968"/>
                  <a:pt x="5919759" y="285496"/>
                  <a:pt x="5916287" y="278550"/>
                </a:cubicBezTo>
                <a:cubicBezTo>
                  <a:pt x="5914550" y="267264"/>
                  <a:pt x="5905869" y="252505"/>
                  <a:pt x="5890242" y="234274"/>
                </a:cubicBezTo>
                <a:cubicBezTo>
                  <a:pt x="5870274" y="260319"/>
                  <a:pt x="5841625" y="280287"/>
                  <a:pt x="5804294" y="294177"/>
                </a:cubicBezTo>
                <a:cubicBezTo>
                  <a:pt x="5799953" y="295914"/>
                  <a:pt x="5797348" y="296348"/>
                  <a:pt x="5796480" y="295480"/>
                </a:cubicBezTo>
                <a:cubicBezTo>
                  <a:pt x="5795612" y="294611"/>
                  <a:pt x="5796914" y="292441"/>
                  <a:pt x="5800387" y="288968"/>
                </a:cubicBezTo>
                <a:cubicBezTo>
                  <a:pt x="5825563" y="270737"/>
                  <a:pt x="5845966" y="246428"/>
                  <a:pt x="5861593" y="216042"/>
                </a:cubicBezTo>
                <a:cubicBezTo>
                  <a:pt x="5853779" y="222120"/>
                  <a:pt x="5845966" y="220817"/>
                  <a:pt x="5838152" y="212136"/>
                </a:cubicBezTo>
                <a:cubicBezTo>
                  <a:pt x="5836416" y="209531"/>
                  <a:pt x="5834245" y="206059"/>
                  <a:pt x="5831641" y="201718"/>
                </a:cubicBezTo>
                <a:cubicBezTo>
                  <a:pt x="5818618" y="209531"/>
                  <a:pt x="5804294" y="217779"/>
                  <a:pt x="5788667" y="226460"/>
                </a:cubicBezTo>
                <a:cubicBezTo>
                  <a:pt x="5780853" y="231669"/>
                  <a:pt x="5773040" y="237313"/>
                  <a:pt x="5765226" y="243390"/>
                </a:cubicBezTo>
                <a:cubicBezTo>
                  <a:pt x="5762622" y="245994"/>
                  <a:pt x="5758281" y="245994"/>
                  <a:pt x="5752204" y="243390"/>
                </a:cubicBezTo>
                <a:cubicBezTo>
                  <a:pt x="5744390" y="239049"/>
                  <a:pt x="5737445" y="232538"/>
                  <a:pt x="5731368" y="223856"/>
                </a:cubicBezTo>
                <a:cubicBezTo>
                  <a:pt x="5726159" y="217779"/>
                  <a:pt x="5726593" y="213872"/>
                  <a:pt x="5732670" y="212136"/>
                </a:cubicBezTo>
                <a:cubicBezTo>
                  <a:pt x="5746561" y="206059"/>
                  <a:pt x="5757413" y="195207"/>
                  <a:pt x="5765226" y="179580"/>
                </a:cubicBezTo>
                <a:cubicBezTo>
                  <a:pt x="5766094" y="176975"/>
                  <a:pt x="5767397" y="173502"/>
                  <a:pt x="5769133" y="169162"/>
                </a:cubicBezTo>
                <a:cubicBezTo>
                  <a:pt x="5772606" y="162216"/>
                  <a:pt x="5774776" y="156573"/>
                  <a:pt x="5775644" y="152232"/>
                </a:cubicBezTo>
                <a:cubicBezTo>
                  <a:pt x="5773040" y="153101"/>
                  <a:pt x="5769133" y="154403"/>
                  <a:pt x="5763924" y="156139"/>
                </a:cubicBezTo>
                <a:cubicBezTo>
                  <a:pt x="5758715" y="157007"/>
                  <a:pt x="5752638" y="158744"/>
                  <a:pt x="5745693" y="161348"/>
                </a:cubicBezTo>
                <a:cubicBezTo>
                  <a:pt x="5742220" y="162216"/>
                  <a:pt x="5738313" y="162650"/>
                  <a:pt x="5733972" y="162650"/>
                </a:cubicBezTo>
                <a:cubicBezTo>
                  <a:pt x="5726159" y="160914"/>
                  <a:pt x="5718346" y="155271"/>
                  <a:pt x="5710532" y="145721"/>
                </a:cubicBezTo>
                <a:cubicBezTo>
                  <a:pt x="5707059" y="141380"/>
                  <a:pt x="5707493" y="138776"/>
                  <a:pt x="5711834" y="137908"/>
                </a:cubicBezTo>
                <a:cubicBezTo>
                  <a:pt x="5711834" y="137908"/>
                  <a:pt x="5712268" y="137908"/>
                  <a:pt x="5713137" y="137908"/>
                </a:cubicBezTo>
                <a:cubicBezTo>
                  <a:pt x="5721818" y="136171"/>
                  <a:pt x="5735275" y="133133"/>
                  <a:pt x="5753506" y="128792"/>
                </a:cubicBezTo>
                <a:cubicBezTo>
                  <a:pt x="5771738" y="125319"/>
                  <a:pt x="5785194" y="122715"/>
                  <a:pt x="5793876" y="120979"/>
                </a:cubicBezTo>
                <a:cubicBezTo>
                  <a:pt x="5799085" y="120110"/>
                  <a:pt x="5806464" y="118374"/>
                  <a:pt x="5816014" y="115770"/>
                </a:cubicBezTo>
                <a:cubicBezTo>
                  <a:pt x="5819486" y="114901"/>
                  <a:pt x="5822091" y="114033"/>
                  <a:pt x="5823827" y="113165"/>
                </a:cubicBezTo>
                <a:cubicBezTo>
                  <a:pt x="5828168" y="111429"/>
                  <a:pt x="5832075" y="111429"/>
                  <a:pt x="5835548" y="113165"/>
                </a:cubicBezTo>
                <a:cubicBezTo>
                  <a:pt x="5843361" y="114901"/>
                  <a:pt x="5849872" y="119242"/>
                  <a:pt x="5855081" y="126188"/>
                </a:cubicBezTo>
                <a:cubicBezTo>
                  <a:pt x="5858554" y="131397"/>
                  <a:pt x="5857252" y="134869"/>
                  <a:pt x="5851175" y="136605"/>
                </a:cubicBezTo>
                <a:cubicBezTo>
                  <a:pt x="5849438" y="136605"/>
                  <a:pt x="5846399" y="137040"/>
                  <a:pt x="5842059" y="137908"/>
                </a:cubicBezTo>
                <a:cubicBezTo>
                  <a:pt x="5832509" y="139644"/>
                  <a:pt x="5824695" y="140946"/>
                  <a:pt x="5818618" y="141814"/>
                </a:cubicBezTo>
                <a:cubicBezTo>
                  <a:pt x="5819486" y="141814"/>
                  <a:pt x="5821223" y="142249"/>
                  <a:pt x="5823827" y="143117"/>
                </a:cubicBezTo>
                <a:cubicBezTo>
                  <a:pt x="5825563" y="143985"/>
                  <a:pt x="5826866" y="144853"/>
                  <a:pt x="5827734" y="145721"/>
                </a:cubicBezTo>
                <a:cubicBezTo>
                  <a:pt x="5832075" y="148326"/>
                  <a:pt x="5831641" y="152232"/>
                  <a:pt x="5826432" y="157441"/>
                </a:cubicBezTo>
                <a:cubicBezTo>
                  <a:pt x="5825563" y="158310"/>
                  <a:pt x="5824261" y="159612"/>
                  <a:pt x="5822525" y="161348"/>
                </a:cubicBezTo>
                <a:cubicBezTo>
                  <a:pt x="5819921" y="163084"/>
                  <a:pt x="5818184" y="164387"/>
                  <a:pt x="5817316" y="165255"/>
                </a:cubicBezTo>
                <a:cubicBezTo>
                  <a:pt x="5831207" y="166123"/>
                  <a:pt x="5843795" y="169162"/>
                  <a:pt x="5855081" y="174371"/>
                </a:cubicBezTo>
                <a:cubicBezTo>
                  <a:pt x="5865499" y="180448"/>
                  <a:pt x="5869406" y="190866"/>
                  <a:pt x="5866802" y="205625"/>
                </a:cubicBezTo>
                <a:cubicBezTo>
                  <a:pt x="5878955" y="177843"/>
                  <a:pt x="5886769" y="152667"/>
                  <a:pt x="5890242" y="130094"/>
                </a:cubicBezTo>
                <a:cubicBezTo>
                  <a:pt x="5889373" y="130094"/>
                  <a:pt x="5887203" y="130528"/>
                  <a:pt x="5883731" y="131397"/>
                </a:cubicBezTo>
                <a:cubicBezTo>
                  <a:pt x="5885467" y="130528"/>
                  <a:pt x="5884599" y="130962"/>
                  <a:pt x="5881126" y="132699"/>
                </a:cubicBezTo>
                <a:cubicBezTo>
                  <a:pt x="5876785" y="135303"/>
                  <a:pt x="5872444" y="135303"/>
                  <a:pt x="5868104" y="132699"/>
                </a:cubicBezTo>
                <a:cubicBezTo>
                  <a:pt x="5862026" y="129226"/>
                  <a:pt x="5855515" y="123149"/>
                  <a:pt x="5848570" y="114467"/>
                </a:cubicBezTo>
                <a:cubicBezTo>
                  <a:pt x="5845966" y="111863"/>
                  <a:pt x="5846834" y="109692"/>
                  <a:pt x="5851175" y="107956"/>
                </a:cubicBezTo>
                <a:cubicBezTo>
                  <a:pt x="5855515" y="107088"/>
                  <a:pt x="5862895" y="106220"/>
                  <a:pt x="5873313" y="105352"/>
                </a:cubicBezTo>
                <a:cubicBezTo>
                  <a:pt x="5881994" y="103615"/>
                  <a:pt x="5888940" y="102313"/>
                  <a:pt x="5894149" y="101445"/>
                </a:cubicBezTo>
                <a:cubicBezTo>
                  <a:pt x="5894149" y="98840"/>
                  <a:pt x="5894582" y="95368"/>
                  <a:pt x="5895451" y="91027"/>
                </a:cubicBezTo>
                <a:cubicBezTo>
                  <a:pt x="5895451" y="86686"/>
                  <a:pt x="5895451" y="83647"/>
                  <a:pt x="5895451" y="81911"/>
                </a:cubicBezTo>
                <a:cubicBezTo>
                  <a:pt x="5895451" y="61075"/>
                  <a:pt x="5892846" y="42410"/>
                  <a:pt x="5887637" y="25915"/>
                </a:cubicBezTo>
                <a:cubicBezTo>
                  <a:pt x="5885901" y="18969"/>
                  <a:pt x="5889373" y="15931"/>
                  <a:pt x="5898055" y="16799"/>
                </a:cubicBezTo>
                <a:close/>
                <a:moveTo>
                  <a:pt x="7182888" y="15497"/>
                </a:moveTo>
                <a:cubicBezTo>
                  <a:pt x="7199384" y="18101"/>
                  <a:pt x="7211104" y="22876"/>
                  <a:pt x="7218048" y="29821"/>
                </a:cubicBezTo>
                <a:cubicBezTo>
                  <a:pt x="7220653" y="33294"/>
                  <a:pt x="7221522" y="38503"/>
                  <a:pt x="7220653" y="45448"/>
                </a:cubicBezTo>
                <a:cubicBezTo>
                  <a:pt x="7218048" y="63680"/>
                  <a:pt x="7216746" y="74966"/>
                  <a:pt x="7216746" y="79307"/>
                </a:cubicBezTo>
                <a:lnTo>
                  <a:pt x="7216746" y="80609"/>
                </a:lnTo>
                <a:cubicBezTo>
                  <a:pt x="7230637" y="64114"/>
                  <a:pt x="7238884" y="49789"/>
                  <a:pt x="7241489" y="37635"/>
                </a:cubicBezTo>
                <a:cubicBezTo>
                  <a:pt x="7242358" y="31558"/>
                  <a:pt x="7246264" y="29387"/>
                  <a:pt x="7253209" y="31124"/>
                </a:cubicBezTo>
                <a:cubicBezTo>
                  <a:pt x="7265364" y="35464"/>
                  <a:pt x="7274045" y="41107"/>
                  <a:pt x="7279254" y="48053"/>
                </a:cubicBezTo>
                <a:cubicBezTo>
                  <a:pt x="7283595" y="53262"/>
                  <a:pt x="7282727" y="57168"/>
                  <a:pt x="7276650" y="59773"/>
                </a:cubicBezTo>
                <a:cubicBezTo>
                  <a:pt x="7274045" y="61509"/>
                  <a:pt x="7267100" y="65416"/>
                  <a:pt x="7255814" y="71493"/>
                </a:cubicBezTo>
                <a:cubicBezTo>
                  <a:pt x="7237582" y="81043"/>
                  <a:pt x="7224560" y="87988"/>
                  <a:pt x="7216746" y="92329"/>
                </a:cubicBezTo>
                <a:cubicBezTo>
                  <a:pt x="7228033" y="89725"/>
                  <a:pt x="7239753" y="87120"/>
                  <a:pt x="7251907" y="84516"/>
                </a:cubicBezTo>
                <a:cubicBezTo>
                  <a:pt x="7260589" y="81911"/>
                  <a:pt x="7268402" y="81911"/>
                  <a:pt x="7275348" y="84516"/>
                </a:cubicBezTo>
                <a:cubicBezTo>
                  <a:pt x="7281425" y="87120"/>
                  <a:pt x="7286200" y="91461"/>
                  <a:pt x="7289672" y="97538"/>
                </a:cubicBezTo>
                <a:cubicBezTo>
                  <a:pt x="7294013" y="104483"/>
                  <a:pt x="7292276" y="108824"/>
                  <a:pt x="7284463" y="110561"/>
                </a:cubicBezTo>
                <a:cubicBezTo>
                  <a:pt x="7278386" y="110561"/>
                  <a:pt x="7267100" y="110995"/>
                  <a:pt x="7250604" y="111863"/>
                </a:cubicBezTo>
                <a:cubicBezTo>
                  <a:pt x="7235846" y="113599"/>
                  <a:pt x="7224560" y="114467"/>
                  <a:pt x="7216746" y="114467"/>
                </a:cubicBezTo>
                <a:lnTo>
                  <a:pt x="7216746" y="122281"/>
                </a:lnTo>
                <a:cubicBezTo>
                  <a:pt x="7230637" y="122281"/>
                  <a:pt x="7244528" y="123583"/>
                  <a:pt x="7258418" y="126188"/>
                </a:cubicBezTo>
                <a:cubicBezTo>
                  <a:pt x="7272309" y="130528"/>
                  <a:pt x="7279688" y="140512"/>
                  <a:pt x="7280556" y="156139"/>
                </a:cubicBezTo>
                <a:cubicBezTo>
                  <a:pt x="7278820" y="170898"/>
                  <a:pt x="7271007" y="174371"/>
                  <a:pt x="7257116" y="166557"/>
                </a:cubicBezTo>
                <a:cubicBezTo>
                  <a:pt x="7240621" y="155271"/>
                  <a:pt x="7226730" y="144419"/>
                  <a:pt x="7215444" y="134001"/>
                </a:cubicBezTo>
                <a:cubicBezTo>
                  <a:pt x="7216312" y="155705"/>
                  <a:pt x="7215010" y="166557"/>
                  <a:pt x="7211538" y="166557"/>
                </a:cubicBezTo>
                <a:cubicBezTo>
                  <a:pt x="7210670" y="168293"/>
                  <a:pt x="7209367" y="169162"/>
                  <a:pt x="7207630" y="169162"/>
                </a:cubicBezTo>
                <a:cubicBezTo>
                  <a:pt x="7209367" y="170898"/>
                  <a:pt x="7211104" y="172634"/>
                  <a:pt x="7212840" y="174371"/>
                </a:cubicBezTo>
                <a:cubicBezTo>
                  <a:pt x="7215444" y="177843"/>
                  <a:pt x="7216312" y="181316"/>
                  <a:pt x="7215444" y="184789"/>
                </a:cubicBezTo>
                <a:cubicBezTo>
                  <a:pt x="7218917" y="183920"/>
                  <a:pt x="7221955" y="183486"/>
                  <a:pt x="7224560" y="183486"/>
                </a:cubicBezTo>
                <a:cubicBezTo>
                  <a:pt x="7257550" y="180014"/>
                  <a:pt x="7279688" y="176107"/>
                  <a:pt x="7290974" y="171766"/>
                </a:cubicBezTo>
                <a:cubicBezTo>
                  <a:pt x="7295316" y="170030"/>
                  <a:pt x="7299222" y="170030"/>
                  <a:pt x="7302694" y="171766"/>
                </a:cubicBezTo>
                <a:cubicBezTo>
                  <a:pt x="7303563" y="172634"/>
                  <a:pt x="7304431" y="173068"/>
                  <a:pt x="7305299" y="173068"/>
                </a:cubicBezTo>
                <a:cubicBezTo>
                  <a:pt x="7315717" y="177409"/>
                  <a:pt x="7323964" y="183052"/>
                  <a:pt x="7330042" y="189998"/>
                </a:cubicBezTo>
                <a:cubicBezTo>
                  <a:pt x="7333514" y="193470"/>
                  <a:pt x="7334382" y="196943"/>
                  <a:pt x="7332646" y="200416"/>
                </a:cubicBezTo>
                <a:cubicBezTo>
                  <a:pt x="7331778" y="203020"/>
                  <a:pt x="7328740" y="204322"/>
                  <a:pt x="7323530" y="204322"/>
                </a:cubicBezTo>
                <a:cubicBezTo>
                  <a:pt x="7304431" y="202586"/>
                  <a:pt x="7267968" y="203888"/>
                  <a:pt x="7214142" y="208229"/>
                </a:cubicBezTo>
                <a:cubicBezTo>
                  <a:pt x="7244528" y="239483"/>
                  <a:pt x="7284898" y="263792"/>
                  <a:pt x="7335250" y="281155"/>
                </a:cubicBezTo>
                <a:cubicBezTo>
                  <a:pt x="7337855" y="282023"/>
                  <a:pt x="7339592" y="283325"/>
                  <a:pt x="7340460" y="285062"/>
                </a:cubicBezTo>
                <a:cubicBezTo>
                  <a:pt x="7340460" y="286798"/>
                  <a:pt x="7339158" y="287666"/>
                  <a:pt x="7336553" y="287666"/>
                </a:cubicBezTo>
                <a:cubicBezTo>
                  <a:pt x="7322662" y="290271"/>
                  <a:pt x="7301392" y="292441"/>
                  <a:pt x="7272743" y="294177"/>
                </a:cubicBezTo>
                <a:cubicBezTo>
                  <a:pt x="7269270" y="294177"/>
                  <a:pt x="7266666" y="294177"/>
                  <a:pt x="7264930" y="294177"/>
                </a:cubicBezTo>
                <a:cubicBezTo>
                  <a:pt x="7256248" y="294177"/>
                  <a:pt x="7250604" y="292875"/>
                  <a:pt x="7248000" y="290271"/>
                </a:cubicBezTo>
                <a:cubicBezTo>
                  <a:pt x="7230637" y="275512"/>
                  <a:pt x="7217180" y="258148"/>
                  <a:pt x="7207630" y="238181"/>
                </a:cubicBezTo>
                <a:cubicBezTo>
                  <a:pt x="7206762" y="236444"/>
                  <a:pt x="7205026" y="232972"/>
                  <a:pt x="7202422" y="227763"/>
                </a:cubicBezTo>
                <a:cubicBezTo>
                  <a:pt x="7201554" y="225158"/>
                  <a:pt x="7200686" y="223422"/>
                  <a:pt x="7199817" y="222554"/>
                </a:cubicBezTo>
                <a:cubicBezTo>
                  <a:pt x="7192004" y="239049"/>
                  <a:pt x="7177679" y="254242"/>
                  <a:pt x="7156843" y="268132"/>
                </a:cubicBezTo>
                <a:cubicBezTo>
                  <a:pt x="7144689" y="277682"/>
                  <a:pt x="7120380" y="285496"/>
                  <a:pt x="7083917" y="291573"/>
                </a:cubicBezTo>
                <a:cubicBezTo>
                  <a:pt x="7081312" y="292441"/>
                  <a:pt x="7080010" y="292007"/>
                  <a:pt x="7080010" y="290271"/>
                </a:cubicBezTo>
                <a:cubicBezTo>
                  <a:pt x="7080010" y="288534"/>
                  <a:pt x="7081312" y="287232"/>
                  <a:pt x="7083917" y="286364"/>
                </a:cubicBezTo>
                <a:cubicBezTo>
                  <a:pt x="7122984" y="269869"/>
                  <a:pt x="7150332" y="245126"/>
                  <a:pt x="7165958" y="212136"/>
                </a:cubicBezTo>
                <a:cubicBezTo>
                  <a:pt x="7139914" y="214740"/>
                  <a:pt x="7119078" y="218213"/>
                  <a:pt x="7103451" y="222554"/>
                </a:cubicBezTo>
                <a:cubicBezTo>
                  <a:pt x="7098242" y="223422"/>
                  <a:pt x="7094335" y="222988"/>
                  <a:pt x="7091730" y="221251"/>
                </a:cubicBezTo>
                <a:cubicBezTo>
                  <a:pt x="7090862" y="221251"/>
                  <a:pt x="7089994" y="220383"/>
                  <a:pt x="7089126" y="218647"/>
                </a:cubicBezTo>
                <a:cubicBezTo>
                  <a:pt x="7080444" y="213438"/>
                  <a:pt x="7074802" y="209097"/>
                  <a:pt x="7072197" y="205625"/>
                </a:cubicBezTo>
                <a:cubicBezTo>
                  <a:pt x="7071329" y="200416"/>
                  <a:pt x="7072631" y="197377"/>
                  <a:pt x="7076104" y="196509"/>
                </a:cubicBezTo>
                <a:cubicBezTo>
                  <a:pt x="7083917" y="196509"/>
                  <a:pt x="7096940" y="195641"/>
                  <a:pt x="7115171" y="193904"/>
                </a:cubicBezTo>
                <a:cubicBezTo>
                  <a:pt x="7122116" y="193036"/>
                  <a:pt x="7127326" y="192602"/>
                  <a:pt x="7130798" y="192602"/>
                </a:cubicBezTo>
                <a:cubicBezTo>
                  <a:pt x="7149030" y="190866"/>
                  <a:pt x="7163354" y="189129"/>
                  <a:pt x="7173772" y="187393"/>
                </a:cubicBezTo>
                <a:cubicBezTo>
                  <a:pt x="7174640" y="179580"/>
                  <a:pt x="7173338" y="171766"/>
                  <a:pt x="7169866" y="163953"/>
                </a:cubicBezTo>
                <a:cubicBezTo>
                  <a:pt x="7168130" y="161348"/>
                  <a:pt x="7168130" y="158744"/>
                  <a:pt x="7169866" y="156139"/>
                </a:cubicBezTo>
                <a:cubicBezTo>
                  <a:pt x="7171602" y="154403"/>
                  <a:pt x="7174640" y="153969"/>
                  <a:pt x="7178981" y="154837"/>
                </a:cubicBezTo>
                <a:cubicBezTo>
                  <a:pt x="7179850" y="154837"/>
                  <a:pt x="7181586" y="155271"/>
                  <a:pt x="7184190" y="156139"/>
                </a:cubicBezTo>
                <a:cubicBezTo>
                  <a:pt x="7185926" y="156139"/>
                  <a:pt x="7187229" y="156573"/>
                  <a:pt x="7188097" y="157441"/>
                </a:cubicBezTo>
                <a:lnTo>
                  <a:pt x="7186794" y="154837"/>
                </a:lnTo>
                <a:cubicBezTo>
                  <a:pt x="7184190" y="152232"/>
                  <a:pt x="7183322" y="147458"/>
                  <a:pt x="7184190" y="140512"/>
                </a:cubicBezTo>
                <a:cubicBezTo>
                  <a:pt x="7162486" y="160480"/>
                  <a:pt x="7131232" y="175239"/>
                  <a:pt x="7090428" y="184789"/>
                </a:cubicBezTo>
                <a:cubicBezTo>
                  <a:pt x="7087824" y="185657"/>
                  <a:pt x="7086522" y="185223"/>
                  <a:pt x="7086522" y="183486"/>
                </a:cubicBezTo>
                <a:cubicBezTo>
                  <a:pt x="7086522" y="181750"/>
                  <a:pt x="7087824" y="180448"/>
                  <a:pt x="7090428" y="179580"/>
                </a:cubicBezTo>
                <a:cubicBezTo>
                  <a:pt x="7114738" y="165689"/>
                  <a:pt x="7138178" y="146589"/>
                  <a:pt x="7160750" y="122281"/>
                </a:cubicBezTo>
                <a:cubicBezTo>
                  <a:pt x="7152936" y="123149"/>
                  <a:pt x="7145557" y="124451"/>
                  <a:pt x="7138612" y="126188"/>
                </a:cubicBezTo>
                <a:cubicBezTo>
                  <a:pt x="7135139" y="127056"/>
                  <a:pt x="7131666" y="126622"/>
                  <a:pt x="7128194" y="124885"/>
                </a:cubicBezTo>
                <a:cubicBezTo>
                  <a:pt x="7128194" y="125753"/>
                  <a:pt x="7127760" y="125753"/>
                  <a:pt x="7126892" y="124885"/>
                </a:cubicBezTo>
                <a:cubicBezTo>
                  <a:pt x="7117342" y="119676"/>
                  <a:pt x="7111698" y="115335"/>
                  <a:pt x="7109962" y="111863"/>
                </a:cubicBezTo>
                <a:cubicBezTo>
                  <a:pt x="7106490" y="105786"/>
                  <a:pt x="7108226" y="102313"/>
                  <a:pt x="7115171" y="101445"/>
                </a:cubicBezTo>
                <a:cubicBezTo>
                  <a:pt x="7123853" y="102313"/>
                  <a:pt x="7136876" y="101445"/>
                  <a:pt x="7154238" y="98840"/>
                </a:cubicBezTo>
                <a:cubicBezTo>
                  <a:pt x="7164656" y="97104"/>
                  <a:pt x="7175943" y="95802"/>
                  <a:pt x="7188097" y="94934"/>
                </a:cubicBezTo>
                <a:cubicBezTo>
                  <a:pt x="7188097" y="84516"/>
                  <a:pt x="7187663" y="73229"/>
                  <a:pt x="7186794" y="61075"/>
                </a:cubicBezTo>
                <a:cubicBezTo>
                  <a:pt x="7185058" y="47185"/>
                  <a:pt x="7181586" y="35030"/>
                  <a:pt x="7176376" y="24612"/>
                </a:cubicBezTo>
                <a:cubicBezTo>
                  <a:pt x="7174640" y="18535"/>
                  <a:pt x="7176811" y="15497"/>
                  <a:pt x="7182888" y="15497"/>
                </a:cubicBezTo>
                <a:close/>
                <a:moveTo>
                  <a:pt x="1046598" y="14194"/>
                </a:moveTo>
                <a:cubicBezTo>
                  <a:pt x="1063960" y="16799"/>
                  <a:pt x="1078720" y="24612"/>
                  <a:pt x="1090873" y="37635"/>
                </a:cubicBezTo>
                <a:cubicBezTo>
                  <a:pt x="1093479" y="41107"/>
                  <a:pt x="1093479" y="45014"/>
                  <a:pt x="1090873" y="49355"/>
                </a:cubicBezTo>
                <a:cubicBezTo>
                  <a:pt x="1088269" y="51959"/>
                  <a:pt x="1086533" y="61943"/>
                  <a:pt x="1085664" y="79307"/>
                </a:cubicBezTo>
                <a:lnTo>
                  <a:pt x="1085664" y="83213"/>
                </a:lnTo>
                <a:cubicBezTo>
                  <a:pt x="1095214" y="81477"/>
                  <a:pt x="1102593" y="79741"/>
                  <a:pt x="1107804" y="78005"/>
                </a:cubicBezTo>
                <a:cubicBezTo>
                  <a:pt x="1114748" y="73664"/>
                  <a:pt x="1121260" y="73664"/>
                  <a:pt x="1127336" y="78005"/>
                </a:cubicBezTo>
                <a:cubicBezTo>
                  <a:pt x="1138622" y="84950"/>
                  <a:pt x="1148173" y="93631"/>
                  <a:pt x="1155985" y="104049"/>
                </a:cubicBezTo>
                <a:cubicBezTo>
                  <a:pt x="1157722" y="108390"/>
                  <a:pt x="1157288" y="111429"/>
                  <a:pt x="1154683" y="113165"/>
                </a:cubicBezTo>
                <a:cubicBezTo>
                  <a:pt x="1146871" y="120979"/>
                  <a:pt x="1139925" y="129226"/>
                  <a:pt x="1133847" y="137908"/>
                </a:cubicBezTo>
                <a:cubicBezTo>
                  <a:pt x="1139057" y="140512"/>
                  <a:pt x="1143398" y="144853"/>
                  <a:pt x="1146871" y="150930"/>
                </a:cubicBezTo>
                <a:cubicBezTo>
                  <a:pt x="1149475" y="156139"/>
                  <a:pt x="1147738" y="159178"/>
                  <a:pt x="1141660" y="160046"/>
                </a:cubicBezTo>
                <a:cubicBezTo>
                  <a:pt x="1130374" y="160914"/>
                  <a:pt x="1110841" y="162216"/>
                  <a:pt x="1083060" y="163953"/>
                </a:cubicBezTo>
                <a:cubicBezTo>
                  <a:pt x="1083060" y="164821"/>
                  <a:pt x="1083060" y="166123"/>
                  <a:pt x="1083060" y="167859"/>
                </a:cubicBezTo>
                <a:cubicBezTo>
                  <a:pt x="1082191" y="169596"/>
                  <a:pt x="1081758" y="170898"/>
                  <a:pt x="1081758" y="171766"/>
                </a:cubicBezTo>
                <a:cubicBezTo>
                  <a:pt x="1080889" y="185657"/>
                  <a:pt x="1077852" y="198245"/>
                  <a:pt x="1072642" y="209531"/>
                </a:cubicBezTo>
                <a:cubicBezTo>
                  <a:pt x="1118654" y="236444"/>
                  <a:pt x="1167707" y="256412"/>
                  <a:pt x="1219795" y="269435"/>
                </a:cubicBezTo>
                <a:cubicBezTo>
                  <a:pt x="1224137" y="271171"/>
                  <a:pt x="1226307" y="272907"/>
                  <a:pt x="1226307" y="274644"/>
                </a:cubicBezTo>
                <a:cubicBezTo>
                  <a:pt x="1227175" y="276380"/>
                  <a:pt x="1225438" y="277682"/>
                  <a:pt x="1221098" y="278550"/>
                </a:cubicBezTo>
                <a:cubicBezTo>
                  <a:pt x="1195922" y="285496"/>
                  <a:pt x="1171612" y="291139"/>
                  <a:pt x="1148173" y="295480"/>
                </a:cubicBezTo>
                <a:cubicBezTo>
                  <a:pt x="1141227" y="297216"/>
                  <a:pt x="1136018" y="296348"/>
                  <a:pt x="1132545" y="292875"/>
                </a:cubicBezTo>
                <a:cubicBezTo>
                  <a:pt x="1105633" y="278116"/>
                  <a:pt x="1079588" y="259451"/>
                  <a:pt x="1054410" y="236878"/>
                </a:cubicBezTo>
                <a:cubicBezTo>
                  <a:pt x="1031839" y="260319"/>
                  <a:pt x="995810" y="274210"/>
                  <a:pt x="946324" y="278550"/>
                </a:cubicBezTo>
                <a:cubicBezTo>
                  <a:pt x="941115" y="279418"/>
                  <a:pt x="938511" y="279418"/>
                  <a:pt x="938511" y="278550"/>
                </a:cubicBezTo>
                <a:cubicBezTo>
                  <a:pt x="938511" y="276814"/>
                  <a:pt x="940681" y="275078"/>
                  <a:pt x="945022" y="273341"/>
                </a:cubicBezTo>
                <a:cubicBezTo>
                  <a:pt x="984958" y="259451"/>
                  <a:pt x="1014042" y="240785"/>
                  <a:pt x="1032273" y="217345"/>
                </a:cubicBezTo>
                <a:cubicBezTo>
                  <a:pt x="1024459" y="209531"/>
                  <a:pt x="1017515" y="202586"/>
                  <a:pt x="1011437" y="196509"/>
                </a:cubicBezTo>
                <a:cubicBezTo>
                  <a:pt x="1001887" y="186091"/>
                  <a:pt x="989298" y="182184"/>
                  <a:pt x="973672" y="184789"/>
                </a:cubicBezTo>
                <a:cubicBezTo>
                  <a:pt x="968462" y="185657"/>
                  <a:pt x="964990" y="183920"/>
                  <a:pt x="963253" y="179580"/>
                </a:cubicBezTo>
                <a:cubicBezTo>
                  <a:pt x="962385" y="176975"/>
                  <a:pt x="962820" y="174371"/>
                  <a:pt x="964556" y="171766"/>
                </a:cubicBezTo>
                <a:cubicBezTo>
                  <a:pt x="964556" y="171766"/>
                  <a:pt x="964990" y="171332"/>
                  <a:pt x="965858" y="170464"/>
                </a:cubicBezTo>
                <a:cubicBezTo>
                  <a:pt x="972804" y="166123"/>
                  <a:pt x="979314" y="163953"/>
                  <a:pt x="985392" y="163953"/>
                </a:cubicBezTo>
                <a:cubicBezTo>
                  <a:pt x="993207" y="163953"/>
                  <a:pt x="1000151" y="165255"/>
                  <a:pt x="1006228" y="167859"/>
                </a:cubicBezTo>
                <a:cubicBezTo>
                  <a:pt x="1005360" y="163519"/>
                  <a:pt x="1004492" y="157007"/>
                  <a:pt x="1003623" y="148326"/>
                </a:cubicBezTo>
                <a:cubicBezTo>
                  <a:pt x="1001887" y="139644"/>
                  <a:pt x="1000585" y="133567"/>
                  <a:pt x="999716" y="130094"/>
                </a:cubicBezTo>
                <a:cubicBezTo>
                  <a:pt x="997112" y="117072"/>
                  <a:pt x="992771" y="106220"/>
                  <a:pt x="986693" y="97538"/>
                </a:cubicBezTo>
                <a:cubicBezTo>
                  <a:pt x="984958" y="91461"/>
                  <a:pt x="986260" y="87988"/>
                  <a:pt x="990601" y="87120"/>
                </a:cubicBezTo>
                <a:cubicBezTo>
                  <a:pt x="997546" y="87120"/>
                  <a:pt x="1005794" y="89291"/>
                  <a:pt x="1015343" y="93631"/>
                </a:cubicBezTo>
                <a:cubicBezTo>
                  <a:pt x="1017079" y="93631"/>
                  <a:pt x="1020119" y="93197"/>
                  <a:pt x="1024459" y="92329"/>
                </a:cubicBezTo>
                <a:cubicBezTo>
                  <a:pt x="1027932" y="91461"/>
                  <a:pt x="1037048" y="90159"/>
                  <a:pt x="1051807" y="88422"/>
                </a:cubicBezTo>
                <a:lnTo>
                  <a:pt x="1051807" y="80609"/>
                </a:lnTo>
                <a:cubicBezTo>
                  <a:pt x="1051807" y="58037"/>
                  <a:pt x="1048334" y="40673"/>
                  <a:pt x="1041388" y="28519"/>
                </a:cubicBezTo>
                <a:cubicBezTo>
                  <a:pt x="1037048" y="19837"/>
                  <a:pt x="1038784" y="15063"/>
                  <a:pt x="1046598" y="14194"/>
                </a:cubicBezTo>
                <a:close/>
                <a:moveTo>
                  <a:pt x="5426233" y="11590"/>
                </a:moveTo>
                <a:cubicBezTo>
                  <a:pt x="5442728" y="15063"/>
                  <a:pt x="5455316" y="22008"/>
                  <a:pt x="5463998" y="32426"/>
                </a:cubicBezTo>
                <a:cubicBezTo>
                  <a:pt x="5467471" y="38503"/>
                  <a:pt x="5468339" y="44146"/>
                  <a:pt x="5466603" y="49355"/>
                </a:cubicBezTo>
                <a:cubicBezTo>
                  <a:pt x="5462262" y="61509"/>
                  <a:pt x="5460525" y="73229"/>
                  <a:pt x="5461393" y="84516"/>
                </a:cubicBezTo>
                <a:lnTo>
                  <a:pt x="5461393" y="93631"/>
                </a:lnTo>
                <a:cubicBezTo>
                  <a:pt x="5462262" y="92763"/>
                  <a:pt x="5463130" y="92329"/>
                  <a:pt x="5463998" y="92329"/>
                </a:cubicBezTo>
                <a:cubicBezTo>
                  <a:pt x="5469207" y="89725"/>
                  <a:pt x="5473548" y="89725"/>
                  <a:pt x="5477021" y="92329"/>
                </a:cubicBezTo>
                <a:cubicBezTo>
                  <a:pt x="5481361" y="94934"/>
                  <a:pt x="5484400" y="97538"/>
                  <a:pt x="5486136" y="100143"/>
                </a:cubicBezTo>
                <a:cubicBezTo>
                  <a:pt x="5487004" y="101879"/>
                  <a:pt x="5487438" y="103615"/>
                  <a:pt x="5487438" y="105352"/>
                </a:cubicBezTo>
                <a:cubicBezTo>
                  <a:pt x="5495252" y="89725"/>
                  <a:pt x="5502197" y="72361"/>
                  <a:pt x="5508274" y="53262"/>
                </a:cubicBezTo>
                <a:cubicBezTo>
                  <a:pt x="5512615" y="39371"/>
                  <a:pt x="5512615" y="28519"/>
                  <a:pt x="5508274" y="20706"/>
                </a:cubicBezTo>
                <a:cubicBezTo>
                  <a:pt x="5508274" y="14628"/>
                  <a:pt x="5511747" y="12458"/>
                  <a:pt x="5518693" y="14194"/>
                </a:cubicBezTo>
                <a:cubicBezTo>
                  <a:pt x="5529111" y="16799"/>
                  <a:pt x="5539529" y="22442"/>
                  <a:pt x="5549946" y="31124"/>
                </a:cubicBezTo>
                <a:cubicBezTo>
                  <a:pt x="5554287" y="38069"/>
                  <a:pt x="5553419" y="45014"/>
                  <a:pt x="5547342" y="51959"/>
                </a:cubicBezTo>
                <a:cubicBezTo>
                  <a:pt x="5546473" y="53696"/>
                  <a:pt x="5545171" y="55866"/>
                  <a:pt x="5543435" y="58471"/>
                </a:cubicBezTo>
                <a:cubicBezTo>
                  <a:pt x="5540830" y="62812"/>
                  <a:pt x="5538226" y="67152"/>
                  <a:pt x="5535621" y="71493"/>
                </a:cubicBezTo>
                <a:cubicBezTo>
                  <a:pt x="5530413" y="82779"/>
                  <a:pt x="5521731" y="95368"/>
                  <a:pt x="5509576" y="109258"/>
                </a:cubicBezTo>
                <a:cubicBezTo>
                  <a:pt x="5515654" y="110995"/>
                  <a:pt x="5520863" y="114033"/>
                  <a:pt x="5525203" y="118374"/>
                </a:cubicBezTo>
                <a:cubicBezTo>
                  <a:pt x="5524335" y="115770"/>
                  <a:pt x="5526072" y="113599"/>
                  <a:pt x="5530413" y="111863"/>
                </a:cubicBezTo>
                <a:cubicBezTo>
                  <a:pt x="5552117" y="106654"/>
                  <a:pt x="5572518" y="100577"/>
                  <a:pt x="5591618" y="93631"/>
                </a:cubicBezTo>
                <a:cubicBezTo>
                  <a:pt x="5590750" y="93631"/>
                  <a:pt x="5589882" y="93197"/>
                  <a:pt x="5589013" y="92329"/>
                </a:cubicBezTo>
                <a:cubicBezTo>
                  <a:pt x="5588145" y="91461"/>
                  <a:pt x="5587277" y="91027"/>
                  <a:pt x="5586409" y="91027"/>
                </a:cubicBezTo>
                <a:cubicBezTo>
                  <a:pt x="5583805" y="88422"/>
                  <a:pt x="5578162" y="83647"/>
                  <a:pt x="5569480" y="76702"/>
                </a:cubicBezTo>
                <a:cubicBezTo>
                  <a:pt x="5561666" y="68889"/>
                  <a:pt x="5556023" y="64114"/>
                  <a:pt x="5552550" y="62377"/>
                </a:cubicBezTo>
                <a:cubicBezTo>
                  <a:pt x="5549078" y="59773"/>
                  <a:pt x="5549512" y="57168"/>
                  <a:pt x="5553853" y="54564"/>
                </a:cubicBezTo>
                <a:cubicBezTo>
                  <a:pt x="5569480" y="51091"/>
                  <a:pt x="5582068" y="50657"/>
                  <a:pt x="5591618" y="53262"/>
                </a:cubicBezTo>
                <a:cubicBezTo>
                  <a:pt x="5602904" y="56734"/>
                  <a:pt x="5608981" y="63680"/>
                  <a:pt x="5609850" y="74098"/>
                </a:cubicBezTo>
                <a:cubicBezTo>
                  <a:pt x="5610718" y="80175"/>
                  <a:pt x="5608548" y="85384"/>
                  <a:pt x="5603338" y="89725"/>
                </a:cubicBezTo>
                <a:cubicBezTo>
                  <a:pt x="5616360" y="85384"/>
                  <a:pt x="5626779" y="87554"/>
                  <a:pt x="5634592" y="96236"/>
                </a:cubicBezTo>
                <a:cubicBezTo>
                  <a:pt x="5638065" y="99709"/>
                  <a:pt x="5638499" y="103615"/>
                  <a:pt x="5635895" y="107956"/>
                </a:cubicBezTo>
                <a:cubicBezTo>
                  <a:pt x="5634158" y="110561"/>
                  <a:pt x="5630685" y="112731"/>
                  <a:pt x="5625476" y="114467"/>
                </a:cubicBezTo>
                <a:cubicBezTo>
                  <a:pt x="5615058" y="115335"/>
                  <a:pt x="5605509" y="117072"/>
                  <a:pt x="5596827" y="119676"/>
                </a:cubicBezTo>
                <a:cubicBezTo>
                  <a:pt x="5599432" y="124017"/>
                  <a:pt x="5600300" y="128792"/>
                  <a:pt x="5599432" y="134001"/>
                </a:cubicBezTo>
                <a:cubicBezTo>
                  <a:pt x="5599432" y="134869"/>
                  <a:pt x="5599432" y="135737"/>
                  <a:pt x="5599432" y="136605"/>
                </a:cubicBezTo>
                <a:cubicBezTo>
                  <a:pt x="5602036" y="134869"/>
                  <a:pt x="5604207" y="133567"/>
                  <a:pt x="5605942" y="132699"/>
                </a:cubicBezTo>
                <a:cubicBezTo>
                  <a:pt x="5610283" y="130094"/>
                  <a:pt x="5614625" y="129660"/>
                  <a:pt x="5618966" y="131397"/>
                </a:cubicBezTo>
                <a:cubicBezTo>
                  <a:pt x="5622438" y="132265"/>
                  <a:pt x="5627213" y="135737"/>
                  <a:pt x="5633290" y="141814"/>
                </a:cubicBezTo>
                <a:cubicBezTo>
                  <a:pt x="5636763" y="148760"/>
                  <a:pt x="5634592" y="153101"/>
                  <a:pt x="5626779" y="154837"/>
                </a:cubicBezTo>
                <a:cubicBezTo>
                  <a:pt x="5624174" y="154837"/>
                  <a:pt x="5619833" y="155705"/>
                  <a:pt x="5613756" y="157441"/>
                </a:cubicBezTo>
                <a:cubicBezTo>
                  <a:pt x="5611152" y="158310"/>
                  <a:pt x="5608981" y="158744"/>
                  <a:pt x="5607245" y="158744"/>
                </a:cubicBezTo>
                <a:cubicBezTo>
                  <a:pt x="5605509" y="158744"/>
                  <a:pt x="5603772" y="159178"/>
                  <a:pt x="5602036" y="160046"/>
                </a:cubicBezTo>
                <a:cubicBezTo>
                  <a:pt x="5600300" y="160046"/>
                  <a:pt x="5598998" y="160046"/>
                  <a:pt x="5598129" y="160046"/>
                </a:cubicBezTo>
                <a:cubicBezTo>
                  <a:pt x="5598129" y="164387"/>
                  <a:pt x="5598129" y="169162"/>
                  <a:pt x="5598129" y="174371"/>
                </a:cubicBezTo>
                <a:lnTo>
                  <a:pt x="5602036" y="171766"/>
                </a:lnTo>
                <a:cubicBezTo>
                  <a:pt x="5607245" y="169162"/>
                  <a:pt x="5613322" y="169162"/>
                  <a:pt x="5620268" y="171766"/>
                </a:cubicBezTo>
                <a:cubicBezTo>
                  <a:pt x="5626345" y="174371"/>
                  <a:pt x="5631119" y="178712"/>
                  <a:pt x="5634592" y="184789"/>
                </a:cubicBezTo>
                <a:cubicBezTo>
                  <a:pt x="5636328" y="190866"/>
                  <a:pt x="5635026" y="194338"/>
                  <a:pt x="5630685" y="195207"/>
                </a:cubicBezTo>
                <a:cubicBezTo>
                  <a:pt x="5626345" y="195207"/>
                  <a:pt x="5618966" y="196509"/>
                  <a:pt x="5608548" y="199113"/>
                </a:cubicBezTo>
                <a:cubicBezTo>
                  <a:pt x="5607679" y="199113"/>
                  <a:pt x="5605942" y="199547"/>
                  <a:pt x="5603338" y="200416"/>
                </a:cubicBezTo>
                <a:cubicBezTo>
                  <a:pt x="5601602" y="200416"/>
                  <a:pt x="5599866" y="200850"/>
                  <a:pt x="5598129" y="201718"/>
                </a:cubicBezTo>
                <a:cubicBezTo>
                  <a:pt x="5598129" y="209531"/>
                  <a:pt x="5598129" y="216911"/>
                  <a:pt x="5598129" y="223856"/>
                </a:cubicBezTo>
                <a:cubicBezTo>
                  <a:pt x="5599866" y="223856"/>
                  <a:pt x="5601168" y="223856"/>
                  <a:pt x="5602036" y="223856"/>
                </a:cubicBezTo>
                <a:cubicBezTo>
                  <a:pt x="5605509" y="222988"/>
                  <a:pt x="5612020" y="222120"/>
                  <a:pt x="5621569" y="221251"/>
                </a:cubicBezTo>
                <a:cubicBezTo>
                  <a:pt x="5618966" y="221251"/>
                  <a:pt x="5621136" y="220817"/>
                  <a:pt x="5628081" y="219949"/>
                </a:cubicBezTo>
                <a:cubicBezTo>
                  <a:pt x="5633290" y="218213"/>
                  <a:pt x="5638065" y="218647"/>
                  <a:pt x="5642405" y="221251"/>
                </a:cubicBezTo>
                <a:cubicBezTo>
                  <a:pt x="5651087" y="225592"/>
                  <a:pt x="5656730" y="231669"/>
                  <a:pt x="5659335" y="239483"/>
                </a:cubicBezTo>
                <a:cubicBezTo>
                  <a:pt x="5660203" y="242087"/>
                  <a:pt x="5659769" y="244692"/>
                  <a:pt x="5658032" y="247296"/>
                </a:cubicBezTo>
                <a:cubicBezTo>
                  <a:pt x="5656296" y="249901"/>
                  <a:pt x="5647614" y="250769"/>
                  <a:pt x="5631987" y="249901"/>
                </a:cubicBezTo>
                <a:cubicBezTo>
                  <a:pt x="5603338" y="249901"/>
                  <a:pt x="5575557" y="251637"/>
                  <a:pt x="5548644" y="255110"/>
                </a:cubicBezTo>
                <a:cubicBezTo>
                  <a:pt x="5545171" y="255978"/>
                  <a:pt x="5539962" y="254676"/>
                  <a:pt x="5533017" y="251203"/>
                </a:cubicBezTo>
                <a:lnTo>
                  <a:pt x="5533017" y="259017"/>
                </a:lnTo>
                <a:cubicBezTo>
                  <a:pt x="5533017" y="260753"/>
                  <a:pt x="5533017" y="263357"/>
                  <a:pt x="5533017" y="266830"/>
                </a:cubicBezTo>
                <a:cubicBezTo>
                  <a:pt x="5532149" y="278984"/>
                  <a:pt x="5530413" y="288100"/>
                  <a:pt x="5527808" y="294177"/>
                </a:cubicBezTo>
                <a:cubicBezTo>
                  <a:pt x="5526072" y="301123"/>
                  <a:pt x="5521731" y="303293"/>
                  <a:pt x="5514785" y="300688"/>
                </a:cubicBezTo>
                <a:cubicBezTo>
                  <a:pt x="5504368" y="295480"/>
                  <a:pt x="5497856" y="288100"/>
                  <a:pt x="5495252" y="278550"/>
                </a:cubicBezTo>
                <a:cubicBezTo>
                  <a:pt x="5494384" y="272473"/>
                  <a:pt x="5494384" y="265094"/>
                  <a:pt x="5495252" y="256412"/>
                </a:cubicBezTo>
                <a:cubicBezTo>
                  <a:pt x="5500461" y="233840"/>
                  <a:pt x="5502631" y="199113"/>
                  <a:pt x="5501763" y="152232"/>
                </a:cubicBezTo>
                <a:cubicBezTo>
                  <a:pt x="5501763" y="149628"/>
                  <a:pt x="5501329" y="145287"/>
                  <a:pt x="5500461" y="139210"/>
                </a:cubicBezTo>
                <a:cubicBezTo>
                  <a:pt x="5499593" y="130528"/>
                  <a:pt x="5498725" y="124885"/>
                  <a:pt x="5497856" y="122281"/>
                </a:cubicBezTo>
                <a:cubicBezTo>
                  <a:pt x="5490043" y="130094"/>
                  <a:pt x="5482229" y="136171"/>
                  <a:pt x="5474416" y="140512"/>
                </a:cubicBezTo>
                <a:cubicBezTo>
                  <a:pt x="5470943" y="142249"/>
                  <a:pt x="5468773" y="142683"/>
                  <a:pt x="5467905" y="141814"/>
                </a:cubicBezTo>
                <a:cubicBezTo>
                  <a:pt x="5467036" y="141814"/>
                  <a:pt x="5467471" y="140078"/>
                  <a:pt x="5469207" y="136605"/>
                </a:cubicBezTo>
                <a:cubicBezTo>
                  <a:pt x="5470075" y="134869"/>
                  <a:pt x="5471377" y="132699"/>
                  <a:pt x="5473113" y="130094"/>
                </a:cubicBezTo>
                <a:cubicBezTo>
                  <a:pt x="5476586" y="124885"/>
                  <a:pt x="5479191" y="120544"/>
                  <a:pt x="5480927" y="117072"/>
                </a:cubicBezTo>
                <a:cubicBezTo>
                  <a:pt x="5480059" y="117072"/>
                  <a:pt x="5479191" y="117506"/>
                  <a:pt x="5478322" y="118374"/>
                </a:cubicBezTo>
                <a:cubicBezTo>
                  <a:pt x="5475718" y="120110"/>
                  <a:pt x="5473982" y="120979"/>
                  <a:pt x="5473113" y="120979"/>
                </a:cubicBezTo>
                <a:cubicBezTo>
                  <a:pt x="5469641" y="122715"/>
                  <a:pt x="5465734" y="123583"/>
                  <a:pt x="5461393" y="123583"/>
                </a:cubicBezTo>
                <a:lnTo>
                  <a:pt x="5461393" y="152232"/>
                </a:lnTo>
                <a:cubicBezTo>
                  <a:pt x="5463998" y="151364"/>
                  <a:pt x="5467905" y="150062"/>
                  <a:pt x="5473113" y="148326"/>
                </a:cubicBezTo>
                <a:cubicBezTo>
                  <a:pt x="5479191" y="146589"/>
                  <a:pt x="5483532" y="145287"/>
                  <a:pt x="5486136" y="144419"/>
                </a:cubicBezTo>
                <a:cubicBezTo>
                  <a:pt x="5491345" y="142683"/>
                  <a:pt x="5494384" y="142683"/>
                  <a:pt x="5495252" y="144419"/>
                </a:cubicBezTo>
                <a:cubicBezTo>
                  <a:pt x="5496120" y="146155"/>
                  <a:pt x="5494384" y="148326"/>
                  <a:pt x="5490043" y="150930"/>
                </a:cubicBezTo>
                <a:cubicBezTo>
                  <a:pt x="5486570" y="152667"/>
                  <a:pt x="5480927" y="156139"/>
                  <a:pt x="5473113" y="161348"/>
                </a:cubicBezTo>
                <a:cubicBezTo>
                  <a:pt x="5467905" y="164821"/>
                  <a:pt x="5463998" y="167425"/>
                  <a:pt x="5461393" y="169162"/>
                </a:cubicBezTo>
                <a:cubicBezTo>
                  <a:pt x="5461393" y="195207"/>
                  <a:pt x="5461393" y="219949"/>
                  <a:pt x="5461393" y="243390"/>
                </a:cubicBezTo>
                <a:cubicBezTo>
                  <a:pt x="5461393" y="252940"/>
                  <a:pt x="5460092" y="261187"/>
                  <a:pt x="5457487" y="268132"/>
                </a:cubicBezTo>
                <a:cubicBezTo>
                  <a:pt x="5454014" y="276814"/>
                  <a:pt x="5447503" y="283759"/>
                  <a:pt x="5437953" y="288968"/>
                </a:cubicBezTo>
                <a:cubicBezTo>
                  <a:pt x="5427535" y="295914"/>
                  <a:pt x="5420590" y="293309"/>
                  <a:pt x="5417117" y="281155"/>
                </a:cubicBezTo>
                <a:cubicBezTo>
                  <a:pt x="5411040" y="264660"/>
                  <a:pt x="5402792" y="252071"/>
                  <a:pt x="5392374" y="243390"/>
                </a:cubicBezTo>
                <a:cubicBezTo>
                  <a:pt x="5390638" y="241653"/>
                  <a:pt x="5389770" y="240351"/>
                  <a:pt x="5389770" y="239483"/>
                </a:cubicBezTo>
                <a:cubicBezTo>
                  <a:pt x="5389770" y="238615"/>
                  <a:pt x="5391072" y="238181"/>
                  <a:pt x="5393676" y="238181"/>
                </a:cubicBezTo>
                <a:lnTo>
                  <a:pt x="5408002" y="239283"/>
                </a:lnTo>
                <a:lnTo>
                  <a:pt x="5415815" y="240785"/>
                </a:lnTo>
                <a:cubicBezTo>
                  <a:pt x="5421892" y="242522"/>
                  <a:pt x="5424930" y="240785"/>
                  <a:pt x="5424930" y="235576"/>
                </a:cubicBezTo>
                <a:lnTo>
                  <a:pt x="5427535" y="192602"/>
                </a:lnTo>
                <a:cubicBezTo>
                  <a:pt x="5422326" y="196075"/>
                  <a:pt x="5415381" y="201284"/>
                  <a:pt x="5406699" y="208229"/>
                </a:cubicBezTo>
                <a:cubicBezTo>
                  <a:pt x="5404963" y="209097"/>
                  <a:pt x="5404095" y="209531"/>
                  <a:pt x="5404095" y="209531"/>
                </a:cubicBezTo>
                <a:cubicBezTo>
                  <a:pt x="5396281" y="215608"/>
                  <a:pt x="5389770" y="216042"/>
                  <a:pt x="5384561" y="210834"/>
                </a:cubicBezTo>
                <a:cubicBezTo>
                  <a:pt x="5377616" y="204756"/>
                  <a:pt x="5371972" y="196943"/>
                  <a:pt x="5367632" y="187393"/>
                </a:cubicBezTo>
                <a:cubicBezTo>
                  <a:pt x="5365896" y="184789"/>
                  <a:pt x="5365461" y="182618"/>
                  <a:pt x="5366329" y="180882"/>
                </a:cubicBezTo>
                <a:cubicBezTo>
                  <a:pt x="5367198" y="180014"/>
                  <a:pt x="5369368" y="179580"/>
                  <a:pt x="5372840" y="179580"/>
                </a:cubicBezTo>
                <a:cubicBezTo>
                  <a:pt x="5383258" y="179580"/>
                  <a:pt x="5395847" y="176541"/>
                  <a:pt x="5410606" y="170464"/>
                </a:cubicBezTo>
                <a:cubicBezTo>
                  <a:pt x="5415815" y="168728"/>
                  <a:pt x="5421892" y="166557"/>
                  <a:pt x="5428837" y="163953"/>
                </a:cubicBezTo>
                <a:lnTo>
                  <a:pt x="5428837" y="134001"/>
                </a:lnTo>
                <a:cubicBezTo>
                  <a:pt x="5426233" y="134869"/>
                  <a:pt x="5423194" y="135737"/>
                  <a:pt x="5419721" y="136605"/>
                </a:cubicBezTo>
                <a:cubicBezTo>
                  <a:pt x="5414513" y="138342"/>
                  <a:pt x="5410606" y="139644"/>
                  <a:pt x="5408001" y="140512"/>
                </a:cubicBezTo>
                <a:cubicBezTo>
                  <a:pt x="5402792" y="141380"/>
                  <a:pt x="5397584" y="141380"/>
                  <a:pt x="5392374" y="140512"/>
                </a:cubicBezTo>
                <a:cubicBezTo>
                  <a:pt x="5385429" y="135303"/>
                  <a:pt x="5379786" y="130094"/>
                  <a:pt x="5375445" y="124885"/>
                </a:cubicBezTo>
                <a:cubicBezTo>
                  <a:pt x="5373709" y="121413"/>
                  <a:pt x="5373275" y="118808"/>
                  <a:pt x="5374143" y="117072"/>
                </a:cubicBezTo>
                <a:cubicBezTo>
                  <a:pt x="5374143" y="116204"/>
                  <a:pt x="5376313" y="115335"/>
                  <a:pt x="5380654" y="114467"/>
                </a:cubicBezTo>
                <a:cubicBezTo>
                  <a:pt x="5381522" y="114467"/>
                  <a:pt x="5382390" y="114467"/>
                  <a:pt x="5383258" y="114467"/>
                </a:cubicBezTo>
                <a:cubicBezTo>
                  <a:pt x="5395413" y="111863"/>
                  <a:pt x="5403226" y="109692"/>
                  <a:pt x="5406699" y="107956"/>
                </a:cubicBezTo>
                <a:cubicBezTo>
                  <a:pt x="5407567" y="107956"/>
                  <a:pt x="5410172" y="107522"/>
                  <a:pt x="5414513" y="106654"/>
                </a:cubicBezTo>
                <a:cubicBezTo>
                  <a:pt x="5419721" y="104917"/>
                  <a:pt x="5424062" y="103615"/>
                  <a:pt x="5427535" y="102747"/>
                </a:cubicBezTo>
                <a:cubicBezTo>
                  <a:pt x="5427535" y="97538"/>
                  <a:pt x="5427101" y="90159"/>
                  <a:pt x="5426233" y="80609"/>
                </a:cubicBezTo>
                <a:cubicBezTo>
                  <a:pt x="5426233" y="72795"/>
                  <a:pt x="5426233" y="67152"/>
                  <a:pt x="5426233" y="63680"/>
                </a:cubicBezTo>
                <a:cubicBezTo>
                  <a:pt x="5424497" y="45448"/>
                  <a:pt x="5421458" y="31558"/>
                  <a:pt x="5417117" y="22008"/>
                </a:cubicBezTo>
                <a:cubicBezTo>
                  <a:pt x="5415381" y="15063"/>
                  <a:pt x="5418419" y="11590"/>
                  <a:pt x="5426233" y="11590"/>
                </a:cubicBezTo>
                <a:close/>
                <a:moveTo>
                  <a:pt x="1783185" y="6381"/>
                </a:moveTo>
                <a:cubicBezTo>
                  <a:pt x="1792735" y="9854"/>
                  <a:pt x="1802719" y="17667"/>
                  <a:pt x="1813136" y="29821"/>
                </a:cubicBezTo>
                <a:cubicBezTo>
                  <a:pt x="1815741" y="34162"/>
                  <a:pt x="1815307" y="37635"/>
                  <a:pt x="1811835" y="40239"/>
                </a:cubicBezTo>
                <a:cubicBezTo>
                  <a:pt x="1807494" y="44580"/>
                  <a:pt x="1804021" y="48487"/>
                  <a:pt x="1801416" y="51959"/>
                </a:cubicBezTo>
                <a:cubicBezTo>
                  <a:pt x="1804021" y="51091"/>
                  <a:pt x="1807927" y="49789"/>
                  <a:pt x="1813136" y="48053"/>
                </a:cubicBezTo>
                <a:cubicBezTo>
                  <a:pt x="1817477" y="46316"/>
                  <a:pt x="1820950" y="45014"/>
                  <a:pt x="1823555" y="44146"/>
                </a:cubicBezTo>
                <a:cubicBezTo>
                  <a:pt x="1830500" y="40673"/>
                  <a:pt x="1836143" y="40239"/>
                  <a:pt x="1840484" y="42844"/>
                </a:cubicBezTo>
                <a:cubicBezTo>
                  <a:pt x="1844824" y="43712"/>
                  <a:pt x="1850034" y="47185"/>
                  <a:pt x="1856111" y="53262"/>
                </a:cubicBezTo>
                <a:cubicBezTo>
                  <a:pt x="1861320" y="60207"/>
                  <a:pt x="1860885" y="64548"/>
                  <a:pt x="1854808" y="66284"/>
                </a:cubicBezTo>
                <a:cubicBezTo>
                  <a:pt x="1835709" y="69757"/>
                  <a:pt x="1818346" y="71927"/>
                  <a:pt x="1802719" y="72795"/>
                </a:cubicBezTo>
                <a:cubicBezTo>
                  <a:pt x="1796641" y="73664"/>
                  <a:pt x="1790999" y="73229"/>
                  <a:pt x="1785790" y="71493"/>
                </a:cubicBezTo>
                <a:cubicBezTo>
                  <a:pt x="1784053" y="73229"/>
                  <a:pt x="1781883" y="75400"/>
                  <a:pt x="1779278" y="78005"/>
                </a:cubicBezTo>
                <a:cubicBezTo>
                  <a:pt x="1777542" y="80609"/>
                  <a:pt x="1776240" y="82345"/>
                  <a:pt x="1775372" y="83213"/>
                </a:cubicBezTo>
                <a:cubicBezTo>
                  <a:pt x="1797944" y="83213"/>
                  <a:pt x="1811835" y="83647"/>
                  <a:pt x="1817044" y="84516"/>
                </a:cubicBezTo>
                <a:cubicBezTo>
                  <a:pt x="1825724" y="86252"/>
                  <a:pt x="1831368" y="91027"/>
                  <a:pt x="1833972" y="98840"/>
                </a:cubicBezTo>
                <a:cubicBezTo>
                  <a:pt x="1834841" y="104049"/>
                  <a:pt x="1835275" y="109692"/>
                  <a:pt x="1835275" y="115770"/>
                </a:cubicBezTo>
                <a:cubicBezTo>
                  <a:pt x="1832670" y="127924"/>
                  <a:pt x="1826159" y="131397"/>
                  <a:pt x="1815741" y="126188"/>
                </a:cubicBezTo>
                <a:cubicBezTo>
                  <a:pt x="1803588" y="117506"/>
                  <a:pt x="1789262" y="104483"/>
                  <a:pt x="1772767" y="87120"/>
                </a:cubicBezTo>
                <a:cubicBezTo>
                  <a:pt x="1772767" y="87120"/>
                  <a:pt x="1772767" y="86686"/>
                  <a:pt x="1772767" y="85818"/>
                </a:cubicBezTo>
                <a:cubicBezTo>
                  <a:pt x="1764953" y="93631"/>
                  <a:pt x="1757574" y="100143"/>
                  <a:pt x="1750630" y="105352"/>
                </a:cubicBezTo>
                <a:cubicBezTo>
                  <a:pt x="1751497" y="105352"/>
                  <a:pt x="1752800" y="105786"/>
                  <a:pt x="1754535" y="106654"/>
                </a:cubicBezTo>
                <a:cubicBezTo>
                  <a:pt x="1765821" y="111863"/>
                  <a:pt x="1773201" y="116638"/>
                  <a:pt x="1776674" y="120979"/>
                </a:cubicBezTo>
                <a:cubicBezTo>
                  <a:pt x="1778410" y="123583"/>
                  <a:pt x="1777976" y="126622"/>
                  <a:pt x="1775372" y="130094"/>
                </a:cubicBezTo>
                <a:cubicBezTo>
                  <a:pt x="1773635" y="130094"/>
                  <a:pt x="1772767" y="130528"/>
                  <a:pt x="1772767" y="131397"/>
                </a:cubicBezTo>
                <a:cubicBezTo>
                  <a:pt x="1820516" y="160914"/>
                  <a:pt x="1869567" y="179580"/>
                  <a:pt x="1919921" y="187393"/>
                </a:cubicBezTo>
                <a:cubicBezTo>
                  <a:pt x="1922525" y="188261"/>
                  <a:pt x="1924262" y="189129"/>
                  <a:pt x="1925130" y="189998"/>
                </a:cubicBezTo>
                <a:cubicBezTo>
                  <a:pt x="1925130" y="191734"/>
                  <a:pt x="1924262" y="193036"/>
                  <a:pt x="1922525" y="193904"/>
                </a:cubicBezTo>
                <a:cubicBezTo>
                  <a:pt x="1918185" y="194772"/>
                  <a:pt x="1911673" y="196075"/>
                  <a:pt x="1902991" y="197811"/>
                </a:cubicBezTo>
                <a:cubicBezTo>
                  <a:pt x="1876947" y="203888"/>
                  <a:pt x="1860451" y="207361"/>
                  <a:pt x="1853506" y="208229"/>
                </a:cubicBezTo>
                <a:cubicBezTo>
                  <a:pt x="1847429" y="209965"/>
                  <a:pt x="1842220" y="209097"/>
                  <a:pt x="1837880" y="205625"/>
                </a:cubicBezTo>
                <a:cubicBezTo>
                  <a:pt x="1810098" y="189998"/>
                  <a:pt x="1785355" y="167425"/>
                  <a:pt x="1763651" y="137908"/>
                </a:cubicBezTo>
                <a:cubicBezTo>
                  <a:pt x="1756707" y="142249"/>
                  <a:pt x="1749760" y="147892"/>
                  <a:pt x="1742816" y="154837"/>
                </a:cubicBezTo>
                <a:cubicBezTo>
                  <a:pt x="1736738" y="161782"/>
                  <a:pt x="1729793" y="167425"/>
                  <a:pt x="1721979" y="171766"/>
                </a:cubicBezTo>
                <a:cubicBezTo>
                  <a:pt x="1735002" y="170898"/>
                  <a:pt x="1751063" y="168293"/>
                  <a:pt x="1770162" y="163953"/>
                </a:cubicBezTo>
                <a:cubicBezTo>
                  <a:pt x="1773635" y="162216"/>
                  <a:pt x="1777108" y="162650"/>
                  <a:pt x="1780581" y="165255"/>
                </a:cubicBezTo>
                <a:cubicBezTo>
                  <a:pt x="1786657" y="168728"/>
                  <a:pt x="1790999" y="172200"/>
                  <a:pt x="1793603" y="175673"/>
                </a:cubicBezTo>
                <a:cubicBezTo>
                  <a:pt x="1797944" y="180882"/>
                  <a:pt x="1797944" y="183920"/>
                  <a:pt x="1793603" y="184789"/>
                </a:cubicBezTo>
                <a:cubicBezTo>
                  <a:pt x="1791867" y="184789"/>
                  <a:pt x="1788393" y="185223"/>
                  <a:pt x="1783185" y="186091"/>
                </a:cubicBezTo>
                <a:cubicBezTo>
                  <a:pt x="1773635" y="187827"/>
                  <a:pt x="1766256" y="189129"/>
                  <a:pt x="1761047" y="189998"/>
                </a:cubicBezTo>
                <a:cubicBezTo>
                  <a:pt x="1763651" y="192602"/>
                  <a:pt x="1765821" y="194772"/>
                  <a:pt x="1767557" y="196509"/>
                </a:cubicBezTo>
                <a:cubicBezTo>
                  <a:pt x="1768427" y="197377"/>
                  <a:pt x="1768860" y="197811"/>
                  <a:pt x="1768860" y="197811"/>
                </a:cubicBezTo>
                <a:cubicBezTo>
                  <a:pt x="1775805" y="197811"/>
                  <a:pt x="1781449" y="196943"/>
                  <a:pt x="1785790" y="195207"/>
                </a:cubicBezTo>
                <a:cubicBezTo>
                  <a:pt x="1790130" y="193470"/>
                  <a:pt x="1793603" y="193470"/>
                  <a:pt x="1796208" y="195207"/>
                </a:cubicBezTo>
                <a:cubicBezTo>
                  <a:pt x="1800548" y="196075"/>
                  <a:pt x="1805323" y="199981"/>
                  <a:pt x="1810532" y="206927"/>
                </a:cubicBezTo>
                <a:cubicBezTo>
                  <a:pt x="1814005" y="212136"/>
                  <a:pt x="1812268" y="215608"/>
                  <a:pt x="1805323" y="217345"/>
                </a:cubicBezTo>
                <a:cubicBezTo>
                  <a:pt x="1804455" y="217345"/>
                  <a:pt x="1802719" y="217345"/>
                  <a:pt x="1800114" y="217345"/>
                </a:cubicBezTo>
                <a:cubicBezTo>
                  <a:pt x="1798378" y="218213"/>
                  <a:pt x="1796641" y="218647"/>
                  <a:pt x="1794905" y="218647"/>
                </a:cubicBezTo>
                <a:cubicBezTo>
                  <a:pt x="1801850" y="222120"/>
                  <a:pt x="1809664" y="227763"/>
                  <a:pt x="1818346" y="235576"/>
                </a:cubicBezTo>
                <a:cubicBezTo>
                  <a:pt x="1822686" y="239049"/>
                  <a:pt x="1822253" y="242522"/>
                  <a:pt x="1817044" y="245994"/>
                </a:cubicBezTo>
                <a:cubicBezTo>
                  <a:pt x="1795339" y="251203"/>
                  <a:pt x="1777976" y="256412"/>
                  <a:pt x="1764953" y="261621"/>
                </a:cubicBezTo>
                <a:cubicBezTo>
                  <a:pt x="1764953" y="261621"/>
                  <a:pt x="1764953" y="262055"/>
                  <a:pt x="1764953" y="262923"/>
                </a:cubicBezTo>
                <a:cubicBezTo>
                  <a:pt x="1764086" y="262923"/>
                  <a:pt x="1763651" y="263357"/>
                  <a:pt x="1763651" y="264226"/>
                </a:cubicBezTo>
                <a:cubicBezTo>
                  <a:pt x="1774938" y="263357"/>
                  <a:pt x="1792735" y="260753"/>
                  <a:pt x="1817044" y="256412"/>
                </a:cubicBezTo>
                <a:cubicBezTo>
                  <a:pt x="1817912" y="256412"/>
                  <a:pt x="1818780" y="256412"/>
                  <a:pt x="1819648" y="256412"/>
                </a:cubicBezTo>
                <a:cubicBezTo>
                  <a:pt x="1825724" y="254676"/>
                  <a:pt x="1830933" y="254676"/>
                  <a:pt x="1835275" y="256412"/>
                </a:cubicBezTo>
                <a:cubicBezTo>
                  <a:pt x="1844824" y="263357"/>
                  <a:pt x="1851770" y="270303"/>
                  <a:pt x="1856111" y="277248"/>
                </a:cubicBezTo>
                <a:cubicBezTo>
                  <a:pt x="1857847" y="280721"/>
                  <a:pt x="1858281" y="283325"/>
                  <a:pt x="1857413" y="285062"/>
                </a:cubicBezTo>
                <a:cubicBezTo>
                  <a:pt x="1855677" y="287666"/>
                  <a:pt x="1853072" y="288534"/>
                  <a:pt x="1849599" y="287666"/>
                </a:cubicBezTo>
                <a:cubicBezTo>
                  <a:pt x="1829631" y="285062"/>
                  <a:pt x="1799680" y="284627"/>
                  <a:pt x="1759745" y="286364"/>
                </a:cubicBezTo>
                <a:cubicBezTo>
                  <a:pt x="1741513" y="287232"/>
                  <a:pt x="1715902" y="290271"/>
                  <a:pt x="1682912" y="295480"/>
                </a:cubicBezTo>
                <a:cubicBezTo>
                  <a:pt x="1678571" y="295480"/>
                  <a:pt x="1675099" y="295045"/>
                  <a:pt x="1672494" y="294177"/>
                </a:cubicBezTo>
                <a:cubicBezTo>
                  <a:pt x="1669890" y="292441"/>
                  <a:pt x="1666417" y="288534"/>
                  <a:pt x="1662076" y="282457"/>
                </a:cubicBezTo>
                <a:cubicBezTo>
                  <a:pt x="1659472" y="279853"/>
                  <a:pt x="1657736" y="278116"/>
                  <a:pt x="1656868" y="277248"/>
                </a:cubicBezTo>
                <a:cubicBezTo>
                  <a:pt x="1655131" y="275512"/>
                  <a:pt x="1654696" y="274210"/>
                  <a:pt x="1655565" y="273341"/>
                </a:cubicBezTo>
                <a:cubicBezTo>
                  <a:pt x="1655565" y="272473"/>
                  <a:pt x="1656868" y="272039"/>
                  <a:pt x="1659472" y="272039"/>
                </a:cubicBezTo>
                <a:cubicBezTo>
                  <a:pt x="1663812" y="272039"/>
                  <a:pt x="1672928" y="271605"/>
                  <a:pt x="1686819" y="270737"/>
                </a:cubicBezTo>
                <a:cubicBezTo>
                  <a:pt x="1708523" y="269001"/>
                  <a:pt x="1725452" y="267698"/>
                  <a:pt x="1737607" y="266830"/>
                </a:cubicBezTo>
                <a:cubicBezTo>
                  <a:pt x="1736738" y="262489"/>
                  <a:pt x="1736304" y="255978"/>
                  <a:pt x="1736304" y="247296"/>
                </a:cubicBezTo>
                <a:cubicBezTo>
                  <a:pt x="1735436" y="238615"/>
                  <a:pt x="1735002" y="232104"/>
                  <a:pt x="1735002" y="227763"/>
                </a:cubicBezTo>
                <a:cubicBezTo>
                  <a:pt x="1731529" y="227763"/>
                  <a:pt x="1725886" y="228631"/>
                  <a:pt x="1718073" y="230367"/>
                </a:cubicBezTo>
                <a:cubicBezTo>
                  <a:pt x="1723282" y="228631"/>
                  <a:pt x="1721979" y="228631"/>
                  <a:pt x="1714166" y="230367"/>
                </a:cubicBezTo>
                <a:cubicBezTo>
                  <a:pt x="1709825" y="230367"/>
                  <a:pt x="1706786" y="229499"/>
                  <a:pt x="1705051" y="227763"/>
                </a:cubicBezTo>
                <a:cubicBezTo>
                  <a:pt x="1698973" y="223422"/>
                  <a:pt x="1694633" y="219515"/>
                  <a:pt x="1692027" y="216042"/>
                </a:cubicBezTo>
                <a:cubicBezTo>
                  <a:pt x="1690291" y="214306"/>
                  <a:pt x="1689424" y="212570"/>
                  <a:pt x="1689424" y="210834"/>
                </a:cubicBezTo>
                <a:cubicBezTo>
                  <a:pt x="1690291" y="209965"/>
                  <a:pt x="1691593" y="209531"/>
                  <a:pt x="1693330" y="209531"/>
                </a:cubicBezTo>
                <a:cubicBezTo>
                  <a:pt x="1695067" y="209531"/>
                  <a:pt x="1700276" y="208663"/>
                  <a:pt x="1708957" y="206927"/>
                </a:cubicBezTo>
                <a:cubicBezTo>
                  <a:pt x="1720243" y="206059"/>
                  <a:pt x="1728491" y="205190"/>
                  <a:pt x="1733699" y="204322"/>
                </a:cubicBezTo>
                <a:cubicBezTo>
                  <a:pt x="1733699" y="202586"/>
                  <a:pt x="1733266" y="200850"/>
                  <a:pt x="1732398" y="199113"/>
                </a:cubicBezTo>
                <a:cubicBezTo>
                  <a:pt x="1732398" y="196509"/>
                  <a:pt x="1731963" y="194772"/>
                  <a:pt x="1731095" y="193904"/>
                </a:cubicBezTo>
                <a:cubicBezTo>
                  <a:pt x="1729359" y="193904"/>
                  <a:pt x="1726754" y="194338"/>
                  <a:pt x="1723282" y="195207"/>
                </a:cubicBezTo>
                <a:cubicBezTo>
                  <a:pt x="1720678" y="195207"/>
                  <a:pt x="1718941" y="195207"/>
                  <a:pt x="1718073" y="195207"/>
                </a:cubicBezTo>
                <a:cubicBezTo>
                  <a:pt x="1714600" y="196075"/>
                  <a:pt x="1711561" y="195641"/>
                  <a:pt x="1708957" y="193904"/>
                </a:cubicBezTo>
                <a:cubicBezTo>
                  <a:pt x="1704616" y="192168"/>
                  <a:pt x="1702011" y="189564"/>
                  <a:pt x="1701144" y="186091"/>
                </a:cubicBezTo>
                <a:cubicBezTo>
                  <a:pt x="1695934" y="189564"/>
                  <a:pt x="1691593" y="191734"/>
                  <a:pt x="1688122" y="192602"/>
                </a:cubicBezTo>
                <a:cubicBezTo>
                  <a:pt x="1662944" y="204756"/>
                  <a:pt x="1641673" y="212136"/>
                  <a:pt x="1624311" y="214740"/>
                </a:cubicBezTo>
                <a:cubicBezTo>
                  <a:pt x="1621707" y="215608"/>
                  <a:pt x="1619970" y="215608"/>
                  <a:pt x="1619102" y="214740"/>
                </a:cubicBezTo>
                <a:cubicBezTo>
                  <a:pt x="1619102" y="213872"/>
                  <a:pt x="1619970" y="212570"/>
                  <a:pt x="1621707" y="210834"/>
                </a:cubicBezTo>
                <a:cubicBezTo>
                  <a:pt x="1662509" y="188261"/>
                  <a:pt x="1694633" y="164387"/>
                  <a:pt x="1718073" y="139210"/>
                </a:cubicBezTo>
                <a:cubicBezTo>
                  <a:pt x="1718941" y="138342"/>
                  <a:pt x="1719809" y="137040"/>
                  <a:pt x="1720678" y="135303"/>
                </a:cubicBezTo>
                <a:cubicBezTo>
                  <a:pt x="1722414" y="133567"/>
                  <a:pt x="1723282" y="132265"/>
                  <a:pt x="1723282" y="131397"/>
                </a:cubicBezTo>
                <a:cubicBezTo>
                  <a:pt x="1720678" y="134869"/>
                  <a:pt x="1717205" y="134869"/>
                  <a:pt x="1712864" y="131397"/>
                </a:cubicBezTo>
                <a:cubicBezTo>
                  <a:pt x="1705051" y="125319"/>
                  <a:pt x="1701144" y="119676"/>
                  <a:pt x="1701144" y="114467"/>
                </a:cubicBezTo>
                <a:cubicBezTo>
                  <a:pt x="1701144" y="90159"/>
                  <a:pt x="1700709" y="69757"/>
                  <a:pt x="1699842" y="53262"/>
                </a:cubicBezTo>
                <a:cubicBezTo>
                  <a:pt x="1699842" y="37635"/>
                  <a:pt x="1698105" y="27651"/>
                  <a:pt x="1694633" y="23310"/>
                </a:cubicBezTo>
                <a:cubicBezTo>
                  <a:pt x="1692896" y="20706"/>
                  <a:pt x="1692896" y="18535"/>
                  <a:pt x="1694633" y="16799"/>
                </a:cubicBezTo>
                <a:cubicBezTo>
                  <a:pt x="1696368" y="15063"/>
                  <a:pt x="1698973" y="14628"/>
                  <a:pt x="1702446" y="15497"/>
                </a:cubicBezTo>
                <a:cubicBezTo>
                  <a:pt x="1712864" y="18969"/>
                  <a:pt x="1722414" y="24612"/>
                  <a:pt x="1731095" y="32426"/>
                </a:cubicBezTo>
                <a:cubicBezTo>
                  <a:pt x="1734568" y="35898"/>
                  <a:pt x="1735436" y="39805"/>
                  <a:pt x="1733699" y="44146"/>
                </a:cubicBezTo>
                <a:cubicBezTo>
                  <a:pt x="1731963" y="46750"/>
                  <a:pt x="1731095" y="51959"/>
                  <a:pt x="1731095" y="59773"/>
                </a:cubicBezTo>
                <a:cubicBezTo>
                  <a:pt x="1731095" y="63246"/>
                  <a:pt x="1731095" y="69757"/>
                  <a:pt x="1731095" y="79307"/>
                </a:cubicBezTo>
                <a:cubicBezTo>
                  <a:pt x="1731095" y="89725"/>
                  <a:pt x="1730661" y="97538"/>
                  <a:pt x="1729793" y="102747"/>
                </a:cubicBezTo>
                <a:cubicBezTo>
                  <a:pt x="1729793" y="111429"/>
                  <a:pt x="1729359" y="117940"/>
                  <a:pt x="1728491" y="122281"/>
                </a:cubicBezTo>
                <a:cubicBezTo>
                  <a:pt x="1728491" y="121413"/>
                  <a:pt x="1728925" y="120544"/>
                  <a:pt x="1729793" y="119676"/>
                </a:cubicBezTo>
                <a:cubicBezTo>
                  <a:pt x="1730661" y="117072"/>
                  <a:pt x="1731529" y="115335"/>
                  <a:pt x="1732398" y="114467"/>
                </a:cubicBezTo>
                <a:lnTo>
                  <a:pt x="1732398" y="111863"/>
                </a:lnTo>
                <a:cubicBezTo>
                  <a:pt x="1732398" y="111863"/>
                  <a:pt x="1732398" y="111429"/>
                  <a:pt x="1732398" y="110561"/>
                </a:cubicBezTo>
                <a:cubicBezTo>
                  <a:pt x="1732398" y="109692"/>
                  <a:pt x="1732831" y="109258"/>
                  <a:pt x="1733699" y="109258"/>
                </a:cubicBezTo>
                <a:cubicBezTo>
                  <a:pt x="1733699" y="108390"/>
                  <a:pt x="1733699" y="107956"/>
                  <a:pt x="1733699" y="107956"/>
                </a:cubicBezTo>
                <a:cubicBezTo>
                  <a:pt x="1733699" y="103615"/>
                  <a:pt x="1735869" y="101445"/>
                  <a:pt x="1740212" y="101445"/>
                </a:cubicBezTo>
                <a:cubicBezTo>
                  <a:pt x="1748025" y="91027"/>
                  <a:pt x="1758009" y="71927"/>
                  <a:pt x="1770162" y="44146"/>
                </a:cubicBezTo>
                <a:cubicBezTo>
                  <a:pt x="1774504" y="32860"/>
                  <a:pt x="1776240" y="22442"/>
                  <a:pt x="1775372" y="12892"/>
                </a:cubicBezTo>
                <a:cubicBezTo>
                  <a:pt x="1775372" y="6815"/>
                  <a:pt x="1777976" y="4645"/>
                  <a:pt x="1783185" y="6381"/>
                </a:cubicBezTo>
                <a:close/>
                <a:moveTo>
                  <a:pt x="3433461" y="5079"/>
                </a:moveTo>
                <a:cubicBezTo>
                  <a:pt x="3445616" y="6815"/>
                  <a:pt x="3457770" y="11590"/>
                  <a:pt x="3469924" y="19403"/>
                </a:cubicBezTo>
                <a:cubicBezTo>
                  <a:pt x="3475133" y="23744"/>
                  <a:pt x="3476869" y="30689"/>
                  <a:pt x="3475133" y="40239"/>
                </a:cubicBezTo>
                <a:cubicBezTo>
                  <a:pt x="3474265" y="41976"/>
                  <a:pt x="3472963" y="48053"/>
                  <a:pt x="3471226" y="58471"/>
                </a:cubicBezTo>
                <a:cubicBezTo>
                  <a:pt x="3478172" y="56734"/>
                  <a:pt x="3482947" y="55432"/>
                  <a:pt x="3485551" y="54564"/>
                </a:cubicBezTo>
                <a:cubicBezTo>
                  <a:pt x="3489892" y="52828"/>
                  <a:pt x="3495101" y="52394"/>
                  <a:pt x="3501178" y="53262"/>
                </a:cubicBezTo>
                <a:cubicBezTo>
                  <a:pt x="3506387" y="55866"/>
                  <a:pt x="3511596" y="59773"/>
                  <a:pt x="3516805" y="64982"/>
                </a:cubicBezTo>
                <a:cubicBezTo>
                  <a:pt x="3521146" y="71927"/>
                  <a:pt x="3519410" y="76702"/>
                  <a:pt x="3511596" y="79307"/>
                </a:cubicBezTo>
                <a:cubicBezTo>
                  <a:pt x="3498574" y="82779"/>
                  <a:pt x="3485117" y="85384"/>
                  <a:pt x="3471226" y="87120"/>
                </a:cubicBezTo>
                <a:cubicBezTo>
                  <a:pt x="3471226" y="89725"/>
                  <a:pt x="3471226" y="94500"/>
                  <a:pt x="3471226" y="101445"/>
                </a:cubicBezTo>
                <a:cubicBezTo>
                  <a:pt x="3470358" y="110127"/>
                  <a:pt x="3469924" y="116638"/>
                  <a:pt x="3469924" y="120979"/>
                </a:cubicBezTo>
                <a:cubicBezTo>
                  <a:pt x="3476869" y="113165"/>
                  <a:pt x="3483381" y="102313"/>
                  <a:pt x="3489458" y="88422"/>
                </a:cubicBezTo>
                <a:cubicBezTo>
                  <a:pt x="3491194" y="85818"/>
                  <a:pt x="3494233" y="84950"/>
                  <a:pt x="3498574" y="85818"/>
                </a:cubicBezTo>
                <a:cubicBezTo>
                  <a:pt x="3509860" y="87554"/>
                  <a:pt x="3519410" y="92763"/>
                  <a:pt x="3527223" y="101445"/>
                </a:cubicBezTo>
                <a:cubicBezTo>
                  <a:pt x="3528959" y="104917"/>
                  <a:pt x="3527223" y="108390"/>
                  <a:pt x="3522014" y="111863"/>
                </a:cubicBezTo>
                <a:cubicBezTo>
                  <a:pt x="3514201" y="116204"/>
                  <a:pt x="3496837" y="124451"/>
                  <a:pt x="3469924" y="136605"/>
                </a:cubicBezTo>
                <a:lnTo>
                  <a:pt x="3469924" y="141814"/>
                </a:lnTo>
                <a:cubicBezTo>
                  <a:pt x="3482078" y="139210"/>
                  <a:pt x="3497271" y="136171"/>
                  <a:pt x="3515503" y="132699"/>
                </a:cubicBezTo>
                <a:cubicBezTo>
                  <a:pt x="3512030" y="133567"/>
                  <a:pt x="3514201" y="133133"/>
                  <a:pt x="3522014" y="131396"/>
                </a:cubicBezTo>
                <a:cubicBezTo>
                  <a:pt x="3527223" y="129660"/>
                  <a:pt x="3531998" y="130094"/>
                  <a:pt x="3536339" y="132699"/>
                </a:cubicBezTo>
                <a:cubicBezTo>
                  <a:pt x="3543284" y="135303"/>
                  <a:pt x="3548493" y="139210"/>
                  <a:pt x="3551966" y="144419"/>
                </a:cubicBezTo>
                <a:cubicBezTo>
                  <a:pt x="3557175" y="153101"/>
                  <a:pt x="3556306" y="158310"/>
                  <a:pt x="3549361" y="160046"/>
                </a:cubicBezTo>
                <a:cubicBezTo>
                  <a:pt x="3535470" y="160046"/>
                  <a:pt x="3511162" y="161782"/>
                  <a:pt x="3476435" y="165255"/>
                </a:cubicBezTo>
                <a:cubicBezTo>
                  <a:pt x="3505953" y="189564"/>
                  <a:pt x="3548493" y="213004"/>
                  <a:pt x="3604056" y="235576"/>
                </a:cubicBezTo>
                <a:cubicBezTo>
                  <a:pt x="3608396" y="237313"/>
                  <a:pt x="3610567" y="238615"/>
                  <a:pt x="3610567" y="239483"/>
                </a:cubicBezTo>
                <a:cubicBezTo>
                  <a:pt x="3610567" y="240351"/>
                  <a:pt x="3608396" y="241219"/>
                  <a:pt x="3604056" y="242087"/>
                </a:cubicBezTo>
                <a:cubicBezTo>
                  <a:pt x="3603187" y="242087"/>
                  <a:pt x="3601885" y="242087"/>
                  <a:pt x="3600149" y="242087"/>
                </a:cubicBezTo>
                <a:cubicBezTo>
                  <a:pt x="3570631" y="246428"/>
                  <a:pt x="3549361" y="249033"/>
                  <a:pt x="3536339" y="249901"/>
                </a:cubicBezTo>
                <a:cubicBezTo>
                  <a:pt x="3531130" y="251637"/>
                  <a:pt x="3525921" y="250335"/>
                  <a:pt x="3520712" y="245994"/>
                </a:cubicBezTo>
                <a:cubicBezTo>
                  <a:pt x="3502480" y="232972"/>
                  <a:pt x="3485985" y="216042"/>
                  <a:pt x="3471226" y="195207"/>
                </a:cubicBezTo>
                <a:cubicBezTo>
                  <a:pt x="3471226" y="231669"/>
                  <a:pt x="3471660" y="258583"/>
                  <a:pt x="3472529" y="275946"/>
                </a:cubicBezTo>
                <a:cubicBezTo>
                  <a:pt x="3473397" y="285496"/>
                  <a:pt x="3471226" y="294177"/>
                  <a:pt x="3466017" y="301991"/>
                </a:cubicBezTo>
                <a:cubicBezTo>
                  <a:pt x="3462545" y="305463"/>
                  <a:pt x="3458204" y="305897"/>
                  <a:pt x="3452995" y="303293"/>
                </a:cubicBezTo>
                <a:cubicBezTo>
                  <a:pt x="3450390" y="301557"/>
                  <a:pt x="3446049" y="296782"/>
                  <a:pt x="3439973" y="288968"/>
                </a:cubicBezTo>
                <a:cubicBezTo>
                  <a:pt x="3439104" y="287232"/>
                  <a:pt x="3438236" y="285930"/>
                  <a:pt x="3437368" y="285062"/>
                </a:cubicBezTo>
                <a:cubicBezTo>
                  <a:pt x="3433895" y="280721"/>
                  <a:pt x="3433027" y="274209"/>
                  <a:pt x="3434764" y="265528"/>
                </a:cubicBezTo>
                <a:cubicBezTo>
                  <a:pt x="3437368" y="255978"/>
                  <a:pt x="3438670" y="237313"/>
                  <a:pt x="3438670" y="209531"/>
                </a:cubicBezTo>
                <a:lnTo>
                  <a:pt x="3438670" y="205625"/>
                </a:lnTo>
                <a:cubicBezTo>
                  <a:pt x="3404812" y="238615"/>
                  <a:pt x="3372256" y="258583"/>
                  <a:pt x="3341002" y="265528"/>
                </a:cubicBezTo>
                <a:cubicBezTo>
                  <a:pt x="3337529" y="266396"/>
                  <a:pt x="3335793" y="266396"/>
                  <a:pt x="3335793" y="265528"/>
                </a:cubicBezTo>
                <a:cubicBezTo>
                  <a:pt x="3335793" y="265528"/>
                  <a:pt x="3337095" y="264226"/>
                  <a:pt x="3339700" y="261621"/>
                </a:cubicBezTo>
                <a:cubicBezTo>
                  <a:pt x="3370085" y="239049"/>
                  <a:pt x="3397432" y="209965"/>
                  <a:pt x="3421741" y="174371"/>
                </a:cubicBezTo>
                <a:cubicBezTo>
                  <a:pt x="3404378" y="176975"/>
                  <a:pt x="3392223" y="180448"/>
                  <a:pt x="3385278" y="184789"/>
                </a:cubicBezTo>
                <a:cubicBezTo>
                  <a:pt x="3379201" y="188261"/>
                  <a:pt x="3373992" y="188261"/>
                  <a:pt x="3369651" y="184789"/>
                </a:cubicBezTo>
                <a:cubicBezTo>
                  <a:pt x="3363574" y="179580"/>
                  <a:pt x="3357931" y="173937"/>
                  <a:pt x="3352722" y="167859"/>
                </a:cubicBezTo>
                <a:cubicBezTo>
                  <a:pt x="3350118" y="164387"/>
                  <a:pt x="3350552" y="162216"/>
                  <a:pt x="3354024" y="161348"/>
                </a:cubicBezTo>
                <a:cubicBezTo>
                  <a:pt x="3385278" y="156139"/>
                  <a:pt x="3413493" y="151364"/>
                  <a:pt x="3438670" y="147023"/>
                </a:cubicBezTo>
                <a:cubicBezTo>
                  <a:pt x="3438670" y="127056"/>
                  <a:pt x="3438670" y="108824"/>
                  <a:pt x="3438670" y="92329"/>
                </a:cubicBezTo>
                <a:cubicBezTo>
                  <a:pt x="3430857" y="93197"/>
                  <a:pt x="3423911" y="94500"/>
                  <a:pt x="3417834" y="96236"/>
                </a:cubicBezTo>
                <a:cubicBezTo>
                  <a:pt x="3411757" y="97104"/>
                  <a:pt x="3406982" y="96236"/>
                  <a:pt x="3403510" y="93631"/>
                </a:cubicBezTo>
                <a:cubicBezTo>
                  <a:pt x="3401773" y="92763"/>
                  <a:pt x="3398301" y="90159"/>
                  <a:pt x="3393092" y="85818"/>
                </a:cubicBezTo>
                <a:cubicBezTo>
                  <a:pt x="3389619" y="83213"/>
                  <a:pt x="3387448" y="81477"/>
                  <a:pt x="3386580" y="80609"/>
                </a:cubicBezTo>
                <a:cubicBezTo>
                  <a:pt x="3383976" y="77136"/>
                  <a:pt x="3385278" y="74532"/>
                  <a:pt x="3390487" y="72795"/>
                </a:cubicBezTo>
                <a:cubicBezTo>
                  <a:pt x="3400905" y="72795"/>
                  <a:pt x="3416532" y="70625"/>
                  <a:pt x="3437368" y="66284"/>
                </a:cubicBezTo>
                <a:lnTo>
                  <a:pt x="3437368" y="62377"/>
                </a:lnTo>
                <a:cubicBezTo>
                  <a:pt x="3436500" y="41542"/>
                  <a:pt x="3433027" y="25481"/>
                  <a:pt x="3426950" y="14194"/>
                </a:cubicBezTo>
                <a:cubicBezTo>
                  <a:pt x="3425214" y="8117"/>
                  <a:pt x="3427384" y="5079"/>
                  <a:pt x="3433461" y="5079"/>
                </a:cubicBezTo>
                <a:close/>
                <a:moveTo>
                  <a:pt x="6531356" y="2474"/>
                </a:moveTo>
                <a:cubicBezTo>
                  <a:pt x="6542642" y="4210"/>
                  <a:pt x="6554362" y="8985"/>
                  <a:pt x="6566516" y="16799"/>
                </a:cubicBezTo>
                <a:cubicBezTo>
                  <a:pt x="6571725" y="19403"/>
                  <a:pt x="6573028" y="24612"/>
                  <a:pt x="6570423" y="32426"/>
                </a:cubicBezTo>
                <a:cubicBezTo>
                  <a:pt x="6566951" y="40239"/>
                  <a:pt x="6565214" y="48921"/>
                  <a:pt x="6565214" y="58471"/>
                </a:cubicBezTo>
                <a:cubicBezTo>
                  <a:pt x="6566082" y="58471"/>
                  <a:pt x="6567819" y="58037"/>
                  <a:pt x="6570423" y="57168"/>
                </a:cubicBezTo>
                <a:cubicBezTo>
                  <a:pt x="6580841" y="54564"/>
                  <a:pt x="6586918" y="52394"/>
                  <a:pt x="6588655" y="50657"/>
                </a:cubicBezTo>
                <a:cubicBezTo>
                  <a:pt x="6589523" y="50657"/>
                  <a:pt x="6590391" y="50223"/>
                  <a:pt x="6591259" y="49355"/>
                </a:cubicBezTo>
                <a:cubicBezTo>
                  <a:pt x="6595600" y="47619"/>
                  <a:pt x="6599941" y="48053"/>
                  <a:pt x="6604282" y="50657"/>
                </a:cubicBezTo>
                <a:cubicBezTo>
                  <a:pt x="6612095" y="56734"/>
                  <a:pt x="6618172" y="62812"/>
                  <a:pt x="6622513" y="68889"/>
                </a:cubicBezTo>
                <a:cubicBezTo>
                  <a:pt x="6624250" y="73229"/>
                  <a:pt x="6624250" y="77136"/>
                  <a:pt x="6622513" y="80609"/>
                </a:cubicBezTo>
                <a:cubicBezTo>
                  <a:pt x="6622513" y="80609"/>
                  <a:pt x="6622079" y="81043"/>
                  <a:pt x="6621211" y="81911"/>
                </a:cubicBezTo>
                <a:cubicBezTo>
                  <a:pt x="6621211" y="82779"/>
                  <a:pt x="6620776" y="83647"/>
                  <a:pt x="6619908" y="84516"/>
                </a:cubicBezTo>
                <a:cubicBezTo>
                  <a:pt x="6624250" y="84516"/>
                  <a:pt x="6627722" y="83647"/>
                  <a:pt x="6630326" y="81911"/>
                </a:cubicBezTo>
                <a:cubicBezTo>
                  <a:pt x="6637272" y="80175"/>
                  <a:pt x="6643349" y="80609"/>
                  <a:pt x="6648558" y="83213"/>
                </a:cubicBezTo>
                <a:cubicBezTo>
                  <a:pt x="6655503" y="85818"/>
                  <a:pt x="6660712" y="91027"/>
                  <a:pt x="6664184" y="98840"/>
                </a:cubicBezTo>
                <a:cubicBezTo>
                  <a:pt x="6666789" y="104917"/>
                  <a:pt x="6664184" y="108390"/>
                  <a:pt x="6656371" y="109258"/>
                </a:cubicBezTo>
                <a:cubicBezTo>
                  <a:pt x="6648558" y="109258"/>
                  <a:pt x="6633365" y="110127"/>
                  <a:pt x="6610793" y="111863"/>
                </a:cubicBezTo>
                <a:cubicBezTo>
                  <a:pt x="6609056" y="114467"/>
                  <a:pt x="6608188" y="117940"/>
                  <a:pt x="6608188" y="122281"/>
                </a:cubicBezTo>
                <a:cubicBezTo>
                  <a:pt x="6609056" y="122281"/>
                  <a:pt x="6609491" y="122281"/>
                  <a:pt x="6609491" y="122281"/>
                </a:cubicBezTo>
                <a:cubicBezTo>
                  <a:pt x="6614700" y="123149"/>
                  <a:pt x="6618606" y="127056"/>
                  <a:pt x="6621211" y="134001"/>
                </a:cubicBezTo>
                <a:cubicBezTo>
                  <a:pt x="6622947" y="140078"/>
                  <a:pt x="6620776" y="143985"/>
                  <a:pt x="6614700" y="145721"/>
                </a:cubicBezTo>
                <a:cubicBezTo>
                  <a:pt x="6605150" y="146589"/>
                  <a:pt x="6588220" y="148760"/>
                  <a:pt x="6563912" y="152232"/>
                </a:cubicBezTo>
                <a:lnTo>
                  <a:pt x="6563912" y="162650"/>
                </a:lnTo>
                <a:cubicBezTo>
                  <a:pt x="6565648" y="162650"/>
                  <a:pt x="6566951" y="162650"/>
                  <a:pt x="6567819" y="162650"/>
                </a:cubicBezTo>
                <a:cubicBezTo>
                  <a:pt x="6577369" y="160046"/>
                  <a:pt x="6585616" y="157876"/>
                  <a:pt x="6592561" y="156139"/>
                </a:cubicBezTo>
                <a:cubicBezTo>
                  <a:pt x="6598638" y="154403"/>
                  <a:pt x="6602979" y="154403"/>
                  <a:pt x="6605584" y="156139"/>
                </a:cubicBezTo>
                <a:cubicBezTo>
                  <a:pt x="6609056" y="157876"/>
                  <a:pt x="6614265" y="162216"/>
                  <a:pt x="6621211" y="169162"/>
                </a:cubicBezTo>
                <a:cubicBezTo>
                  <a:pt x="6623815" y="176107"/>
                  <a:pt x="6621645" y="180448"/>
                  <a:pt x="6614700" y="182184"/>
                </a:cubicBezTo>
                <a:cubicBezTo>
                  <a:pt x="6609491" y="182184"/>
                  <a:pt x="6601243" y="183052"/>
                  <a:pt x="6589957" y="184789"/>
                </a:cubicBezTo>
                <a:cubicBezTo>
                  <a:pt x="6578671" y="185657"/>
                  <a:pt x="6569989" y="186525"/>
                  <a:pt x="6563912" y="187393"/>
                </a:cubicBezTo>
                <a:lnTo>
                  <a:pt x="6563912" y="197811"/>
                </a:lnTo>
                <a:cubicBezTo>
                  <a:pt x="6565648" y="197811"/>
                  <a:pt x="6567384" y="197811"/>
                  <a:pt x="6569121" y="197811"/>
                </a:cubicBezTo>
                <a:cubicBezTo>
                  <a:pt x="6573462" y="196943"/>
                  <a:pt x="6581709" y="195207"/>
                  <a:pt x="6593864" y="192602"/>
                </a:cubicBezTo>
                <a:cubicBezTo>
                  <a:pt x="6598205" y="191734"/>
                  <a:pt x="6600809" y="191300"/>
                  <a:pt x="6601677" y="191300"/>
                </a:cubicBezTo>
                <a:cubicBezTo>
                  <a:pt x="6606018" y="189564"/>
                  <a:pt x="6610358" y="189564"/>
                  <a:pt x="6614700" y="191300"/>
                </a:cubicBezTo>
                <a:cubicBezTo>
                  <a:pt x="6625985" y="195641"/>
                  <a:pt x="6632931" y="201284"/>
                  <a:pt x="6635535" y="208229"/>
                </a:cubicBezTo>
                <a:cubicBezTo>
                  <a:pt x="6637272" y="214306"/>
                  <a:pt x="6634667" y="217779"/>
                  <a:pt x="6627722" y="218647"/>
                </a:cubicBezTo>
                <a:cubicBezTo>
                  <a:pt x="6619041" y="218647"/>
                  <a:pt x="6602545" y="219515"/>
                  <a:pt x="6578237" y="221251"/>
                </a:cubicBezTo>
                <a:cubicBezTo>
                  <a:pt x="6595600" y="219515"/>
                  <a:pt x="6592996" y="219515"/>
                  <a:pt x="6570423" y="221251"/>
                </a:cubicBezTo>
                <a:cubicBezTo>
                  <a:pt x="6568687" y="222120"/>
                  <a:pt x="6566951" y="222554"/>
                  <a:pt x="6565214" y="222554"/>
                </a:cubicBezTo>
                <a:cubicBezTo>
                  <a:pt x="6565214" y="235576"/>
                  <a:pt x="6563478" y="245560"/>
                  <a:pt x="6560005" y="252505"/>
                </a:cubicBezTo>
                <a:cubicBezTo>
                  <a:pt x="6595600" y="260319"/>
                  <a:pt x="6634233" y="265094"/>
                  <a:pt x="6675905" y="266830"/>
                </a:cubicBezTo>
                <a:cubicBezTo>
                  <a:pt x="6679378" y="267698"/>
                  <a:pt x="6681114" y="268566"/>
                  <a:pt x="6681114" y="269435"/>
                </a:cubicBezTo>
                <a:cubicBezTo>
                  <a:pt x="6681982" y="271171"/>
                  <a:pt x="6680680" y="272907"/>
                  <a:pt x="6677207" y="274644"/>
                </a:cubicBezTo>
                <a:cubicBezTo>
                  <a:pt x="6651162" y="285930"/>
                  <a:pt x="6626420" y="295045"/>
                  <a:pt x="6602979" y="301991"/>
                </a:cubicBezTo>
                <a:cubicBezTo>
                  <a:pt x="6596034" y="303727"/>
                  <a:pt x="6589089" y="303727"/>
                  <a:pt x="6582143" y="301991"/>
                </a:cubicBezTo>
                <a:cubicBezTo>
                  <a:pt x="6551757" y="295045"/>
                  <a:pt x="6525279" y="283325"/>
                  <a:pt x="6502706" y="266830"/>
                </a:cubicBezTo>
                <a:cubicBezTo>
                  <a:pt x="6491420" y="259017"/>
                  <a:pt x="6478832" y="251203"/>
                  <a:pt x="6464941" y="243390"/>
                </a:cubicBezTo>
                <a:cubicBezTo>
                  <a:pt x="6451919" y="260753"/>
                  <a:pt x="6426742" y="276380"/>
                  <a:pt x="6389411" y="290271"/>
                </a:cubicBezTo>
                <a:cubicBezTo>
                  <a:pt x="6385938" y="291139"/>
                  <a:pt x="6383768" y="291139"/>
                  <a:pt x="6382900" y="290271"/>
                </a:cubicBezTo>
                <a:cubicBezTo>
                  <a:pt x="6382900" y="288534"/>
                  <a:pt x="6384636" y="286364"/>
                  <a:pt x="6388109" y="283759"/>
                </a:cubicBezTo>
                <a:cubicBezTo>
                  <a:pt x="6411549" y="266396"/>
                  <a:pt x="6428478" y="248165"/>
                  <a:pt x="6438896" y="229065"/>
                </a:cubicBezTo>
                <a:cubicBezTo>
                  <a:pt x="6431951" y="224724"/>
                  <a:pt x="6427176" y="222120"/>
                  <a:pt x="6424572" y="221251"/>
                </a:cubicBezTo>
                <a:cubicBezTo>
                  <a:pt x="6416758" y="218647"/>
                  <a:pt x="6409813" y="217779"/>
                  <a:pt x="6403736" y="218647"/>
                </a:cubicBezTo>
                <a:cubicBezTo>
                  <a:pt x="6397659" y="218647"/>
                  <a:pt x="6394186" y="216042"/>
                  <a:pt x="6393318" y="210834"/>
                </a:cubicBezTo>
                <a:cubicBezTo>
                  <a:pt x="6393318" y="202152"/>
                  <a:pt x="6398527" y="197811"/>
                  <a:pt x="6408945" y="197811"/>
                </a:cubicBezTo>
                <a:cubicBezTo>
                  <a:pt x="6422835" y="198679"/>
                  <a:pt x="6433253" y="200850"/>
                  <a:pt x="6440199" y="204322"/>
                </a:cubicBezTo>
                <a:cubicBezTo>
                  <a:pt x="6442803" y="205190"/>
                  <a:pt x="6445842" y="206493"/>
                  <a:pt x="6449314" y="208229"/>
                </a:cubicBezTo>
                <a:cubicBezTo>
                  <a:pt x="6450182" y="204756"/>
                  <a:pt x="6451484" y="200416"/>
                  <a:pt x="6453221" y="195207"/>
                </a:cubicBezTo>
                <a:cubicBezTo>
                  <a:pt x="6454958" y="189129"/>
                  <a:pt x="6456260" y="184789"/>
                  <a:pt x="6457128" y="182184"/>
                </a:cubicBezTo>
                <a:cubicBezTo>
                  <a:pt x="6451919" y="183920"/>
                  <a:pt x="6446275" y="186525"/>
                  <a:pt x="6440199" y="189998"/>
                </a:cubicBezTo>
                <a:cubicBezTo>
                  <a:pt x="6436726" y="192602"/>
                  <a:pt x="6433253" y="191734"/>
                  <a:pt x="6429781" y="187393"/>
                </a:cubicBezTo>
                <a:cubicBezTo>
                  <a:pt x="6424572" y="182184"/>
                  <a:pt x="6421099" y="177843"/>
                  <a:pt x="6419363" y="174371"/>
                </a:cubicBezTo>
                <a:cubicBezTo>
                  <a:pt x="6416758" y="170030"/>
                  <a:pt x="6417627" y="166991"/>
                  <a:pt x="6421967" y="165255"/>
                </a:cubicBezTo>
                <a:cubicBezTo>
                  <a:pt x="6426308" y="160914"/>
                  <a:pt x="6429346" y="155705"/>
                  <a:pt x="6431083" y="149628"/>
                </a:cubicBezTo>
                <a:cubicBezTo>
                  <a:pt x="6433687" y="143551"/>
                  <a:pt x="6437594" y="132699"/>
                  <a:pt x="6442803" y="117072"/>
                </a:cubicBezTo>
                <a:cubicBezTo>
                  <a:pt x="6442803" y="115335"/>
                  <a:pt x="6441501" y="114467"/>
                  <a:pt x="6438896" y="114467"/>
                </a:cubicBezTo>
                <a:cubicBezTo>
                  <a:pt x="6434555" y="116204"/>
                  <a:pt x="6430215" y="118374"/>
                  <a:pt x="6425874" y="120979"/>
                </a:cubicBezTo>
                <a:cubicBezTo>
                  <a:pt x="6423269" y="121847"/>
                  <a:pt x="6420231" y="121847"/>
                  <a:pt x="6416758" y="120979"/>
                </a:cubicBezTo>
                <a:cubicBezTo>
                  <a:pt x="6415890" y="120110"/>
                  <a:pt x="6414154" y="118808"/>
                  <a:pt x="6411549" y="117072"/>
                </a:cubicBezTo>
                <a:cubicBezTo>
                  <a:pt x="6405472" y="112731"/>
                  <a:pt x="6401565" y="109692"/>
                  <a:pt x="6399829" y="107956"/>
                </a:cubicBezTo>
                <a:cubicBezTo>
                  <a:pt x="6397224" y="103615"/>
                  <a:pt x="6398527" y="100577"/>
                  <a:pt x="6403736" y="98840"/>
                </a:cubicBezTo>
                <a:cubicBezTo>
                  <a:pt x="6421099" y="93631"/>
                  <a:pt x="6437160" y="86252"/>
                  <a:pt x="6451919" y="76702"/>
                </a:cubicBezTo>
                <a:cubicBezTo>
                  <a:pt x="6456260" y="73229"/>
                  <a:pt x="6461034" y="73229"/>
                  <a:pt x="6466243" y="76702"/>
                </a:cubicBezTo>
                <a:cubicBezTo>
                  <a:pt x="6476661" y="82779"/>
                  <a:pt x="6482738" y="87554"/>
                  <a:pt x="6484475" y="91027"/>
                </a:cubicBezTo>
                <a:cubicBezTo>
                  <a:pt x="6487947" y="95368"/>
                  <a:pt x="6487947" y="99709"/>
                  <a:pt x="6484475" y="104049"/>
                </a:cubicBezTo>
                <a:cubicBezTo>
                  <a:pt x="6484475" y="104917"/>
                  <a:pt x="6484041" y="105786"/>
                  <a:pt x="6483173" y="106654"/>
                </a:cubicBezTo>
                <a:cubicBezTo>
                  <a:pt x="6482305" y="108390"/>
                  <a:pt x="6481436" y="109692"/>
                  <a:pt x="6480568" y="110561"/>
                </a:cubicBezTo>
                <a:cubicBezTo>
                  <a:pt x="6484041" y="109692"/>
                  <a:pt x="6490552" y="108390"/>
                  <a:pt x="6500102" y="106654"/>
                </a:cubicBezTo>
                <a:cubicBezTo>
                  <a:pt x="6509652" y="105786"/>
                  <a:pt x="6516163" y="104917"/>
                  <a:pt x="6519636" y="104049"/>
                </a:cubicBezTo>
                <a:cubicBezTo>
                  <a:pt x="6524845" y="102313"/>
                  <a:pt x="6530054" y="101445"/>
                  <a:pt x="6535263" y="101445"/>
                </a:cubicBezTo>
                <a:lnTo>
                  <a:pt x="6535263" y="88422"/>
                </a:lnTo>
                <a:cubicBezTo>
                  <a:pt x="6534395" y="88422"/>
                  <a:pt x="6533526" y="88856"/>
                  <a:pt x="6532658" y="89725"/>
                </a:cubicBezTo>
                <a:cubicBezTo>
                  <a:pt x="6529186" y="90593"/>
                  <a:pt x="6525713" y="91027"/>
                  <a:pt x="6522240" y="91027"/>
                </a:cubicBezTo>
                <a:cubicBezTo>
                  <a:pt x="6516163" y="92763"/>
                  <a:pt x="6511388" y="92763"/>
                  <a:pt x="6507915" y="91027"/>
                </a:cubicBezTo>
                <a:cubicBezTo>
                  <a:pt x="6502706" y="88422"/>
                  <a:pt x="6497932" y="84082"/>
                  <a:pt x="6493591" y="78005"/>
                </a:cubicBezTo>
                <a:cubicBezTo>
                  <a:pt x="6490118" y="72795"/>
                  <a:pt x="6491420" y="69757"/>
                  <a:pt x="6497497" y="68889"/>
                </a:cubicBezTo>
                <a:cubicBezTo>
                  <a:pt x="6501838" y="68889"/>
                  <a:pt x="6509218" y="68021"/>
                  <a:pt x="6519636" y="66284"/>
                </a:cubicBezTo>
                <a:cubicBezTo>
                  <a:pt x="6525713" y="65416"/>
                  <a:pt x="6530488" y="64982"/>
                  <a:pt x="6533960" y="64982"/>
                </a:cubicBezTo>
                <a:lnTo>
                  <a:pt x="6533960" y="61075"/>
                </a:lnTo>
                <a:cubicBezTo>
                  <a:pt x="6533960" y="36767"/>
                  <a:pt x="6530921" y="20271"/>
                  <a:pt x="6524845" y="11590"/>
                </a:cubicBezTo>
                <a:cubicBezTo>
                  <a:pt x="6523977" y="5513"/>
                  <a:pt x="6526147" y="2474"/>
                  <a:pt x="6531356" y="2474"/>
                </a:cubicBezTo>
                <a:close/>
                <a:moveTo>
                  <a:pt x="3093166" y="2474"/>
                </a:moveTo>
                <a:cubicBezTo>
                  <a:pt x="3109661" y="6815"/>
                  <a:pt x="3123117" y="15063"/>
                  <a:pt x="3133535" y="27217"/>
                </a:cubicBezTo>
                <a:cubicBezTo>
                  <a:pt x="3137008" y="32426"/>
                  <a:pt x="3137442" y="37201"/>
                  <a:pt x="3134838" y="41542"/>
                </a:cubicBezTo>
                <a:cubicBezTo>
                  <a:pt x="3132233" y="46750"/>
                  <a:pt x="3130497" y="55432"/>
                  <a:pt x="3129629" y="67586"/>
                </a:cubicBezTo>
                <a:cubicBezTo>
                  <a:pt x="3132233" y="66718"/>
                  <a:pt x="3136140" y="65416"/>
                  <a:pt x="3141349" y="63680"/>
                </a:cubicBezTo>
                <a:cubicBezTo>
                  <a:pt x="3146558" y="62812"/>
                  <a:pt x="3150465" y="61943"/>
                  <a:pt x="3153069" y="61075"/>
                </a:cubicBezTo>
                <a:cubicBezTo>
                  <a:pt x="3160883" y="61075"/>
                  <a:pt x="3165658" y="61509"/>
                  <a:pt x="3167394" y="62377"/>
                </a:cubicBezTo>
                <a:cubicBezTo>
                  <a:pt x="3173471" y="65850"/>
                  <a:pt x="3177812" y="71059"/>
                  <a:pt x="3180416" y="78005"/>
                </a:cubicBezTo>
                <a:cubicBezTo>
                  <a:pt x="3181285" y="84950"/>
                  <a:pt x="3179548" y="88856"/>
                  <a:pt x="3175207" y="89725"/>
                </a:cubicBezTo>
                <a:cubicBezTo>
                  <a:pt x="3171735" y="90593"/>
                  <a:pt x="3162185" y="92763"/>
                  <a:pt x="3146558" y="96236"/>
                </a:cubicBezTo>
                <a:cubicBezTo>
                  <a:pt x="3139613" y="97104"/>
                  <a:pt x="3133969" y="97972"/>
                  <a:pt x="3129629" y="98840"/>
                </a:cubicBezTo>
                <a:lnTo>
                  <a:pt x="3129629" y="119676"/>
                </a:lnTo>
                <a:lnTo>
                  <a:pt x="3129629" y="127490"/>
                </a:lnTo>
                <a:cubicBezTo>
                  <a:pt x="3140915" y="125753"/>
                  <a:pt x="3157410" y="122281"/>
                  <a:pt x="3179114" y="117072"/>
                </a:cubicBezTo>
                <a:cubicBezTo>
                  <a:pt x="3181719" y="116204"/>
                  <a:pt x="3183455" y="115770"/>
                  <a:pt x="3184323" y="115770"/>
                </a:cubicBezTo>
                <a:cubicBezTo>
                  <a:pt x="3189532" y="114033"/>
                  <a:pt x="3194307" y="114467"/>
                  <a:pt x="3198648" y="117072"/>
                </a:cubicBezTo>
                <a:cubicBezTo>
                  <a:pt x="3204725" y="120544"/>
                  <a:pt x="3210368" y="125753"/>
                  <a:pt x="3215577" y="132699"/>
                </a:cubicBezTo>
                <a:cubicBezTo>
                  <a:pt x="3220786" y="138776"/>
                  <a:pt x="3219050" y="143985"/>
                  <a:pt x="3210368" y="148326"/>
                </a:cubicBezTo>
                <a:cubicBezTo>
                  <a:pt x="3205159" y="150062"/>
                  <a:pt x="3193005" y="150930"/>
                  <a:pt x="3173905" y="150930"/>
                </a:cubicBezTo>
                <a:cubicBezTo>
                  <a:pt x="3172169" y="150930"/>
                  <a:pt x="3168262" y="151364"/>
                  <a:pt x="3162185" y="152232"/>
                </a:cubicBezTo>
                <a:cubicBezTo>
                  <a:pt x="3151767" y="153101"/>
                  <a:pt x="3143519" y="153969"/>
                  <a:pt x="3137442" y="154837"/>
                </a:cubicBezTo>
                <a:cubicBezTo>
                  <a:pt x="3171301" y="193904"/>
                  <a:pt x="3213406" y="223856"/>
                  <a:pt x="3263760" y="244692"/>
                </a:cubicBezTo>
                <a:cubicBezTo>
                  <a:pt x="3267233" y="246428"/>
                  <a:pt x="3268969" y="247296"/>
                  <a:pt x="3268969" y="247296"/>
                </a:cubicBezTo>
                <a:cubicBezTo>
                  <a:pt x="3268969" y="248165"/>
                  <a:pt x="3267233" y="249033"/>
                  <a:pt x="3263760" y="249901"/>
                </a:cubicBezTo>
                <a:cubicBezTo>
                  <a:pt x="3234242" y="256846"/>
                  <a:pt x="3212972" y="260753"/>
                  <a:pt x="3199950" y="261621"/>
                </a:cubicBezTo>
                <a:cubicBezTo>
                  <a:pt x="3193873" y="263357"/>
                  <a:pt x="3188230" y="261621"/>
                  <a:pt x="3183021" y="256412"/>
                </a:cubicBezTo>
                <a:cubicBezTo>
                  <a:pt x="3160449" y="236444"/>
                  <a:pt x="3142217" y="212570"/>
                  <a:pt x="3128326" y="184789"/>
                </a:cubicBezTo>
                <a:cubicBezTo>
                  <a:pt x="3126590" y="226460"/>
                  <a:pt x="3125722" y="252940"/>
                  <a:pt x="3125722" y="264226"/>
                </a:cubicBezTo>
                <a:cubicBezTo>
                  <a:pt x="3125722" y="285930"/>
                  <a:pt x="3123117" y="299386"/>
                  <a:pt x="3117908" y="304595"/>
                </a:cubicBezTo>
                <a:cubicBezTo>
                  <a:pt x="3114436" y="308068"/>
                  <a:pt x="3110095" y="308502"/>
                  <a:pt x="3104886" y="305897"/>
                </a:cubicBezTo>
                <a:cubicBezTo>
                  <a:pt x="3098809" y="303293"/>
                  <a:pt x="3093600" y="298084"/>
                  <a:pt x="3089259" y="290271"/>
                </a:cubicBezTo>
                <a:cubicBezTo>
                  <a:pt x="3086655" y="285062"/>
                  <a:pt x="3086221" y="278116"/>
                  <a:pt x="3087957" y="269435"/>
                </a:cubicBezTo>
                <a:cubicBezTo>
                  <a:pt x="3090561" y="258148"/>
                  <a:pt x="3091864" y="234274"/>
                  <a:pt x="3091864" y="197811"/>
                </a:cubicBezTo>
                <a:cubicBezTo>
                  <a:pt x="3062346" y="230801"/>
                  <a:pt x="3031092" y="253374"/>
                  <a:pt x="2998102" y="265528"/>
                </a:cubicBezTo>
                <a:cubicBezTo>
                  <a:pt x="2994629" y="267264"/>
                  <a:pt x="2992459" y="267698"/>
                  <a:pt x="2991591" y="266830"/>
                </a:cubicBezTo>
                <a:cubicBezTo>
                  <a:pt x="2990722" y="265962"/>
                  <a:pt x="2992025" y="264226"/>
                  <a:pt x="2995497" y="261621"/>
                </a:cubicBezTo>
                <a:cubicBezTo>
                  <a:pt x="3030224" y="227763"/>
                  <a:pt x="3055835" y="194338"/>
                  <a:pt x="3072330" y="161348"/>
                </a:cubicBezTo>
                <a:cubicBezTo>
                  <a:pt x="3067121" y="161348"/>
                  <a:pt x="3060176" y="162216"/>
                  <a:pt x="3051494" y="163953"/>
                </a:cubicBezTo>
                <a:cubicBezTo>
                  <a:pt x="3044549" y="164821"/>
                  <a:pt x="3039774" y="165255"/>
                  <a:pt x="3037169" y="165255"/>
                </a:cubicBezTo>
                <a:cubicBezTo>
                  <a:pt x="3033696" y="166123"/>
                  <a:pt x="3029356" y="165689"/>
                  <a:pt x="3024147" y="163953"/>
                </a:cubicBezTo>
                <a:cubicBezTo>
                  <a:pt x="3016333" y="158744"/>
                  <a:pt x="3011124" y="153101"/>
                  <a:pt x="3008520" y="147023"/>
                </a:cubicBezTo>
                <a:cubicBezTo>
                  <a:pt x="3007652" y="145287"/>
                  <a:pt x="3007218" y="143551"/>
                  <a:pt x="3007218" y="141814"/>
                </a:cubicBezTo>
                <a:cubicBezTo>
                  <a:pt x="3008086" y="140946"/>
                  <a:pt x="3009388" y="140512"/>
                  <a:pt x="3011124" y="140512"/>
                </a:cubicBezTo>
                <a:cubicBezTo>
                  <a:pt x="3012861" y="140512"/>
                  <a:pt x="3015899" y="140078"/>
                  <a:pt x="3020240" y="139210"/>
                </a:cubicBezTo>
                <a:cubicBezTo>
                  <a:pt x="3051494" y="137474"/>
                  <a:pt x="3075368" y="135303"/>
                  <a:pt x="3091864" y="132699"/>
                </a:cubicBezTo>
                <a:cubicBezTo>
                  <a:pt x="3091864" y="123149"/>
                  <a:pt x="3091864" y="114033"/>
                  <a:pt x="3091864" y="105352"/>
                </a:cubicBezTo>
                <a:cubicBezTo>
                  <a:pt x="3090995" y="105352"/>
                  <a:pt x="3089693" y="105352"/>
                  <a:pt x="3087957" y="105352"/>
                </a:cubicBezTo>
                <a:cubicBezTo>
                  <a:pt x="3081880" y="107088"/>
                  <a:pt x="3075368" y="107956"/>
                  <a:pt x="3068423" y="107956"/>
                </a:cubicBezTo>
                <a:cubicBezTo>
                  <a:pt x="3063214" y="108824"/>
                  <a:pt x="3057571" y="107522"/>
                  <a:pt x="3051494" y="104049"/>
                </a:cubicBezTo>
                <a:cubicBezTo>
                  <a:pt x="3045417" y="99709"/>
                  <a:pt x="3041510" y="94934"/>
                  <a:pt x="3039774" y="89725"/>
                </a:cubicBezTo>
                <a:cubicBezTo>
                  <a:pt x="3038905" y="86252"/>
                  <a:pt x="3039774" y="84082"/>
                  <a:pt x="3042378" y="83213"/>
                </a:cubicBezTo>
                <a:cubicBezTo>
                  <a:pt x="3053664" y="82345"/>
                  <a:pt x="3070159" y="79741"/>
                  <a:pt x="3091864" y="75400"/>
                </a:cubicBezTo>
                <a:cubicBezTo>
                  <a:pt x="3090995" y="38937"/>
                  <a:pt x="3087957" y="18101"/>
                  <a:pt x="3082748" y="12892"/>
                </a:cubicBezTo>
                <a:cubicBezTo>
                  <a:pt x="3080143" y="5947"/>
                  <a:pt x="3083616" y="2474"/>
                  <a:pt x="3093166" y="2474"/>
                </a:cubicBezTo>
                <a:close/>
                <a:moveTo>
                  <a:pt x="7508208" y="521"/>
                </a:moveTo>
                <a:cubicBezTo>
                  <a:pt x="7509944" y="-347"/>
                  <a:pt x="7512332" y="-130"/>
                  <a:pt x="7515370" y="1172"/>
                </a:cubicBezTo>
                <a:cubicBezTo>
                  <a:pt x="7531866" y="8117"/>
                  <a:pt x="7541849" y="15497"/>
                  <a:pt x="7545322" y="23310"/>
                </a:cubicBezTo>
                <a:cubicBezTo>
                  <a:pt x="7547058" y="26783"/>
                  <a:pt x="7547058" y="30689"/>
                  <a:pt x="7545322" y="35030"/>
                </a:cubicBezTo>
                <a:cubicBezTo>
                  <a:pt x="7564422" y="57603"/>
                  <a:pt x="7591768" y="78873"/>
                  <a:pt x="7627363" y="98840"/>
                </a:cubicBezTo>
                <a:cubicBezTo>
                  <a:pt x="7639518" y="105786"/>
                  <a:pt x="7660354" y="115335"/>
                  <a:pt x="7689871" y="127490"/>
                </a:cubicBezTo>
                <a:cubicBezTo>
                  <a:pt x="7695948" y="130094"/>
                  <a:pt x="7699855" y="131831"/>
                  <a:pt x="7701591" y="132699"/>
                </a:cubicBezTo>
                <a:cubicBezTo>
                  <a:pt x="7704196" y="133567"/>
                  <a:pt x="7705498" y="134869"/>
                  <a:pt x="7705498" y="136605"/>
                </a:cubicBezTo>
                <a:cubicBezTo>
                  <a:pt x="7704630" y="138342"/>
                  <a:pt x="7703328" y="139210"/>
                  <a:pt x="7701591" y="139210"/>
                </a:cubicBezTo>
                <a:cubicBezTo>
                  <a:pt x="7692910" y="140078"/>
                  <a:pt x="7689871" y="140512"/>
                  <a:pt x="7692476" y="140512"/>
                </a:cubicBezTo>
                <a:cubicBezTo>
                  <a:pt x="7656012" y="143117"/>
                  <a:pt x="7634743" y="144419"/>
                  <a:pt x="7628666" y="144419"/>
                </a:cubicBezTo>
                <a:cubicBezTo>
                  <a:pt x="7619116" y="145287"/>
                  <a:pt x="7611736" y="142249"/>
                  <a:pt x="7606527" y="135303"/>
                </a:cubicBezTo>
                <a:cubicBezTo>
                  <a:pt x="7579614" y="110127"/>
                  <a:pt x="7554872" y="82345"/>
                  <a:pt x="7532299" y="51959"/>
                </a:cubicBezTo>
                <a:cubicBezTo>
                  <a:pt x="7528826" y="58905"/>
                  <a:pt x="7524920" y="64982"/>
                  <a:pt x="7520579" y="70191"/>
                </a:cubicBezTo>
                <a:cubicBezTo>
                  <a:pt x="7512766" y="82345"/>
                  <a:pt x="7502782" y="93631"/>
                  <a:pt x="7490627" y="104049"/>
                </a:cubicBezTo>
                <a:cubicBezTo>
                  <a:pt x="7505386" y="101445"/>
                  <a:pt x="7518843" y="97538"/>
                  <a:pt x="7530997" y="92329"/>
                </a:cubicBezTo>
                <a:cubicBezTo>
                  <a:pt x="7543152" y="85384"/>
                  <a:pt x="7556174" y="88856"/>
                  <a:pt x="7570064" y="102747"/>
                </a:cubicBezTo>
                <a:cubicBezTo>
                  <a:pt x="7575273" y="109692"/>
                  <a:pt x="7574405" y="114033"/>
                  <a:pt x="7567460" y="115770"/>
                </a:cubicBezTo>
                <a:cubicBezTo>
                  <a:pt x="7554438" y="118374"/>
                  <a:pt x="7534904" y="121847"/>
                  <a:pt x="7508858" y="126188"/>
                </a:cubicBezTo>
                <a:cubicBezTo>
                  <a:pt x="7504518" y="127924"/>
                  <a:pt x="7500177" y="127924"/>
                  <a:pt x="7495836" y="126188"/>
                </a:cubicBezTo>
                <a:cubicBezTo>
                  <a:pt x="7495836" y="126188"/>
                  <a:pt x="7495402" y="125753"/>
                  <a:pt x="7494534" y="124885"/>
                </a:cubicBezTo>
                <a:cubicBezTo>
                  <a:pt x="7490194" y="122281"/>
                  <a:pt x="7485418" y="118808"/>
                  <a:pt x="7480209" y="114467"/>
                </a:cubicBezTo>
                <a:cubicBezTo>
                  <a:pt x="7479342" y="115335"/>
                  <a:pt x="7477604" y="116638"/>
                  <a:pt x="7475000" y="118374"/>
                </a:cubicBezTo>
                <a:cubicBezTo>
                  <a:pt x="7473264" y="120110"/>
                  <a:pt x="7471528" y="121413"/>
                  <a:pt x="7469792" y="122281"/>
                </a:cubicBezTo>
                <a:cubicBezTo>
                  <a:pt x="7461978" y="130094"/>
                  <a:pt x="7452862" y="137040"/>
                  <a:pt x="7442444" y="143117"/>
                </a:cubicBezTo>
                <a:cubicBezTo>
                  <a:pt x="7445048" y="143985"/>
                  <a:pt x="7448088" y="145287"/>
                  <a:pt x="7451560" y="147023"/>
                </a:cubicBezTo>
                <a:cubicBezTo>
                  <a:pt x="7454164" y="147892"/>
                  <a:pt x="7455901" y="148326"/>
                  <a:pt x="7456769" y="148326"/>
                </a:cubicBezTo>
                <a:cubicBezTo>
                  <a:pt x="7456769" y="148326"/>
                  <a:pt x="7456769" y="148760"/>
                  <a:pt x="7456769" y="149628"/>
                </a:cubicBezTo>
                <a:cubicBezTo>
                  <a:pt x="7461110" y="147892"/>
                  <a:pt x="7465016" y="146589"/>
                  <a:pt x="7468489" y="145721"/>
                </a:cubicBezTo>
                <a:cubicBezTo>
                  <a:pt x="7475434" y="143985"/>
                  <a:pt x="7481512" y="140946"/>
                  <a:pt x="7486720" y="136605"/>
                </a:cubicBezTo>
                <a:cubicBezTo>
                  <a:pt x="7490194" y="134869"/>
                  <a:pt x="7493232" y="134869"/>
                  <a:pt x="7495836" y="136605"/>
                </a:cubicBezTo>
                <a:cubicBezTo>
                  <a:pt x="7506254" y="141814"/>
                  <a:pt x="7513200" y="147458"/>
                  <a:pt x="7516672" y="153535"/>
                </a:cubicBezTo>
                <a:cubicBezTo>
                  <a:pt x="7518408" y="157007"/>
                  <a:pt x="7518408" y="160046"/>
                  <a:pt x="7516672" y="162650"/>
                </a:cubicBezTo>
                <a:cubicBezTo>
                  <a:pt x="7512332" y="171332"/>
                  <a:pt x="7508425" y="182184"/>
                  <a:pt x="7504952" y="195207"/>
                </a:cubicBezTo>
                <a:cubicBezTo>
                  <a:pt x="7505820" y="196075"/>
                  <a:pt x="7507556" y="196943"/>
                  <a:pt x="7510161" y="197811"/>
                </a:cubicBezTo>
                <a:cubicBezTo>
                  <a:pt x="7511898" y="199547"/>
                  <a:pt x="7513200" y="200850"/>
                  <a:pt x="7514068" y="201718"/>
                </a:cubicBezTo>
                <a:cubicBezTo>
                  <a:pt x="7516672" y="206927"/>
                  <a:pt x="7515804" y="209965"/>
                  <a:pt x="7511463" y="210834"/>
                </a:cubicBezTo>
                <a:cubicBezTo>
                  <a:pt x="7494100" y="214306"/>
                  <a:pt x="7479342" y="216911"/>
                  <a:pt x="7467187" y="218647"/>
                </a:cubicBezTo>
                <a:cubicBezTo>
                  <a:pt x="7466319" y="220383"/>
                  <a:pt x="7465884" y="222120"/>
                  <a:pt x="7465884" y="223856"/>
                </a:cubicBezTo>
                <a:cubicBezTo>
                  <a:pt x="7464148" y="229065"/>
                  <a:pt x="7460242" y="230367"/>
                  <a:pt x="7454164" y="227763"/>
                </a:cubicBezTo>
                <a:cubicBezTo>
                  <a:pt x="7445483" y="223422"/>
                  <a:pt x="7441576" y="216477"/>
                  <a:pt x="7442444" y="206927"/>
                </a:cubicBezTo>
                <a:cubicBezTo>
                  <a:pt x="7441576" y="184355"/>
                  <a:pt x="7438104" y="165255"/>
                  <a:pt x="7432026" y="149628"/>
                </a:cubicBezTo>
                <a:cubicBezTo>
                  <a:pt x="7417268" y="158310"/>
                  <a:pt x="7405548" y="163519"/>
                  <a:pt x="7396866" y="165255"/>
                </a:cubicBezTo>
                <a:cubicBezTo>
                  <a:pt x="7394261" y="166123"/>
                  <a:pt x="7392525" y="166123"/>
                  <a:pt x="7391656" y="165255"/>
                </a:cubicBezTo>
                <a:cubicBezTo>
                  <a:pt x="7391656" y="163519"/>
                  <a:pt x="7392525" y="161782"/>
                  <a:pt x="7394261" y="160046"/>
                </a:cubicBezTo>
                <a:cubicBezTo>
                  <a:pt x="7435933" y="125319"/>
                  <a:pt x="7468489" y="88856"/>
                  <a:pt x="7491930" y="50657"/>
                </a:cubicBezTo>
                <a:cubicBezTo>
                  <a:pt x="7502348" y="31558"/>
                  <a:pt x="7506688" y="16799"/>
                  <a:pt x="7504952" y="6381"/>
                </a:cubicBezTo>
                <a:cubicBezTo>
                  <a:pt x="7505386" y="3342"/>
                  <a:pt x="7506472" y="1389"/>
                  <a:pt x="7508208" y="521"/>
                </a:cubicBezTo>
                <a:close/>
              </a:path>
            </a:pathLst>
          </a:custGeom>
          <a:solidFill>
            <a:srgbClr val="FFFDEB"/>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indent="457200" algn="just" fontAlgn="base">
              <a:lnSpc>
                <a:spcPct val="150000"/>
              </a:lnSpc>
              <a:spcBef>
                <a:spcPct val="0"/>
              </a:spcBef>
              <a:spcAft>
                <a:spcPct val="0"/>
              </a:spcAft>
              <a:defRPr sz="2600">
                <a:solidFill>
                  <a:srgbClr val="FFFDEB"/>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866350"/>
            <a:ext cx="12192000" cy="3991650"/>
          </a:xfrm>
          <a:prstGeom prst="rect">
            <a:avLst/>
          </a:prstGeom>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a:xfrm>
            <a:off x="8800825" y="1411079"/>
            <a:ext cx="2624154" cy="4182561"/>
            <a:chOff x="1210520" y="1212718"/>
            <a:chExt cx="2098876" cy="3733823"/>
          </a:xfrm>
        </p:grpSpPr>
        <p:sp>
          <p:nvSpPr>
            <p:cNvPr id="67" name="矩形 66"/>
            <p:cNvSpPr/>
            <p:nvPr/>
          </p:nvSpPr>
          <p:spPr>
            <a:xfrm>
              <a:off x="1210520" y="1387507"/>
              <a:ext cx="2098876" cy="3559034"/>
            </a:xfrm>
            <a:prstGeom prst="rect">
              <a:avLst/>
            </a:prstGeom>
            <a:solidFill>
              <a:srgbClr val="FBFAFA"/>
            </a:solidFill>
            <a:ln>
              <a:solidFill>
                <a:schemeClr val="bg1">
                  <a:lumMod val="85000"/>
                </a:schemeClr>
              </a:solidFill>
            </a:ln>
            <a:effectLst>
              <a:outerShdw blurRad="50800" dist="38100" dir="2700000" algn="tl" rotWithShape="0">
                <a:prstClr val="black">
                  <a:alpha val="40000"/>
                </a:prstClr>
              </a:outerShdw>
              <a:reflection blurRad="6350" stA="38000" endPos="2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 name="图片 10"/>
            <p:cNvPicPr>
              <a:picLocks noChangeAspect="1" noChangeArrowheads="1"/>
            </p:cNvPicPr>
            <p:nvPr/>
          </p:nvPicPr>
          <p:blipFill>
            <a:blip r:embed="rId7">
              <a:biLevel thresh="50000"/>
              <a:grayscl/>
              <a:extLst>
                <a:ext uri="{28A0092B-C50C-407E-A947-70E740481C1C}">
                  <a14:useLocalDpi xmlns:a14="http://schemas.microsoft.com/office/drawing/2010/main" val="0"/>
                </a:ext>
              </a:extLst>
            </a:blip>
            <a:srcRect l="88019" t="22713" r="2956" b="25211"/>
            <a:stretch>
              <a:fillRect/>
            </a:stretch>
          </p:blipFill>
          <p:spPr bwMode="auto">
            <a:xfrm rot="16200000" flipV="1">
              <a:off x="2172564" y="250674"/>
              <a:ext cx="174787" cy="20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40" name="组合 39"/>
          <p:cNvGrpSpPr/>
          <p:nvPr/>
        </p:nvGrpSpPr>
        <p:grpSpPr>
          <a:xfrm>
            <a:off x="733311" y="1411079"/>
            <a:ext cx="2624154" cy="4182561"/>
            <a:chOff x="1210520" y="1212718"/>
            <a:chExt cx="2098876" cy="3733823"/>
          </a:xfrm>
        </p:grpSpPr>
        <p:sp>
          <p:nvSpPr>
            <p:cNvPr id="41" name="矩形 40"/>
            <p:cNvSpPr/>
            <p:nvPr/>
          </p:nvSpPr>
          <p:spPr>
            <a:xfrm>
              <a:off x="1210520" y="1387507"/>
              <a:ext cx="2098876" cy="3559034"/>
            </a:xfrm>
            <a:prstGeom prst="rect">
              <a:avLst/>
            </a:prstGeom>
            <a:solidFill>
              <a:srgbClr val="FBFAFA"/>
            </a:solidFill>
            <a:ln>
              <a:solidFill>
                <a:schemeClr val="bg1">
                  <a:lumMod val="85000"/>
                </a:schemeClr>
              </a:solidFill>
            </a:ln>
            <a:effectLst>
              <a:outerShdw blurRad="50800" dist="38100" dir="2700000" algn="tl" rotWithShape="0">
                <a:prstClr val="black">
                  <a:alpha val="40000"/>
                </a:prstClr>
              </a:outerShdw>
              <a:reflection blurRad="6350" stA="38000" endPos="2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10"/>
            <p:cNvPicPr>
              <a:picLocks noChangeAspect="1" noChangeArrowheads="1"/>
            </p:cNvPicPr>
            <p:nvPr/>
          </p:nvPicPr>
          <p:blipFill>
            <a:blip r:embed="rId7">
              <a:biLevel thresh="50000"/>
              <a:grayscl/>
              <a:extLst>
                <a:ext uri="{28A0092B-C50C-407E-A947-70E740481C1C}">
                  <a14:useLocalDpi xmlns:a14="http://schemas.microsoft.com/office/drawing/2010/main" val="0"/>
                </a:ext>
              </a:extLst>
            </a:blip>
            <a:srcRect l="88019" t="22713" r="2956" b="25211"/>
            <a:stretch>
              <a:fillRect/>
            </a:stretch>
          </p:blipFill>
          <p:spPr bwMode="auto">
            <a:xfrm rot="16200000" flipV="1">
              <a:off x="2172564" y="250674"/>
              <a:ext cx="174787" cy="20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43" name="组合 42"/>
          <p:cNvGrpSpPr/>
          <p:nvPr/>
        </p:nvGrpSpPr>
        <p:grpSpPr>
          <a:xfrm>
            <a:off x="3422482" y="1411079"/>
            <a:ext cx="2624154" cy="4182561"/>
            <a:chOff x="1210520" y="1212718"/>
            <a:chExt cx="2098876" cy="3733823"/>
          </a:xfrm>
        </p:grpSpPr>
        <p:sp>
          <p:nvSpPr>
            <p:cNvPr id="44" name="矩形 43"/>
            <p:cNvSpPr/>
            <p:nvPr/>
          </p:nvSpPr>
          <p:spPr>
            <a:xfrm>
              <a:off x="1210520" y="1387507"/>
              <a:ext cx="2098876" cy="3559034"/>
            </a:xfrm>
            <a:prstGeom prst="rect">
              <a:avLst/>
            </a:prstGeom>
            <a:solidFill>
              <a:srgbClr val="FBFAFA"/>
            </a:solidFill>
            <a:ln>
              <a:solidFill>
                <a:schemeClr val="bg1">
                  <a:lumMod val="85000"/>
                </a:schemeClr>
              </a:solidFill>
            </a:ln>
            <a:effectLst>
              <a:outerShdw blurRad="50800" dist="38100" dir="2700000" algn="tl" rotWithShape="0">
                <a:prstClr val="black">
                  <a:alpha val="40000"/>
                </a:prstClr>
              </a:outerShdw>
              <a:reflection blurRad="6350" stA="38000" endPos="2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10"/>
            <p:cNvPicPr>
              <a:picLocks noChangeAspect="1" noChangeArrowheads="1"/>
            </p:cNvPicPr>
            <p:nvPr/>
          </p:nvPicPr>
          <p:blipFill>
            <a:blip r:embed="rId7">
              <a:biLevel thresh="50000"/>
              <a:grayscl/>
              <a:extLst>
                <a:ext uri="{28A0092B-C50C-407E-A947-70E740481C1C}">
                  <a14:useLocalDpi xmlns:a14="http://schemas.microsoft.com/office/drawing/2010/main" val="0"/>
                </a:ext>
              </a:extLst>
            </a:blip>
            <a:srcRect l="88019" t="22713" r="2956" b="25211"/>
            <a:stretch>
              <a:fillRect/>
            </a:stretch>
          </p:blipFill>
          <p:spPr bwMode="auto">
            <a:xfrm rot="16200000" flipV="1">
              <a:off x="2172564" y="250674"/>
              <a:ext cx="174787" cy="20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72" name="组合 71"/>
          <p:cNvGrpSpPr/>
          <p:nvPr/>
        </p:nvGrpSpPr>
        <p:grpSpPr>
          <a:xfrm>
            <a:off x="6111653" y="1411079"/>
            <a:ext cx="2624154" cy="4182561"/>
            <a:chOff x="1210520" y="1212718"/>
            <a:chExt cx="2098876" cy="3733823"/>
          </a:xfrm>
        </p:grpSpPr>
        <p:sp>
          <p:nvSpPr>
            <p:cNvPr id="73" name="矩形 72"/>
            <p:cNvSpPr/>
            <p:nvPr/>
          </p:nvSpPr>
          <p:spPr>
            <a:xfrm>
              <a:off x="1210520" y="1387507"/>
              <a:ext cx="2098876" cy="3559034"/>
            </a:xfrm>
            <a:prstGeom prst="rect">
              <a:avLst/>
            </a:prstGeom>
            <a:solidFill>
              <a:srgbClr val="FBFAFA"/>
            </a:solidFill>
            <a:ln>
              <a:solidFill>
                <a:schemeClr val="bg1">
                  <a:lumMod val="85000"/>
                </a:schemeClr>
              </a:solidFill>
            </a:ln>
            <a:effectLst>
              <a:outerShdw blurRad="50800" dist="38100" dir="2700000" algn="tl" rotWithShape="0">
                <a:prstClr val="black">
                  <a:alpha val="40000"/>
                </a:prstClr>
              </a:outerShdw>
              <a:reflection blurRad="6350" stA="38000" endPos="2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图片 10"/>
            <p:cNvPicPr>
              <a:picLocks noChangeAspect="1" noChangeArrowheads="1"/>
            </p:cNvPicPr>
            <p:nvPr/>
          </p:nvPicPr>
          <p:blipFill>
            <a:blip r:embed="rId7">
              <a:biLevel thresh="50000"/>
              <a:grayscl/>
              <a:extLst>
                <a:ext uri="{28A0092B-C50C-407E-A947-70E740481C1C}">
                  <a14:useLocalDpi xmlns:a14="http://schemas.microsoft.com/office/drawing/2010/main" val="0"/>
                </a:ext>
              </a:extLst>
            </a:blip>
            <a:srcRect l="88019" t="22713" r="2956" b="25211"/>
            <a:stretch>
              <a:fillRect/>
            </a:stretch>
          </p:blipFill>
          <p:spPr bwMode="auto">
            <a:xfrm rot="16200000" flipV="1">
              <a:off x="2172564" y="250674"/>
              <a:ext cx="174787" cy="20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7" name="组合 6"/>
          <p:cNvGrpSpPr/>
          <p:nvPr/>
        </p:nvGrpSpPr>
        <p:grpSpPr>
          <a:xfrm>
            <a:off x="598025" y="771966"/>
            <a:ext cx="10995949" cy="461665"/>
            <a:chOff x="752355" y="961228"/>
            <a:chExt cx="10995949" cy="461665"/>
          </a:xfrm>
        </p:grpSpPr>
        <p:sp>
          <p:nvSpPr>
            <p:cNvPr id="3" name="文本框 2"/>
            <p:cNvSpPr txBox="1"/>
            <p:nvPr/>
          </p:nvSpPr>
          <p:spPr>
            <a:xfrm>
              <a:off x="3220657" y="961228"/>
              <a:ext cx="6094070" cy="461665"/>
            </a:xfrm>
            <a:prstGeom prst="rect">
              <a:avLst/>
            </a:prstGeom>
            <a:noFill/>
          </p:spPr>
          <p:txBody>
            <a:bodyPr wrap="square">
              <a:spAutoFit/>
            </a:bodyPr>
            <a:lstStyle/>
            <a:p>
              <a:pPr algn="ctr"/>
              <a:r>
                <a:rPr lang="zh-CN" altLang="en-US" sz="2400" b="1" dirty="0">
                  <a:latin typeface="华文中宋" panose="02010600040101010101" pitchFamily="2" charset="-122"/>
                  <a:ea typeface="华文中宋" panose="02010600040101010101" pitchFamily="2" charset="-122"/>
                </a:rPr>
                <a:t>解决全球性问题需要全人类共同努力</a:t>
              </a:r>
            </a:p>
          </p:txBody>
        </p:sp>
        <p:cxnSp>
          <p:nvCxnSpPr>
            <p:cNvPr id="5" name="直接连接符 4"/>
            <p:cNvCxnSpPr/>
            <p:nvPr/>
          </p:nvCxnSpPr>
          <p:spPr>
            <a:xfrm flipH="1">
              <a:off x="8866208" y="1192060"/>
              <a:ext cx="2882096" cy="0"/>
            </a:xfrm>
            <a:prstGeom prst="line">
              <a:avLst/>
            </a:prstGeom>
            <a:ln w="12700">
              <a:gradFill flip="none" rotWithShape="1">
                <a:gsLst>
                  <a:gs pos="0">
                    <a:srgbClr val="4472C4"/>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52355" y="1192060"/>
              <a:ext cx="2882096" cy="0"/>
            </a:xfrm>
            <a:prstGeom prst="line">
              <a:avLst/>
            </a:prstGeom>
            <a:ln w="12700">
              <a:gradFill flip="none" rotWithShape="1">
                <a:gsLst>
                  <a:gs pos="0">
                    <a:srgbClr val="4472C4"/>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custDataLst>
              <p:tags r:id="rId1"/>
            </p:custDataLst>
          </p:nvPr>
        </p:nvSpPr>
        <p:spPr>
          <a:xfrm>
            <a:off x="1247006" y="1650406"/>
            <a:ext cx="1596764" cy="645056"/>
          </a:xfrm>
          <a:prstGeom prst="rect">
            <a:avLst/>
          </a:prstGeom>
          <a:noFill/>
        </p:spPr>
        <p:txBody>
          <a:bodyPr wrap="square" lIns="90000" tIns="46800" rIns="90000" bIns="46800" rtlCol="0" anchor="ctr">
            <a:normAutofit/>
          </a:bodyPr>
          <a:lstStyle/>
          <a:p>
            <a:pPr algn="ctr"/>
            <a:r>
              <a:rPr lang="zh-CN" altLang="en-US" sz="2000" b="1" spc="300" dirty="0">
                <a:latin typeface="Arial" panose="020B0604020202020204" pitchFamily="34" charset="0"/>
                <a:ea typeface="微软雅黑" panose="020B0503020204020204" pitchFamily="34" charset="-122"/>
              </a:rPr>
              <a:t>治理赤字</a:t>
            </a:r>
          </a:p>
        </p:txBody>
      </p:sp>
      <p:sp>
        <p:nvSpPr>
          <p:cNvPr id="16" name="文本框 15"/>
          <p:cNvSpPr txBox="1"/>
          <p:nvPr/>
        </p:nvSpPr>
        <p:spPr>
          <a:xfrm>
            <a:off x="955350" y="2340264"/>
            <a:ext cx="2180076" cy="2951898"/>
          </a:xfrm>
          <a:prstGeom prst="rect">
            <a:avLst/>
          </a:prstGeom>
          <a:noFill/>
        </p:spPr>
        <p:txBody>
          <a:bodyPr wrap="square">
            <a:spAutoFit/>
          </a:bodyPr>
          <a:lstStyle/>
          <a:p>
            <a:pPr algn="just">
              <a:lnSpc>
                <a:spcPct val="150000"/>
              </a:lnSpc>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气候变化、网络安全、难民危机等非传统安全威胁持续蔓延，保护主义、单边主义抬头，全球治理体系和多边机制受到冲击</a:t>
            </a:r>
          </a:p>
        </p:txBody>
      </p:sp>
      <p:cxnSp>
        <p:nvCxnSpPr>
          <p:cNvPr id="19" name="直接连接符 18"/>
          <p:cNvCxnSpPr/>
          <p:nvPr/>
        </p:nvCxnSpPr>
        <p:spPr>
          <a:xfrm>
            <a:off x="1203886" y="2277741"/>
            <a:ext cx="1683004" cy="0"/>
          </a:xfrm>
          <a:prstGeom prst="line">
            <a:avLst/>
          </a:prstGeom>
          <a:ln>
            <a:solidFill>
              <a:srgbClr val="0070C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9" name="文本框 48"/>
          <p:cNvSpPr txBox="1"/>
          <p:nvPr>
            <p:custDataLst>
              <p:tags r:id="rId2"/>
            </p:custDataLst>
          </p:nvPr>
        </p:nvSpPr>
        <p:spPr>
          <a:xfrm>
            <a:off x="3912717" y="1650406"/>
            <a:ext cx="1643685" cy="645056"/>
          </a:xfrm>
          <a:prstGeom prst="rect">
            <a:avLst/>
          </a:prstGeom>
          <a:noFill/>
        </p:spPr>
        <p:txBody>
          <a:bodyPr wrap="square" lIns="90000" tIns="46800" rIns="90000" bIns="46800" rtlCol="0" anchor="ctr">
            <a:normAutofit/>
          </a:bodyPr>
          <a:lstStyle/>
          <a:p>
            <a:pPr algn="ctr"/>
            <a:r>
              <a:rPr lang="zh-CN" altLang="en-US" sz="2000" b="1" spc="300">
                <a:latin typeface="Arial" panose="020B0604020202020204" pitchFamily="34" charset="0"/>
                <a:ea typeface="微软雅黑" panose="020B0503020204020204" pitchFamily="34" charset="-122"/>
              </a:rPr>
              <a:t>和平赤字</a:t>
            </a:r>
          </a:p>
        </p:txBody>
      </p:sp>
      <p:sp>
        <p:nvSpPr>
          <p:cNvPr id="50" name="文本框 49"/>
          <p:cNvSpPr txBox="1"/>
          <p:nvPr/>
        </p:nvSpPr>
        <p:spPr>
          <a:xfrm>
            <a:off x="3655212" y="2340264"/>
            <a:ext cx="2158694" cy="2120902"/>
          </a:xfrm>
          <a:prstGeom prst="rect">
            <a:avLst/>
          </a:prstGeom>
          <a:noFill/>
        </p:spPr>
        <p:txBody>
          <a:bodyPr wrap="square">
            <a:spAutoFit/>
          </a:bodyPr>
          <a:lstStyle/>
          <a:p>
            <a:pPr algn="just">
              <a:lnSpc>
                <a:spcPct val="150000"/>
              </a:lnSpc>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地区冲突和局部战争持续不断，恐怖主义仍然猖獗，不少国家民众特别是儿童饱受战火摧残</a:t>
            </a:r>
          </a:p>
        </p:txBody>
      </p:sp>
      <p:cxnSp>
        <p:nvCxnSpPr>
          <p:cNvPr id="47" name="直接连接符 46"/>
          <p:cNvCxnSpPr/>
          <p:nvPr/>
        </p:nvCxnSpPr>
        <p:spPr>
          <a:xfrm>
            <a:off x="3868329" y="2277741"/>
            <a:ext cx="1732460" cy="0"/>
          </a:xfrm>
          <a:prstGeom prst="line">
            <a:avLst/>
          </a:prstGeom>
          <a:ln>
            <a:solidFill>
              <a:srgbClr val="0070C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7" name="文本框 56"/>
          <p:cNvSpPr txBox="1"/>
          <p:nvPr>
            <p:custDataLst>
              <p:tags r:id="rId3"/>
            </p:custDataLst>
          </p:nvPr>
        </p:nvSpPr>
        <p:spPr>
          <a:xfrm>
            <a:off x="6631648" y="1650406"/>
            <a:ext cx="1584165" cy="645056"/>
          </a:xfrm>
          <a:prstGeom prst="rect">
            <a:avLst/>
          </a:prstGeom>
          <a:noFill/>
        </p:spPr>
        <p:txBody>
          <a:bodyPr wrap="square" lIns="90000" tIns="46800" rIns="90000" bIns="46800" rtlCol="0" anchor="ctr">
            <a:normAutofit/>
          </a:bodyPr>
          <a:lstStyle/>
          <a:p>
            <a:pPr algn="ctr"/>
            <a:r>
              <a:rPr lang="zh-CN" altLang="en-US" sz="2000" b="1" spc="300">
                <a:latin typeface="Arial" panose="020B0604020202020204" pitchFamily="34" charset="0"/>
                <a:ea typeface="微软雅黑" panose="020B0503020204020204" pitchFamily="34" charset="-122"/>
              </a:rPr>
              <a:t>信任赤字</a:t>
            </a:r>
          </a:p>
        </p:txBody>
      </p:sp>
      <p:sp>
        <p:nvSpPr>
          <p:cNvPr id="58" name="文本框 57"/>
          <p:cNvSpPr txBox="1"/>
          <p:nvPr/>
        </p:nvSpPr>
        <p:spPr>
          <a:xfrm>
            <a:off x="6387795" y="2340264"/>
            <a:ext cx="2071870" cy="2120902"/>
          </a:xfrm>
          <a:prstGeom prst="rect">
            <a:avLst/>
          </a:prstGeom>
          <a:noFill/>
        </p:spPr>
        <p:txBody>
          <a:bodyPr wrap="square">
            <a:spAutoFit/>
          </a:bodyPr>
          <a:lstStyle/>
          <a:p>
            <a:pPr algn="just">
              <a:lnSpc>
                <a:spcPct val="150000"/>
              </a:lnSpc>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国际竞争摩擦呈上升之势，地缘博弈色彩明显加重，国际社会信任和合作受到侵蚀</a:t>
            </a:r>
          </a:p>
        </p:txBody>
      </p:sp>
      <p:cxnSp>
        <p:nvCxnSpPr>
          <p:cNvPr id="55" name="直接连接符 54"/>
          <p:cNvCxnSpPr/>
          <p:nvPr/>
        </p:nvCxnSpPr>
        <p:spPr>
          <a:xfrm>
            <a:off x="6588868" y="2277741"/>
            <a:ext cx="1669725" cy="0"/>
          </a:xfrm>
          <a:prstGeom prst="line">
            <a:avLst/>
          </a:prstGeom>
          <a:ln>
            <a:solidFill>
              <a:srgbClr val="0070C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5" name="文本框 64"/>
          <p:cNvSpPr txBox="1"/>
          <p:nvPr>
            <p:custDataLst>
              <p:tags r:id="rId4"/>
            </p:custDataLst>
          </p:nvPr>
        </p:nvSpPr>
        <p:spPr>
          <a:xfrm>
            <a:off x="9299810" y="1650406"/>
            <a:ext cx="1626184" cy="645056"/>
          </a:xfrm>
          <a:prstGeom prst="rect">
            <a:avLst/>
          </a:prstGeom>
          <a:noFill/>
        </p:spPr>
        <p:txBody>
          <a:bodyPr wrap="square" lIns="90000" tIns="46800" rIns="90000" bIns="46800" rtlCol="0" anchor="ctr">
            <a:normAutofit/>
          </a:bodyPr>
          <a:lstStyle/>
          <a:p>
            <a:pPr algn="ctr"/>
            <a:r>
              <a:rPr lang="zh-CN" altLang="en-US" sz="2000" b="1" spc="300">
                <a:latin typeface="Arial" panose="020B0604020202020204" pitchFamily="34" charset="0"/>
                <a:ea typeface="微软雅黑" panose="020B0503020204020204" pitchFamily="34" charset="-122"/>
              </a:rPr>
              <a:t>发展赤字</a:t>
            </a:r>
          </a:p>
        </p:txBody>
      </p:sp>
      <p:sp>
        <p:nvSpPr>
          <p:cNvPr id="66" name="文本框 65"/>
          <p:cNvSpPr txBox="1"/>
          <p:nvPr/>
        </p:nvSpPr>
        <p:spPr>
          <a:xfrm>
            <a:off x="9041042" y="2340264"/>
            <a:ext cx="2143721" cy="2951898"/>
          </a:xfrm>
          <a:prstGeom prst="rect">
            <a:avLst/>
          </a:prstGeom>
          <a:noFill/>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逆全球化思潮正在发酵，保护主义的负面效应日益显现，收入</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分配不平等、发展空间不平衡已成为全球经济治理面临的最突出问题</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63" name="直接连接符 62"/>
          <p:cNvCxnSpPr/>
          <p:nvPr/>
        </p:nvCxnSpPr>
        <p:spPr>
          <a:xfrm>
            <a:off x="9255896" y="2277740"/>
            <a:ext cx="1714013" cy="0"/>
          </a:xfrm>
          <a:prstGeom prst="line">
            <a:avLst/>
          </a:prstGeom>
          <a:ln>
            <a:solidFill>
              <a:srgbClr val="0070C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3047991" y="5660748"/>
            <a:ext cx="6094070" cy="941027"/>
          </a:xfrm>
          <a:prstGeom prst="rect">
            <a:avLst/>
          </a:prstGeom>
          <a:noFill/>
        </p:spPr>
        <p:txBody>
          <a:bodyPr wrap="square">
            <a:spAutoFit/>
          </a:bodyPr>
          <a:lstStyle/>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Helvetica" panose="020B0604020202020204" pitchFamily="34" charset="0"/>
              </a:rPr>
              <a:t>没有哪个国家能够独自应对人类面临的挑战</a:t>
            </a:r>
          </a:p>
          <a:p>
            <a:pPr marL="0" marR="0" lvl="0" indent="0" algn="ctr" defTabSz="914400" rtl="0" eaLnBrk="0" fontAlgn="base" latinLnBrk="0" hangingPunct="0">
              <a:lnSpc>
                <a:spcPct val="12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sym typeface="Helvetica" panose="020B0604020202020204" pitchFamily="34" charset="0"/>
              </a:rPr>
              <a:t>也没有哪个国家能够退回到自我封闭的孤岛</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 y="0"/>
            <a:ext cx="12192000" cy="6858000"/>
          </a:xfrm>
          <a:prstGeom prst="rect">
            <a:avLst/>
          </a:prstGeom>
          <a:noFill/>
        </p:spPr>
      </p:pic>
      <p:grpSp>
        <p:nvGrpSpPr>
          <p:cNvPr id="9" name="组合 8"/>
          <p:cNvGrpSpPr/>
          <p:nvPr/>
        </p:nvGrpSpPr>
        <p:grpSpPr>
          <a:xfrm>
            <a:off x="876300" y="1614303"/>
            <a:ext cx="10440035" cy="4514717"/>
            <a:chOff x="876300" y="1614303"/>
            <a:chExt cx="10440035" cy="4514717"/>
          </a:xfrm>
        </p:grpSpPr>
        <p:sp>
          <p:nvSpPr>
            <p:cNvPr id="10"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图文框 11"/>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 name="矩形 3"/>
          <p:cNvSpPr/>
          <p:nvPr/>
        </p:nvSpPr>
        <p:spPr>
          <a:xfrm>
            <a:off x="1839005" y="2339122"/>
            <a:ext cx="8511449" cy="2949462"/>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人类命运共同体，顾名思义，就是每个民族、每个国家的前途命运都紧紧联系在一起，应该风雨同舟，荣辱与共，努力把我们生于斯、长于斯的这个星球建成一个和睦的大家庭，把世界各国人民对美好生活的向往变成现实。</a:t>
            </a:r>
          </a:p>
          <a:p>
            <a:pPr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习近平在中国共产党与世界政党高层对话会上的主旨讲话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（201</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年1</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endParaRPr lang="en-US" altLang="zh-CN" b="1" dirty="0">
              <a:latin typeface="楷体" panose="02010609060101010101" pitchFamily="49" charset="-122"/>
              <a:ea typeface="楷体" panose="02010609060101010101" pitchFamily="49" charset="-122"/>
            </a:endParaRPr>
          </a:p>
        </p:txBody>
      </p:sp>
      <p:sp>
        <p:nvSpPr>
          <p:cNvPr id="11" name="矩形 10"/>
          <p:cNvSpPr/>
          <p:nvPr/>
        </p:nvSpPr>
        <p:spPr>
          <a:xfrm>
            <a:off x="2854730" y="894561"/>
            <a:ext cx="6480000"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（二）人类命运共同体的内涵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2072802"/>
            <a:ext cx="12192000" cy="3444059"/>
          </a:xfrm>
          <a:prstGeom prst="rect">
            <a:avLst/>
          </a:prstGeom>
          <a:solidFill>
            <a:schemeClr val="bg1"/>
          </a:solidFill>
          <a:ln>
            <a:noFill/>
          </a:ln>
          <a:effectLst>
            <a:outerShdw blurRad="3556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grpSp>
        <p:nvGrpSpPr>
          <p:cNvPr id="12" name="组合 11"/>
          <p:cNvGrpSpPr/>
          <p:nvPr/>
        </p:nvGrpSpPr>
        <p:grpSpPr>
          <a:xfrm>
            <a:off x="9446010" y="4711567"/>
            <a:ext cx="613495" cy="612622"/>
            <a:chOff x="10027920" y="1418508"/>
            <a:chExt cx="613495" cy="612622"/>
          </a:xfrm>
        </p:grpSpPr>
        <p:sp>
          <p:nvSpPr>
            <p:cNvPr id="13" name="椭圆 12"/>
            <p:cNvSpPr/>
            <p:nvPr/>
          </p:nvSpPr>
          <p:spPr>
            <a:xfrm>
              <a:off x="10027920" y="1418508"/>
              <a:ext cx="609685" cy="60968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iconfont-10043-4933224"/>
            <p:cNvSpPr/>
            <p:nvPr/>
          </p:nvSpPr>
          <p:spPr>
            <a:xfrm>
              <a:off x="10031730" y="1421445"/>
              <a:ext cx="609685" cy="609685"/>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îṥḻïḋè"/>
          <p:cNvSpPr/>
          <p:nvPr/>
        </p:nvSpPr>
        <p:spPr bwMode="auto">
          <a:xfrm>
            <a:off x="-63001" y="5519798"/>
            <a:ext cx="7933412" cy="609685"/>
          </a:xfrm>
          <a:prstGeom prst="ellipse">
            <a:avLst/>
          </a:prstGeom>
          <a:gradFill>
            <a:gsLst>
              <a:gs pos="22000">
                <a:schemeClr val="bg1">
                  <a:lumMod val="75000"/>
                </a:schemeClr>
              </a:gs>
              <a:gs pos="100000">
                <a:schemeClr val="bg1">
                  <a:lumMod val="85000"/>
                </a:schemeClr>
              </a:gs>
            </a:gsLst>
            <a:lin ang="0" scaled="0"/>
          </a:gradFill>
          <a:ln>
            <a:noFill/>
          </a:ln>
          <a:effectLst>
            <a:outerShdw blurRad="50800" dist="38100" dir="2700000" algn="tl" rotWithShape="0">
              <a:prstClr val="black">
                <a:alpha val="23000"/>
              </a:prstClr>
            </a:outerShdw>
          </a:effectLst>
        </p:spPr>
        <p:txBody>
          <a:bodyPr anchor="ctr"/>
          <a:lstStyle/>
          <a:p>
            <a:pPr algn="ctr"/>
            <a:endParaRPr dirty="0"/>
          </a:p>
        </p:txBody>
      </p:sp>
      <p:sp>
        <p:nvSpPr>
          <p:cNvPr id="16" name="文本框 15"/>
          <p:cNvSpPr txBox="1"/>
          <p:nvPr/>
        </p:nvSpPr>
        <p:spPr>
          <a:xfrm>
            <a:off x="7832309" y="2422127"/>
            <a:ext cx="3837085" cy="1884618"/>
          </a:xfrm>
          <a:prstGeom prst="rect">
            <a:avLst/>
          </a:prstGeom>
        </p:spPr>
        <p:txBody>
          <a:bodyPr wrap="square">
            <a:spAutoFit/>
          </a:bodyPr>
          <a:lstStyle>
            <a:defPPr>
              <a:defRPr lang="zh-CN"/>
            </a:defPPr>
            <a:lvl1pPr algn="ctr">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just">
              <a:lnSpc>
                <a:spcPct val="150000"/>
              </a:lnSpc>
            </a:pPr>
            <a:r>
              <a:rPr lang="zh-CN" altLang="en-US" sz="1600" dirty="0">
                <a:solidFill>
                  <a:schemeClr val="tx1">
                    <a:lumMod val="85000"/>
                    <a:lumOff val="15000"/>
                  </a:schemeClr>
                </a:solidFill>
              </a:rPr>
              <a:t>         </a:t>
            </a:r>
            <a:r>
              <a:rPr lang="zh-CN" altLang="en-US" sz="2000" dirty="0">
                <a:solidFill>
                  <a:schemeClr val="tx1">
                    <a:lumMod val="85000"/>
                    <a:lumOff val="15000"/>
                  </a:schemeClr>
                </a:solidFill>
              </a:rPr>
              <a:t>人类命运共同体理念是回答和解决当今世界面临的“时代之问”的中国方案，也是给世界人民带来福祉的人间正道。</a:t>
            </a:r>
          </a:p>
        </p:txBody>
      </p:sp>
      <p:cxnSp>
        <p:nvCxnSpPr>
          <p:cNvPr id="17" name="直接连接符 16"/>
          <p:cNvCxnSpPr/>
          <p:nvPr/>
        </p:nvCxnSpPr>
        <p:spPr>
          <a:xfrm>
            <a:off x="8086271" y="4517933"/>
            <a:ext cx="3332973" cy="0"/>
          </a:xfrm>
          <a:prstGeom prst="line">
            <a:avLst/>
          </a:prstGeom>
          <a:ln w="12700">
            <a:gradFill flip="none" rotWithShape="1">
              <a:gsLst>
                <a:gs pos="51700">
                  <a:srgbClr val="C00000"/>
                </a:gs>
                <a:gs pos="66963">
                  <a:srgbClr val="FF9000"/>
                </a:gs>
                <a:gs pos="34691">
                  <a:srgbClr val="FF9000"/>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 name="对角圆角矩形 21"/>
          <p:cNvSpPr/>
          <p:nvPr/>
        </p:nvSpPr>
        <p:spPr>
          <a:xfrm>
            <a:off x="4007031" y="795162"/>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解决世界问题的</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中国方案</a:t>
            </a:r>
            <a:r>
              <a:rPr kumimoji="1"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pic>
        <p:nvPicPr>
          <p:cNvPr id="4" name="第十五讲《习近平为阿联酋迪拜世博会中国馆作视频致辞》">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333" y="1794089"/>
            <a:ext cx="7078744" cy="3981794"/>
          </a:xfrm>
          <a:prstGeom prst="rect">
            <a:avLst/>
          </a:prstGeom>
          <a:noFill/>
          <a:ln w="38100">
            <a:solidFill>
              <a:srgbClr val="FFFFFF"/>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remove"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1338349"/>
            <a:ext cx="12171828" cy="4192120"/>
          </a:xfrm>
          <a:prstGeom prst="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组合 31"/>
          <p:cNvGrpSpPr/>
          <p:nvPr/>
        </p:nvGrpSpPr>
        <p:grpSpPr>
          <a:xfrm>
            <a:off x="688622" y="2760937"/>
            <a:ext cx="11108143" cy="2205766"/>
            <a:chOff x="688622" y="4116012"/>
            <a:chExt cx="11108143" cy="2205766"/>
          </a:xfrm>
        </p:grpSpPr>
        <p:sp>
          <p:nvSpPr>
            <p:cNvPr id="33" name="矩形 32"/>
            <p:cNvSpPr/>
            <p:nvPr/>
          </p:nvSpPr>
          <p:spPr>
            <a:xfrm>
              <a:off x="688622" y="4357510"/>
              <a:ext cx="11108143" cy="1964268"/>
            </a:xfrm>
            <a:prstGeom prst="rect">
              <a:avLst/>
            </a:prstGeom>
            <a:solidFill>
              <a:srgbClr val="AF1E2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880657" y="4116012"/>
              <a:ext cx="278154" cy="239788"/>
            </a:xfrm>
            <a:prstGeom prst="triangle">
              <a:avLst/>
            </a:prstGeom>
            <a:solidFill>
              <a:srgbClr val="A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9" name="文本框 48"/>
          <p:cNvSpPr txBox="1"/>
          <p:nvPr/>
        </p:nvSpPr>
        <p:spPr>
          <a:xfrm>
            <a:off x="1045471" y="3206631"/>
            <a:ext cx="10344567" cy="1615827"/>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indent="457200" algn="just">
              <a:lnSpc>
                <a:spcPct val="150000"/>
              </a:lnSpc>
            </a:pPr>
            <a:r>
              <a:rPr lang="en-US"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习</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近平在莫斯科国际关系学院发表</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题为</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顺应时代前进潮流 促进世界和平发展</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的</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演讲，指出这个世界越来越成为你中有我、我中有你的命运共同体，和平、发展、合作、共赢成为时代潮流</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cxnSp>
        <p:nvCxnSpPr>
          <p:cNvPr id="54" name="直接连接符 53"/>
          <p:cNvCxnSpPr/>
          <p:nvPr/>
        </p:nvCxnSpPr>
        <p:spPr>
          <a:xfrm>
            <a:off x="0" y="2073925"/>
            <a:ext cx="12192000" cy="0"/>
          </a:xfrm>
          <a:prstGeom prst="line">
            <a:avLst/>
          </a:prstGeom>
          <a:ln>
            <a:solidFill>
              <a:srgbClr val="AF1E22"/>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11237381" y="2001263"/>
            <a:ext cx="190286" cy="190286"/>
          </a:xfrm>
          <a:prstGeom prst="ellipse">
            <a:avLst/>
          </a:prstGeom>
          <a:solidFill>
            <a:srgbClr val="FCFDF1"/>
          </a:solidFill>
          <a:ln w="762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25452"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2695260"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4395063"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6080649"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7769434"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nvSpPr>
        <p:spPr>
          <a:xfrm>
            <a:off x="106699" y="2313946"/>
            <a:ext cx="1788201" cy="400110"/>
          </a:xfrm>
          <a:prstGeom prst="rect">
            <a:avLst/>
          </a:prstGeom>
          <a:noFill/>
        </p:spPr>
        <p:txBody>
          <a:bodyPr wrap="square" rtlCol="0">
            <a:spAutoFit/>
          </a:bodyPr>
          <a:lstStyle/>
          <a:p>
            <a:pPr algn="ctr"/>
            <a:r>
              <a:rPr lang="en-US" altLang="zh-CN" sz="2000" b="1" dirty="0">
                <a:solidFill>
                  <a:srgbClr val="AF1E22"/>
                </a:solidFill>
                <a:latin typeface="华文中宋" panose="02010600040101010101" pitchFamily="2" charset="-122"/>
                <a:ea typeface="华文中宋" panose="02010600040101010101" pitchFamily="2" charset="-122"/>
              </a:rPr>
              <a:t>2013</a:t>
            </a:r>
            <a:r>
              <a:rPr lang="zh-CN" altLang="zh-CN" sz="2000" b="1" dirty="0">
                <a:solidFill>
                  <a:srgbClr val="AF1E22"/>
                </a:solidFill>
                <a:latin typeface="华文中宋" panose="02010600040101010101" pitchFamily="2" charset="-122"/>
                <a:ea typeface="华文中宋" panose="02010600040101010101" pitchFamily="2" charset="-122"/>
              </a:rPr>
              <a:t>年</a:t>
            </a:r>
            <a:r>
              <a:rPr lang="en-US" altLang="zh-CN" sz="2000" b="1" dirty="0">
                <a:solidFill>
                  <a:srgbClr val="AF1E22"/>
                </a:solidFill>
                <a:latin typeface="华文中宋" panose="02010600040101010101" pitchFamily="2" charset="-122"/>
                <a:ea typeface="华文中宋" panose="02010600040101010101" pitchFamily="2" charset="-122"/>
              </a:rPr>
              <a:t>3</a:t>
            </a:r>
            <a:r>
              <a:rPr lang="zh-CN" altLang="zh-CN" sz="2000" b="1" dirty="0">
                <a:solidFill>
                  <a:srgbClr val="AF1E22"/>
                </a:solidFill>
                <a:latin typeface="华文中宋" panose="02010600040101010101" pitchFamily="2" charset="-122"/>
                <a:ea typeface="华文中宋" panose="02010600040101010101" pitchFamily="2" charset="-122"/>
              </a:rPr>
              <a:t>月</a:t>
            </a:r>
            <a:endParaRPr lang="zh-CN" altLang="en-US" sz="2000" b="1" dirty="0">
              <a:solidFill>
                <a:srgbClr val="AF1E22"/>
              </a:solidFill>
              <a:latin typeface="华文中宋" panose="02010600040101010101" pitchFamily="2" charset="-122"/>
              <a:ea typeface="华文中宋" panose="02010600040101010101" pitchFamily="2" charset="-122"/>
            </a:endParaRPr>
          </a:p>
        </p:txBody>
      </p:sp>
      <p:sp>
        <p:nvSpPr>
          <p:cNvPr id="75" name="文本框 74"/>
          <p:cNvSpPr txBox="1"/>
          <p:nvPr/>
        </p:nvSpPr>
        <p:spPr>
          <a:xfrm>
            <a:off x="1949720"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2015</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77" name="文本框 76"/>
          <p:cNvSpPr txBox="1"/>
          <p:nvPr/>
        </p:nvSpPr>
        <p:spPr>
          <a:xfrm>
            <a:off x="3649523"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2017</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1</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81" name="文本框 80"/>
          <p:cNvSpPr txBox="1"/>
          <p:nvPr/>
        </p:nvSpPr>
        <p:spPr>
          <a:xfrm>
            <a:off x="5382382"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2019</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5</a:t>
            </a:r>
            <a:r>
              <a:rPr lang="zh-CN" altLang="zh-CN" sz="2000" b="1" dirty="0">
                <a:latin typeface="华文中宋" panose="02010600040101010101" pitchFamily="2" charset="-122"/>
                <a:ea typeface="华文中宋" panose="02010600040101010101" pitchFamily="2" charset="-122"/>
              </a:rPr>
              <a:t>月</a:t>
            </a:r>
          </a:p>
        </p:txBody>
      </p:sp>
      <p:sp>
        <p:nvSpPr>
          <p:cNvPr id="82" name="文本框 81"/>
          <p:cNvSpPr txBox="1"/>
          <p:nvPr/>
        </p:nvSpPr>
        <p:spPr>
          <a:xfrm>
            <a:off x="7071167"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2020</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83" name="文本框 82"/>
          <p:cNvSpPr txBox="1"/>
          <p:nvPr/>
        </p:nvSpPr>
        <p:spPr>
          <a:xfrm>
            <a:off x="8748941" y="2313946"/>
            <a:ext cx="1641775"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84" name="文本框 83"/>
          <p:cNvSpPr txBox="1"/>
          <p:nvPr/>
        </p:nvSpPr>
        <p:spPr>
          <a:xfrm>
            <a:off x="10558910" y="2313946"/>
            <a:ext cx="1547228"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2022</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4</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85" name="椭圆 84"/>
          <p:cNvSpPr/>
          <p:nvPr/>
        </p:nvSpPr>
        <p:spPr>
          <a:xfrm>
            <a:off x="9494481" y="2001263"/>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对角圆角矩形 85"/>
          <p:cNvSpPr/>
          <p:nvPr/>
        </p:nvSpPr>
        <p:spPr>
          <a:xfrm>
            <a:off x="4006850" y="669925"/>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人类命运共同体的提出</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与深化</a:t>
            </a:r>
            <a:endPar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338349"/>
            <a:ext cx="12171828" cy="4192120"/>
          </a:xfrm>
          <a:prstGeom prst="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1076146" y="2733440"/>
            <a:ext cx="10365994" cy="2597255"/>
            <a:chOff x="688622" y="4117721"/>
            <a:chExt cx="11108143" cy="2204057"/>
          </a:xfrm>
        </p:grpSpPr>
        <p:sp>
          <p:nvSpPr>
            <p:cNvPr id="4" name="矩形 3"/>
            <p:cNvSpPr/>
            <p:nvPr/>
          </p:nvSpPr>
          <p:spPr>
            <a:xfrm>
              <a:off x="688622" y="4357510"/>
              <a:ext cx="11108143" cy="1964268"/>
            </a:xfrm>
            <a:prstGeom prst="rect">
              <a:avLst/>
            </a:prstGeom>
            <a:solidFill>
              <a:srgbClr val="AF1E2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2365320" y="4117721"/>
              <a:ext cx="278154" cy="239788"/>
            </a:xfrm>
            <a:prstGeom prst="triangle">
              <a:avLst/>
            </a:prstGeom>
            <a:solidFill>
              <a:srgbClr val="A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1332360" y="3171008"/>
            <a:ext cx="9797966" cy="2123658"/>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indent="457200" algn="just">
              <a:lnSpc>
                <a:spcPct val="150000"/>
              </a:lnSpc>
            </a:pPr>
            <a:r>
              <a:rPr lang="en-US"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习</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近平在纽约联合国总部出席第</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70</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届联合国大会一般性辩论时发表题为《携手构建合作共赢新伙伴</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同心打造人类命运共同体》的重要讲话，指出我们要继承和弘扬联合国宪章的宗旨和原则，构建以合作共赢为核心的新型国际关系，打造人类命运共同体</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cxnSp>
        <p:nvCxnSpPr>
          <p:cNvPr id="7" name="直接连接符 6"/>
          <p:cNvCxnSpPr/>
          <p:nvPr/>
        </p:nvCxnSpPr>
        <p:spPr>
          <a:xfrm>
            <a:off x="0" y="2073925"/>
            <a:ext cx="12192000" cy="0"/>
          </a:xfrm>
          <a:prstGeom prst="line">
            <a:avLst/>
          </a:prstGeom>
          <a:ln>
            <a:solidFill>
              <a:srgbClr val="AF1E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1237381" y="2001263"/>
            <a:ext cx="190286" cy="190286"/>
          </a:xfrm>
          <a:prstGeom prst="ellipse">
            <a:avLst/>
          </a:prstGeom>
          <a:solidFill>
            <a:srgbClr val="FCFDF1"/>
          </a:solidFill>
          <a:ln w="762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25452"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95260"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395063"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80649"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769434"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6699" y="2313946"/>
            <a:ext cx="1788201" cy="400110"/>
          </a:xfrm>
          <a:prstGeom prst="rect">
            <a:avLst/>
          </a:prstGeom>
          <a:noFill/>
        </p:spPr>
        <p:txBody>
          <a:bodyPr wrap="square" rtlCol="0">
            <a:spAutoFit/>
          </a:bodyPr>
          <a:lstStyle/>
          <a:p>
            <a:pPr algn="ctr"/>
            <a:r>
              <a:rPr lang="en-US" altLang="zh-CN" sz="2000" b="1" dirty="0">
                <a:solidFill>
                  <a:schemeClr val="bg1">
                    <a:lumMod val="85000"/>
                  </a:schemeClr>
                </a:solidFill>
                <a:latin typeface="华文中宋" panose="02010600040101010101" pitchFamily="2" charset="-122"/>
                <a:ea typeface="华文中宋" panose="02010600040101010101" pitchFamily="2" charset="-122"/>
              </a:rPr>
              <a:t>2013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b="1" dirty="0">
                <a:solidFill>
                  <a:schemeClr val="bg1">
                    <a:lumMod val="85000"/>
                  </a:schemeClr>
                </a:solidFill>
                <a:latin typeface="华文中宋" panose="02010600040101010101" pitchFamily="2" charset="-122"/>
                <a:ea typeface="华文中宋" panose="02010600040101010101" pitchFamily="2" charset="-122"/>
              </a:rPr>
              <a:t>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b="1" dirty="0">
              <a:solidFill>
                <a:schemeClr val="bg1">
                  <a:lumMod val="85000"/>
                </a:schemeClr>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1949720"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solidFill>
                  <a:srgbClr val="AF1E22"/>
                </a:solidFill>
                <a:latin typeface="华文中宋" panose="02010600040101010101" pitchFamily="2" charset="-122"/>
                <a:ea typeface="华文中宋" panose="02010600040101010101" pitchFamily="2" charset="-122"/>
              </a:rPr>
              <a:t>2015</a:t>
            </a:r>
            <a:r>
              <a:rPr lang="zh-CN" altLang="zh-CN" sz="2000" b="1" dirty="0">
                <a:solidFill>
                  <a:srgbClr val="AF1E22"/>
                </a:solidFill>
                <a:latin typeface="华文中宋" panose="02010600040101010101" pitchFamily="2" charset="-122"/>
                <a:ea typeface="华文中宋" panose="02010600040101010101" pitchFamily="2" charset="-122"/>
              </a:rPr>
              <a:t>年</a:t>
            </a:r>
            <a:r>
              <a:rPr lang="en-US" altLang="zh-CN" sz="2000" b="1" dirty="0">
                <a:solidFill>
                  <a:srgbClr val="AF1E22"/>
                </a:solidFill>
                <a:latin typeface="华文中宋" panose="02010600040101010101" pitchFamily="2" charset="-122"/>
                <a:ea typeface="华文中宋" panose="02010600040101010101" pitchFamily="2" charset="-122"/>
              </a:rPr>
              <a:t>9</a:t>
            </a:r>
            <a:r>
              <a:rPr lang="zh-CN" altLang="zh-CN" sz="2000" b="1" dirty="0">
                <a:solidFill>
                  <a:srgbClr val="AF1E22"/>
                </a:solidFill>
                <a:latin typeface="华文中宋" panose="02010600040101010101" pitchFamily="2" charset="-122"/>
                <a:ea typeface="华文中宋" panose="02010600040101010101" pitchFamily="2" charset="-122"/>
              </a:rPr>
              <a:t>月</a:t>
            </a:r>
            <a:endParaRPr lang="zh-CN" altLang="en-US" sz="2000" b="1" dirty="0">
              <a:solidFill>
                <a:srgbClr val="AF1E22"/>
              </a:solidFill>
              <a:latin typeface="华文中宋" panose="02010600040101010101" pitchFamily="2" charset="-122"/>
              <a:ea typeface="华文中宋" panose="02010600040101010101" pitchFamily="2" charset="-122"/>
            </a:endParaRPr>
          </a:p>
        </p:txBody>
      </p:sp>
      <p:sp>
        <p:nvSpPr>
          <p:cNvPr id="18" name="文本框 17"/>
          <p:cNvSpPr txBox="1"/>
          <p:nvPr/>
        </p:nvSpPr>
        <p:spPr>
          <a:xfrm>
            <a:off x="3649523"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2017</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1</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9" name="文本框 18"/>
          <p:cNvSpPr txBox="1"/>
          <p:nvPr/>
        </p:nvSpPr>
        <p:spPr>
          <a:xfrm>
            <a:off x="5382382"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2019</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5</a:t>
            </a:r>
            <a:r>
              <a:rPr lang="zh-CN" altLang="zh-CN" sz="2000" b="1" dirty="0">
                <a:latin typeface="华文中宋" panose="02010600040101010101" pitchFamily="2" charset="-122"/>
                <a:ea typeface="华文中宋" panose="02010600040101010101" pitchFamily="2" charset="-122"/>
              </a:rPr>
              <a:t>月</a:t>
            </a:r>
          </a:p>
        </p:txBody>
      </p:sp>
      <p:sp>
        <p:nvSpPr>
          <p:cNvPr id="20" name="文本框 19"/>
          <p:cNvSpPr txBox="1"/>
          <p:nvPr/>
        </p:nvSpPr>
        <p:spPr>
          <a:xfrm>
            <a:off x="7071167"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2020</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21" name="文本框 20"/>
          <p:cNvSpPr txBox="1"/>
          <p:nvPr/>
        </p:nvSpPr>
        <p:spPr>
          <a:xfrm>
            <a:off x="8748941" y="2313946"/>
            <a:ext cx="1641775"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0558910" y="2313946"/>
            <a:ext cx="1547228"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2022</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4</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3" name="椭圆 22"/>
          <p:cNvSpPr/>
          <p:nvPr/>
        </p:nvSpPr>
        <p:spPr>
          <a:xfrm>
            <a:off x="9494481" y="2001263"/>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对角圆角矩形 85"/>
          <p:cNvSpPr/>
          <p:nvPr/>
        </p:nvSpPr>
        <p:spPr>
          <a:xfrm>
            <a:off x="4006850" y="669925"/>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人类命运共同体的提出</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与深化</a:t>
            </a:r>
            <a:endParaRPr kumimoji="1"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338349"/>
            <a:ext cx="12171828" cy="4192120"/>
          </a:xfrm>
          <a:prstGeom prst="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688622" y="2760937"/>
            <a:ext cx="11108143" cy="2205766"/>
            <a:chOff x="688622" y="4116012"/>
            <a:chExt cx="11108143" cy="2205766"/>
          </a:xfrm>
        </p:grpSpPr>
        <p:sp>
          <p:nvSpPr>
            <p:cNvPr id="4" name="矩形 3"/>
            <p:cNvSpPr/>
            <p:nvPr/>
          </p:nvSpPr>
          <p:spPr>
            <a:xfrm>
              <a:off x="688622" y="4357510"/>
              <a:ext cx="11108143" cy="1964268"/>
            </a:xfrm>
            <a:prstGeom prst="rect">
              <a:avLst/>
            </a:prstGeom>
            <a:solidFill>
              <a:srgbClr val="AF1E2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4312016" y="4116012"/>
              <a:ext cx="278154" cy="239788"/>
            </a:xfrm>
            <a:prstGeom prst="triangle">
              <a:avLst/>
            </a:prstGeom>
            <a:solidFill>
              <a:srgbClr val="A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925452" y="3089020"/>
            <a:ext cx="10697797" cy="1615827"/>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indent="457200" algn="just">
              <a:lnSpc>
                <a:spcPct val="150000"/>
              </a:lnSpc>
            </a:pPr>
            <a:r>
              <a:rPr lang="en-US"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习</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近平在联合国日内瓦总部发表《共同构建人类命运共同体》的主旨演讲，提出世界怎么了、我们怎么办？这是整个世界都在思考的问题。中国方案是：构建人类命运共同体，实现共赢共享</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cxnSp>
        <p:nvCxnSpPr>
          <p:cNvPr id="7" name="直接连接符 6"/>
          <p:cNvCxnSpPr/>
          <p:nvPr/>
        </p:nvCxnSpPr>
        <p:spPr>
          <a:xfrm>
            <a:off x="0" y="2073925"/>
            <a:ext cx="12192000" cy="0"/>
          </a:xfrm>
          <a:prstGeom prst="line">
            <a:avLst/>
          </a:prstGeom>
          <a:ln>
            <a:solidFill>
              <a:srgbClr val="AF1E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1237381" y="2001263"/>
            <a:ext cx="190286" cy="190286"/>
          </a:xfrm>
          <a:prstGeom prst="ellipse">
            <a:avLst/>
          </a:prstGeom>
          <a:solidFill>
            <a:srgbClr val="FCFDF1"/>
          </a:solidFill>
          <a:ln w="762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25452"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95260"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395063"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80649"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769434"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6699" y="2313946"/>
            <a:ext cx="1788201" cy="400110"/>
          </a:xfrm>
          <a:prstGeom prst="rect">
            <a:avLst/>
          </a:prstGeom>
          <a:noFill/>
        </p:spPr>
        <p:txBody>
          <a:bodyPr wrap="square" rtlCol="0">
            <a:spAutoFit/>
          </a:bodyPr>
          <a:lstStyle/>
          <a:p>
            <a:pPr algn="ctr"/>
            <a:r>
              <a:rPr lang="en-US" altLang="zh-CN" sz="2000" b="1" dirty="0">
                <a:solidFill>
                  <a:schemeClr val="bg1">
                    <a:lumMod val="85000"/>
                  </a:schemeClr>
                </a:solidFill>
                <a:latin typeface="华文中宋" panose="02010600040101010101" pitchFamily="2" charset="-122"/>
                <a:ea typeface="华文中宋" panose="02010600040101010101" pitchFamily="2" charset="-122"/>
              </a:rPr>
              <a:t>2013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b="1" dirty="0">
                <a:solidFill>
                  <a:schemeClr val="bg1">
                    <a:lumMod val="85000"/>
                  </a:schemeClr>
                </a:solidFill>
                <a:latin typeface="华文中宋" panose="02010600040101010101" pitchFamily="2" charset="-122"/>
                <a:ea typeface="华文中宋" panose="02010600040101010101" pitchFamily="2" charset="-122"/>
              </a:rPr>
              <a:t>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b="1" dirty="0">
              <a:solidFill>
                <a:schemeClr val="bg1">
                  <a:lumMod val="85000"/>
                </a:schemeClr>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1949720"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2015</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8" name="文本框 17"/>
          <p:cNvSpPr txBox="1"/>
          <p:nvPr/>
        </p:nvSpPr>
        <p:spPr>
          <a:xfrm>
            <a:off x="3649523"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solidFill>
                  <a:srgbClr val="AF1E22"/>
                </a:solidFill>
                <a:latin typeface="华文中宋" panose="02010600040101010101" pitchFamily="2" charset="-122"/>
                <a:ea typeface="华文中宋" panose="02010600040101010101" pitchFamily="2" charset="-122"/>
              </a:rPr>
              <a:t>2017</a:t>
            </a:r>
            <a:r>
              <a:rPr lang="zh-CN" altLang="zh-CN" sz="2000" b="1" dirty="0">
                <a:solidFill>
                  <a:srgbClr val="AF1E22"/>
                </a:solidFill>
                <a:latin typeface="华文中宋" panose="02010600040101010101" pitchFamily="2" charset="-122"/>
                <a:ea typeface="华文中宋" panose="02010600040101010101" pitchFamily="2" charset="-122"/>
              </a:rPr>
              <a:t>年</a:t>
            </a:r>
            <a:r>
              <a:rPr lang="en-US" altLang="zh-CN" sz="2000" b="1" dirty="0">
                <a:solidFill>
                  <a:srgbClr val="AF1E22"/>
                </a:solidFill>
                <a:latin typeface="华文中宋" panose="02010600040101010101" pitchFamily="2" charset="-122"/>
                <a:ea typeface="华文中宋" panose="02010600040101010101" pitchFamily="2" charset="-122"/>
              </a:rPr>
              <a:t>1</a:t>
            </a:r>
            <a:r>
              <a:rPr lang="zh-CN" altLang="zh-CN" sz="2000" b="1" dirty="0">
                <a:solidFill>
                  <a:srgbClr val="AF1E22"/>
                </a:solidFill>
                <a:latin typeface="华文中宋" panose="02010600040101010101" pitchFamily="2" charset="-122"/>
                <a:ea typeface="华文中宋" panose="02010600040101010101" pitchFamily="2" charset="-122"/>
              </a:rPr>
              <a:t>月</a:t>
            </a:r>
            <a:endParaRPr lang="zh-CN" altLang="en-US" sz="2000" b="1" dirty="0">
              <a:solidFill>
                <a:srgbClr val="AF1E22"/>
              </a:solidFill>
              <a:latin typeface="华文中宋" panose="02010600040101010101" pitchFamily="2" charset="-122"/>
              <a:ea typeface="华文中宋" panose="02010600040101010101" pitchFamily="2" charset="-122"/>
            </a:endParaRPr>
          </a:p>
        </p:txBody>
      </p:sp>
      <p:sp>
        <p:nvSpPr>
          <p:cNvPr id="19" name="文本框 18"/>
          <p:cNvSpPr txBox="1"/>
          <p:nvPr/>
        </p:nvSpPr>
        <p:spPr>
          <a:xfrm>
            <a:off x="5382382"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2019</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5</a:t>
            </a:r>
            <a:r>
              <a:rPr lang="zh-CN" altLang="zh-CN" sz="2000" b="1" dirty="0">
                <a:latin typeface="华文中宋" panose="02010600040101010101" pitchFamily="2" charset="-122"/>
                <a:ea typeface="华文中宋" panose="02010600040101010101" pitchFamily="2" charset="-122"/>
              </a:rPr>
              <a:t>月</a:t>
            </a:r>
          </a:p>
        </p:txBody>
      </p:sp>
      <p:sp>
        <p:nvSpPr>
          <p:cNvPr id="20" name="文本框 19"/>
          <p:cNvSpPr txBox="1"/>
          <p:nvPr/>
        </p:nvSpPr>
        <p:spPr>
          <a:xfrm>
            <a:off x="7071167"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2020</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21" name="文本框 20"/>
          <p:cNvSpPr txBox="1"/>
          <p:nvPr/>
        </p:nvSpPr>
        <p:spPr>
          <a:xfrm>
            <a:off x="8748941" y="2313946"/>
            <a:ext cx="1641775"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0558910" y="2313946"/>
            <a:ext cx="1547228"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2022</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4</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3" name="椭圆 22"/>
          <p:cNvSpPr/>
          <p:nvPr/>
        </p:nvSpPr>
        <p:spPr>
          <a:xfrm>
            <a:off x="9494481" y="2001263"/>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对角圆角矩形 85"/>
          <p:cNvSpPr/>
          <p:nvPr/>
        </p:nvSpPr>
        <p:spPr>
          <a:xfrm>
            <a:off x="4006850" y="669925"/>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人类命运共同体的提出</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与深化</a:t>
            </a:r>
            <a:endPar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72" y="1338349"/>
            <a:ext cx="12192000" cy="4192120"/>
          </a:xfrm>
          <a:prstGeom prst="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457200" y="2782327"/>
            <a:ext cx="11353800" cy="2206016"/>
            <a:chOff x="1013087" y="4137402"/>
            <a:chExt cx="10510462" cy="2206016"/>
          </a:xfrm>
        </p:grpSpPr>
        <p:sp>
          <p:nvSpPr>
            <p:cNvPr id="4" name="矩形 3"/>
            <p:cNvSpPr/>
            <p:nvPr/>
          </p:nvSpPr>
          <p:spPr>
            <a:xfrm>
              <a:off x="1013087" y="4379150"/>
              <a:ext cx="10510462" cy="1964268"/>
            </a:xfrm>
            <a:prstGeom prst="rect">
              <a:avLst/>
            </a:prstGeom>
            <a:solidFill>
              <a:srgbClr val="AF1E2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6149510" y="4137402"/>
              <a:ext cx="278154" cy="239788"/>
            </a:xfrm>
            <a:prstGeom prst="triangle">
              <a:avLst/>
            </a:prstGeom>
            <a:solidFill>
              <a:srgbClr val="A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791163" y="3222544"/>
            <a:ext cx="10609675" cy="1615827"/>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indent="457200" algn="just">
              <a:lnSpc>
                <a:spcPct val="150000"/>
              </a:lnSpc>
            </a:pP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习近平在亚洲文明对话大会开幕式上发表题为《深化文明交流互鉴 共建亚洲命运共同体》的主旨演讲，希望各国秉持开放精神，推进政策沟通、设施联通、贸易畅通、资金融通、民心相通，共同构建亚洲命运共同体、人类命运共同体</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cxnSp>
        <p:nvCxnSpPr>
          <p:cNvPr id="7" name="直接连接符 6"/>
          <p:cNvCxnSpPr/>
          <p:nvPr/>
        </p:nvCxnSpPr>
        <p:spPr>
          <a:xfrm>
            <a:off x="0" y="2073925"/>
            <a:ext cx="12192000" cy="0"/>
          </a:xfrm>
          <a:prstGeom prst="line">
            <a:avLst/>
          </a:prstGeom>
          <a:ln>
            <a:solidFill>
              <a:srgbClr val="AF1E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1237381" y="2001263"/>
            <a:ext cx="190286" cy="190286"/>
          </a:xfrm>
          <a:prstGeom prst="ellipse">
            <a:avLst/>
          </a:prstGeom>
          <a:solidFill>
            <a:srgbClr val="FCFDF1"/>
          </a:solidFill>
          <a:ln w="762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25452"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95260"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395063"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80649"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769434"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6699" y="2313946"/>
            <a:ext cx="1788201" cy="400110"/>
          </a:xfrm>
          <a:prstGeom prst="rect">
            <a:avLst/>
          </a:prstGeom>
          <a:noFill/>
        </p:spPr>
        <p:txBody>
          <a:bodyPr wrap="square" rtlCol="0">
            <a:spAutoFit/>
          </a:bodyPr>
          <a:lstStyle/>
          <a:p>
            <a:pPr algn="ctr"/>
            <a:r>
              <a:rPr lang="en-US" altLang="zh-CN" sz="2000" b="1" dirty="0">
                <a:solidFill>
                  <a:schemeClr val="bg1">
                    <a:lumMod val="85000"/>
                  </a:schemeClr>
                </a:solidFill>
                <a:latin typeface="华文中宋" panose="02010600040101010101" pitchFamily="2" charset="-122"/>
                <a:ea typeface="华文中宋" panose="02010600040101010101" pitchFamily="2" charset="-122"/>
              </a:rPr>
              <a:t>2013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b="1" dirty="0">
                <a:solidFill>
                  <a:schemeClr val="bg1">
                    <a:lumMod val="85000"/>
                  </a:schemeClr>
                </a:solidFill>
                <a:latin typeface="华文中宋" panose="02010600040101010101" pitchFamily="2" charset="-122"/>
                <a:ea typeface="华文中宋" panose="02010600040101010101" pitchFamily="2" charset="-122"/>
              </a:rPr>
              <a:t>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b="1" dirty="0">
              <a:solidFill>
                <a:schemeClr val="bg1">
                  <a:lumMod val="85000"/>
                </a:schemeClr>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1949720"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2015</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8" name="文本框 17"/>
          <p:cNvSpPr txBox="1"/>
          <p:nvPr/>
        </p:nvSpPr>
        <p:spPr>
          <a:xfrm>
            <a:off x="3649523"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2017</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1</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9" name="文本框 18"/>
          <p:cNvSpPr txBox="1"/>
          <p:nvPr/>
        </p:nvSpPr>
        <p:spPr>
          <a:xfrm>
            <a:off x="5382382"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solidFill>
                  <a:srgbClr val="AF1E22"/>
                </a:solidFill>
                <a:latin typeface="华文中宋" panose="02010600040101010101" pitchFamily="2" charset="-122"/>
                <a:ea typeface="华文中宋" panose="02010600040101010101" pitchFamily="2" charset="-122"/>
              </a:rPr>
              <a:t>2019</a:t>
            </a:r>
            <a:r>
              <a:rPr lang="zh-CN" altLang="zh-CN" sz="2000" b="1" dirty="0">
                <a:solidFill>
                  <a:srgbClr val="AF1E22"/>
                </a:solidFill>
                <a:latin typeface="华文中宋" panose="02010600040101010101" pitchFamily="2" charset="-122"/>
                <a:ea typeface="华文中宋" panose="02010600040101010101" pitchFamily="2" charset="-122"/>
              </a:rPr>
              <a:t>年</a:t>
            </a:r>
            <a:r>
              <a:rPr lang="en-US" altLang="zh-CN" sz="2000" b="1" dirty="0">
                <a:solidFill>
                  <a:srgbClr val="AF1E22"/>
                </a:solidFill>
                <a:latin typeface="华文中宋" panose="02010600040101010101" pitchFamily="2" charset="-122"/>
                <a:ea typeface="华文中宋" panose="02010600040101010101" pitchFamily="2" charset="-122"/>
              </a:rPr>
              <a:t>5</a:t>
            </a:r>
            <a:r>
              <a:rPr lang="zh-CN" altLang="zh-CN" sz="2000" b="1" dirty="0">
                <a:solidFill>
                  <a:srgbClr val="AF1E22"/>
                </a:solidFill>
                <a:latin typeface="华文中宋" panose="02010600040101010101" pitchFamily="2" charset="-122"/>
                <a:ea typeface="华文中宋" panose="02010600040101010101" pitchFamily="2" charset="-122"/>
              </a:rPr>
              <a:t>月</a:t>
            </a:r>
          </a:p>
        </p:txBody>
      </p:sp>
      <p:sp>
        <p:nvSpPr>
          <p:cNvPr id="20" name="文本框 19"/>
          <p:cNvSpPr txBox="1"/>
          <p:nvPr/>
        </p:nvSpPr>
        <p:spPr>
          <a:xfrm>
            <a:off x="7071167"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2020</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21" name="文本框 20"/>
          <p:cNvSpPr txBox="1"/>
          <p:nvPr/>
        </p:nvSpPr>
        <p:spPr>
          <a:xfrm>
            <a:off x="8748941" y="2313946"/>
            <a:ext cx="1641775"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0558910" y="2313946"/>
            <a:ext cx="1547228"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2022</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4</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3" name="椭圆 22"/>
          <p:cNvSpPr/>
          <p:nvPr/>
        </p:nvSpPr>
        <p:spPr>
          <a:xfrm>
            <a:off x="9494481" y="2001263"/>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对角圆角矩形 85"/>
          <p:cNvSpPr/>
          <p:nvPr/>
        </p:nvSpPr>
        <p:spPr>
          <a:xfrm>
            <a:off x="4006850" y="669925"/>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人类命运共同体的提出</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与深化</a:t>
            </a:r>
            <a:endPar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338349"/>
            <a:ext cx="12171828" cy="4192120"/>
          </a:xfrm>
          <a:prstGeom prst="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688622" y="2760937"/>
            <a:ext cx="11108143" cy="2205766"/>
            <a:chOff x="688622" y="4116012"/>
            <a:chExt cx="11108143" cy="2205766"/>
          </a:xfrm>
        </p:grpSpPr>
        <p:sp>
          <p:nvSpPr>
            <p:cNvPr id="4" name="矩形 3"/>
            <p:cNvSpPr/>
            <p:nvPr/>
          </p:nvSpPr>
          <p:spPr>
            <a:xfrm>
              <a:off x="688622" y="4357510"/>
              <a:ext cx="11108143" cy="1964268"/>
            </a:xfrm>
            <a:prstGeom prst="rect">
              <a:avLst/>
            </a:prstGeom>
            <a:solidFill>
              <a:srgbClr val="AF1E2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7715088" y="4116012"/>
              <a:ext cx="278154" cy="239788"/>
            </a:xfrm>
            <a:prstGeom prst="triangle">
              <a:avLst/>
            </a:prstGeom>
            <a:solidFill>
              <a:srgbClr val="A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925452" y="3109340"/>
            <a:ext cx="10697797" cy="1615827"/>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indent="457200" algn="l">
              <a:lnSpc>
                <a:spcPct val="150000"/>
              </a:lnSpc>
            </a:pP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习近平在第</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75</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届联合国大会一般性辩论上发表重要讲话，强调坚守和平、发展、公平、正义、民主、自由的全人类共同价值，推动构建新型国际关系，推动构建人类命运共同体，共同创造世界更加美好的未来</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cxnSp>
        <p:nvCxnSpPr>
          <p:cNvPr id="7" name="直接连接符 6"/>
          <p:cNvCxnSpPr/>
          <p:nvPr/>
        </p:nvCxnSpPr>
        <p:spPr>
          <a:xfrm>
            <a:off x="0" y="2073925"/>
            <a:ext cx="12192000" cy="0"/>
          </a:xfrm>
          <a:prstGeom prst="line">
            <a:avLst/>
          </a:prstGeom>
          <a:ln>
            <a:solidFill>
              <a:srgbClr val="AF1E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1237381" y="2001263"/>
            <a:ext cx="190286" cy="190286"/>
          </a:xfrm>
          <a:prstGeom prst="ellipse">
            <a:avLst/>
          </a:prstGeom>
          <a:solidFill>
            <a:srgbClr val="FCFDF1"/>
          </a:solidFill>
          <a:ln w="762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25452"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95260"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395063"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80649"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769434"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6699" y="2313946"/>
            <a:ext cx="1788201" cy="400110"/>
          </a:xfrm>
          <a:prstGeom prst="rect">
            <a:avLst/>
          </a:prstGeom>
          <a:noFill/>
        </p:spPr>
        <p:txBody>
          <a:bodyPr wrap="square" rtlCol="0">
            <a:spAutoFit/>
          </a:bodyPr>
          <a:lstStyle/>
          <a:p>
            <a:pPr algn="ctr"/>
            <a:r>
              <a:rPr lang="en-US" altLang="zh-CN" sz="2000" b="1" dirty="0">
                <a:solidFill>
                  <a:schemeClr val="bg1">
                    <a:lumMod val="85000"/>
                  </a:schemeClr>
                </a:solidFill>
                <a:latin typeface="华文中宋" panose="02010600040101010101" pitchFamily="2" charset="-122"/>
                <a:ea typeface="华文中宋" panose="02010600040101010101" pitchFamily="2" charset="-122"/>
              </a:rPr>
              <a:t>2013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b="1" dirty="0">
                <a:solidFill>
                  <a:schemeClr val="bg1">
                    <a:lumMod val="85000"/>
                  </a:schemeClr>
                </a:solidFill>
                <a:latin typeface="华文中宋" panose="02010600040101010101" pitchFamily="2" charset="-122"/>
                <a:ea typeface="华文中宋" panose="02010600040101010101" pitchFamily="2" charset="-122"/>
              </a:rPr>
              <a:t>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b="1" dirty="0">
              <a:solidFill>
                <a:schemeClr val="bg1">
                  <a:lumMod val="85000"/>
                </a:schemeClr>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1949720"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2015</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8" name="文本框 17"/>
          <p:cNvSpPr txBox="1"/>
          <p:nvPr/>
        </p:nvSpPr>
        <p:spPr>
          <a:xfrm>
            <a:off x="3649523"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2017</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1</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9" name="文本框 18"/>
          <p:cNvSpPr txBox="1"/>
          <p:nvPr/>
        </p:nvSpPr>
        <p:spPr>
          <a:xfrm>
            <a:off x="5382382"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2019</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5</a:t>
            </a:r>
            <a:r>
              <a:rPr lang="zh-CN" altLang="zh-CN" sz="2000" b="1" dirty="0">
                <a:latin typeface="华文中宋" panose="02010600040101010101" pitchFamily="2" charset="-122"/>
                <a:ea typeface="华文中宋" panose="02010600040101010101" pitchFamily="2" charset="-122"/>
              </a:rPr>
              <a:t>月</a:t>
            </a:r>
          </a:p>
        </p:txBody>
      </p:sp>
      <p:sp>
        <p:nvSpPr>
          <p:cNvPr id="20" name="文本框 19"/>
          <p:cNvSpPr txBox="1"/>
          <p:nvPr/>
        </p:nvSpPr>
        <p:spPr>
          <a:xfrm>
            <a:off x="7071167"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solidFill>
                  <a:srgbClr val="AF1E22"/>
                </a:solidFill>
                <a:latin typeface="华文中宋" panose="02010600040101010101" pitchFamily="2" charset="-122"/>
                <a:ea typeface="华文中宋" panose="02010600040101010101" pitchFamily="2" charset="-122"/>
              </a:rPr>
              <a:t>2020</a:t>
            </a:r>
            <a:r>
              <a:rPr lang="zh-CN" altLang="zh-CN" sz="2000" b="1" dirty="0">
                <a:solidFill>
                  <a:srgbClr val="AF1E22"/>
                </a:solidFill>
                <a:latin typeface="华文中宋" panose="02010600040101010101" pitchFamily="2" charset="-122"/>
                <a:ea typeface="华文中宋" panose="02010600040101010101" pitchFamily="2" charset="-122"/>
              </a:rPr>
              <a:t>年</a:t>
            </a:r>
            <a:r>
              <a:rPr lang="en-US" altLang="zh-CN" sz="2000" b="1" dirty="0">
                <a:solidFill>
                  <a:srgbClr val="AF1E22"/>
                </a:solidFill>
                <a:latin typeface="华文中宋" panose="02010600040101010101" pitchFamily="2" charset="-122"/>
                <a:ea typeface="华文中宋" panose="02010600040101010101" pitchFamily="2" charset="-122"/>
              </a:rPr>
              <a:t>9</a:t>
            </a:r>
            <a:r>
              <a:rPr lang="zh-CN" altLang="zh-CN" sz="2000" b="1" dirty="0">
                <a:solidFill>
                  <a:srgbClr val="AF1E22"/>
                </a:solidFill>
                <a:latin typeface="华文中宋" panose="02010600040101010101" pitchFamily="2" charset="-122"/>
                <a:ea typeface="华文中宋" panose="02010600040101010101" pitchFamily="2" charset="-122"/>
              </a:rPr>
              <a:t>月</a:t>
            </a:r>
            <a:endParaRPr lang="zh-CN" altLang="en-US" sz="2000" b="1" dirty="0">
              <a:solidFill>
                <a:srgbClr val="AF1E22"/>
              </a:solidFill>
              <a:latin typeface="华文中宋" panose="02010600040101010101" pitchFamily="2" charset="-122"/>
              <a:ea typeface="华文中宋" panose="02010600040101010101" pitchFamily="2" charset="-122"/>
            </a:endParaRPr>
          </a:p>
        </p:txBody>
      </p:sp>
      <p:sp>
        <p:nvSpPr>
          <p:cNvPr id="21" name="文本框 20"/>
          <p:cNvSpPr txBox="1"/>
          <p:nvPr/>
        </p:nvSpPr>
        <p:spPr>
          <a:xfrm>
            <a:off x="8748941" y="2313946"/>
            <a:ext cx="1641775"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0558910" y="2313946"/>
            <a:ext cx="1547228"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2022</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4</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3" name="椭圆 22"/>
          <p:cNvSpPr/>
          <p:nvPr/>
        </p:nvSpPr>
        <p:spPr>
          <a:xfrm>
            <a:off x="9494481" y="2001263"/>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对角圆角矩形 85"/>
          <p:cNvSpPr/>
          <p:nvPr/>
        </p:nvSpPr>
        <p:spPr>
          <a:xfrm>
            <a:off x="4006850" y="669925"/>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人类命运共同体的提出</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与深化</a:t>
            </a:r>
            <a:endPar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72" y="1338349"/>
            <a:ext cx="12192000" cy="5071074"/>
          </a:xfrm>
          <a:prstGeom prst="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245745" y="2767240"/>
            <a:ext cx="11601450" cy="3519261"/>
            <a:chOff x="688622" y="4124030"/>
            <a:chExt cx="11108143" cy="2353538"/>
          </a:xfrm>
        </p:grpSpPr>
        <p:sp>
          <p:nvSpPr>
            <p:cNvPr id="4" name="矩形 3"/>
            <p:cNvSpPr/>
            <p:nvPr/>
          </p:nvSpPr>
          <p:spPr>
            <a:xfrm>
              <a:off x="688622" y="4357510"/>
              <a:ext cx="11108143" cy="2120058"/>
            </a:xfrm>
            <a:prstGeom prst="rect">
              <a:avLst/>
            </a:prstGeom>
            <a:solidFill>
              <a:srgbClr val="AF1E2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9468471" y="4124030"/>
              <a:ext cx="278154" cy="239788"/>
            </a:xfrm>
            <a:prstGeom prst="triangle">
              <a:avLst/>
            </a:prstGeom>
            <a:solidFill>
              <a:srgbClr val="A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610813" y="3114348"/>
            <a:ext cx="10871313" cy="3079369"/>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indent="457200" algn="just">
              <a:lnSpc>
                <a:spcPct val="150000"/>
              </a:lnSpc>
            </a:pP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习近平在世界经济论坛“达沃斯议程”对话会</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上发表题为</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让多边主义的火炬照亮人类前行之路</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的特别致辞</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强调人类只有一个地球，人类也只有一个共同的未来。无论是应对眼下的危机，还是共创美好的未来，人类都需要同舟共济、团结合作。实践一再证明，任何以邻为壑的做法，任何单打独斗的思路，任何孤芳自赏的傲慢，最终都必然归于失败！让我们携起手来，让多边主义火炬照亮人类前行之路，向着构建人类命运共同体不断迈进</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cxnSp>
        <p:nvCxnSpPr>
          <p:cNvPr id="7" name="直接连接符 6"/>
          <p:cNvCxnSpPr/>
          <p:nvPr/>
        </p:nvCxnSpPr>
        <p:spPr>
          <a:xfrm>
            <a:off x="0" y="2073925"/>
            <a:ext cx="12192000" cy="0"/>
          </a:xfrm>
          <a:prstGeom prst="line">
            <a:avLst/>
          </a:prstGeom>
          <a:ln>
            <a:solidFill>
              <a:srgbClr val="AF1E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1237381" y="2001263"/>
            <a:ext cx="190286" cy="190286"/>
          </a:xfrm>
          <a:prstGeom prst="ellipse">
            <a:avLst/>
          </a:prstGeom>
          <a:solidFill>
            <a:srgbClr val="FCFDF1"/>
          </a:solidFill>
          <a:ln w="762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25452"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95260"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395063"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80649"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769434"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6699" y="2313946"/>
            <a:ext cx="1788201" cy="400110"/>
          </a:xfrm>
          <a:prstGeom prst="rect">
            <a:avLst/>
          </a:prstGeom>
          <a:noFill/>
        </p:spPr>
        <p:txBody>
          <a:bodyPr wrap="square" rtlCol="0">
            <a:spAutoFit/>
          </a:bodyPr>
          <a:lstStyle/>
          <a:p>
            <a:pPr algn="ctr"/>
            <a:r>
              <a:rPr lang="en-US" altLang="zh-CN" sz="2000" b="1" dirty="0">
                <a:solidFill>
                  <a:schemeClr val="bg1">
                    <a:lumMod val="85000"/>
                  </a:schemeClr>
                </a:solidFill>
                <a:latin typeface="华文中宋" panose="02010600040101010101" pitchFamily="2" charset="-122"/>
                <a:ea typeface="华文中宋" panose="02010600040101010101" pitchFamily="2" charset="-122"/>
              </a:rPr>
              <a:t>2013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b="1" dirty="0">
                <a:solidFill>
                  <a:schemeClr val="bg1">
                    <a:lumMod val="85000"/>
                  </a:schemeClr>
                </a:solidFill>
                <a:latin typeface="华文中宋" panose="02010600040101010101" pitchFamily="2" charset="-122"/>
                <a:ea typeface="华文中宋" panose="02010600040101010101" pitchFamily="2" charset="-122"/>
              </a:rPr>
              <a:t>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b="1" dirty="0">
              <a:solidFill>
                <a:schemeClr val="bg1">
                  <a:lumMod val="85000"/>
                </a:schemeClr>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1949720"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2015</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8" name="文本框 17"/>
          <p:cNvSpPr txBox="1"/>
          <p:nvPr/>
        </p:nvSpPr>
        <p:spPr>
          <a:xfrm>
            <a:off x="3649523"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2017</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1</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9" name="文本框 18"/>
          <p:cNvSpPr txBox="1"/>
          <p:nvPr/>
        </p:nvSpPr>
        <p:spPr>
          <a:xfrm>
            <a:off x="5382382"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2019</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5</a:t>
            </a:r>
            <a:r>
              <a:rPr lang="zh-CN" altLang="zh-CN" sz="2000" b="1" dirty="0">
                <a:latin typeface="华文中宋" panose="02010600040101010101" pitchFamily="2" charset="-122"/>
                <a:ea typeface="华文中宋" panose="02010600040101010101" pitchFamily="2" charset="-122"/>
              </a:rPr>
              <a:t>月</a:t>
            </a:r>
          </a:p>
        </p:txBody>
      </p:sp>
      <p:sp>
        <p:nvSpPr>
          <p:cNvPr id="20" name="文本框 19"/>
          <p:cNvSpPr txBox="1"/>
          <p:nvPr/>
        </p:nvSpPr>
        <p:spPr>
          <a:xfrm>
            <a:off x="7071167"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2020</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21" name="文本框 20"/>
          <p:cNvSpPr txBox="1"/>
          <p:nvPr/>
        </p:nvSpPr>
        <p:spPr>
          <a:xfrm>
            <a:off x="8748941" y="2313946"/>
            <a:ext cx="1641775"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rgbClr val="AF1E22"/>
                </a:solidFill>
                <a:latin typeface="华文中宋" panose="02010600040101010101" pitchFamily="2" charset="-122"/>
                <a:ea typeface="华文中宋" panose="02010600040101010101" pitchFamily="2" charset="-122"/>
              </a:rPr>
              <a:t>2021</a:t>
            </a:r>
            <a:r>
              <a:rPr lang="zh-CN" altLang="zh-CN" sz="2000" dirty="0">
                <a:solidFill>
                  <a:srgbClr val="AF1E22"/>
                </a:solidFill>
                <a:latin typeface="华文中宋" panose="02010600040101010101" pitchFamily="2" charset="-122"/>
                <a:ea typeface="华文中宋" panose="02010600040101010101" pitchFamily="2" charset="-122"/>
              </a:rPr>
              <a:t>年</a:t>
            </a:r>
            <a:r>
              <a:rPr lang="en-US" altLang="zh-CN" sz="2000" dirty="0">
                <a:solidFill>
                  <a:srgbClr val="AF1E22"/>
                </a:solidFill>
                <a:latin typeface="华文中宋" panose="02010600040101010101" pitchFamily="2" charset="-122"/>
                <a:ea typeface="华文中宋" panose="02010600040101010101" pitchFamily="2" charset="-122"/>
              </a:rPr>
              <a:t>1</a:t>
            </a:r>
            <a:r>
              <a:rPr lang="zh-CN" altLang="zh-CN" sz="2000" dirty="0">
                <a:solidFill>
                  <a:srgbClr val="AF1E22"/>
                </a:solidFill>
                <a:latin typeface="华文中宋" panose="02010600040101010101" pitchFamily="2" charset="-122"/>
                <a:ea typeface="华文中宋" panose="02010600040101010101" pitchFamily="2" charset="-122"/>
              </a:rPr>
              <a:t>月</a:t>
            </a:r>
            <a:endParaRPr lang="zh-CN" altLang="en-US" sz="2000" dirty="0">
              <a:solidFill>
                <a:srgbClr val="AF1E22"/>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0558910" y="2313946"/>
            <a:ext cx="1547228"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2022</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4</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3" name="椭圆 22"/>
          <p:cNvSpPr/>
          <p:nvPr/>
        </p:nvSpPr>
        <p:spPr>
          <a:xfrm>
            <a:off x="9494481" y="2001263"/>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对角圆角矩形 85"/>
          <p:cNvSpPr/>
          <p:nvPr/>
        </p:nvSpPr>
        <p:spPr>
          <a:xfrm>
            <a:off x="4006850" y="669925"/>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人类命运共同体的提出</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与深化</a:t>
            </a:r>
            <a:endPar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338349"/>
            <a:ext cx="12171828" cy="4192120"/>
          </a:xfrm>
          <a:prstGeom prst="rect">
            <a:avLst/>
          </a:prstGeom>
          <a:solidFill>
            <a:schemeClr val="bg1"/>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235615" y="2724217"/>
            <a:ext cx="11690067" cy="2400974"/>
            <a:chOff x="688621" y="4124649"/>
            <a:chExt cx="11108144" cy="2040988"/>
          </a:xfrm>
        </p:grpSpPr>
        <p:sp>
          <p:nvSpPr>
            <p:cNvPr id="4" name="矩形 3"/>
            <p:cNvSpPr/>
            <p:nvPr/>
          </p:nvSpPr>
          <p:spPr>
            <a:xfrm>
              <a:off x="688621" y="4357510"/>
              <a:ext cx="11108144" cy="1808127"/>
            </a:xfrm>
            <a:prstGeom prst="rect">
              <a:avLst/>
            </a:prstGeom>
            <a:solidFill>
              <a:srgbClr val="AF1E2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11100201" y="4124649"/>
              <a:ext cx="278154" cy="239788"/>
            </a:xfrm>
            <a:prstGeom prst="triangle">
              <a:avLst/>
            </a:prstGeom>
            <a:solidFill>
              <a:srgbClr val="AF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422309" y="3234330"/>
            <a:ext cx="11228015" cy="1615827"/>
          </a:xfrm>
          <a:prstGeom prst="rect">
            <a:avLst/>
          </a:prstGeom>
          <a:noFill/>
        </p:spPr>
        <p:txBody>
          <a:bodyPr wrap="square" rtlCol="0">
            <a:spAutoFit/>
          </a:bodyPr>
          <a:lstStyle>
            <a:defPPr>
              <a:defRPr lang="zh-CN"/>
            </a:defPPr>
            <a:lvl1pPr algn="ctr">
              <a:lnSpc>
                <a:spcPct val="130000"/>
              </a:lnSpc>
              <a:defRPr b="1">
                <a:latin typeface="+mj-ea"/>
                <a:ea typeface="+mj-ea"/>
              </a:defRPr>
            </a:lvl1pPr>
          </a:lstStyle>
          <a:p>
            <a:pPr indent="457200" algn="just">
              <a:lnSpc>
                <a:spcPct val="150000"/>
              </a:lnSpc>
            </a:pPr>
            <a:r>
              <a:rPr lang="en-US"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zh-CN" sz="220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习</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近平在博鳌亚洲论坛</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2022</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年年会开幕式上发表</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题为</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携手迎接挑战，合作开创未来</a:t>
            </a:r>
            <a:r>
              <a:rPr lang="en-US"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的</a:t>
            </a:r>
            <a:r>
              <a:rPr lang="zh-CN" altLang="zh-CN"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主旨演讲，强调人类是休戚与共的命运共同体，各国要顺应和平、发展、合作、共赢的时代潮流，向着构建人类命运共同体的正确方向，携手迎接挑战、合作开创未来</a:t>
            </a:r>
            <a:r>
              <a:rPr lang="zh-CN" altLang="en-US" sz="22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p>
        </p:txBody>
      </p:sp>
      <p:cxnSp>
        <p:nvCxnSpPr>
          <p:cNvPr id="7" name="直接连接符 6"/>
          <p:cNvCxnSpPr/>
          <p:nvPr/>
        </p:nvCxnSpPr>
        <p:spPr>
          <a:xfrm>
            <a:off x="0" y="2073925"/>
            <a:ext cx="12192000" cy="0"/>
          </a:xfrm>
          <a:prstGeom prst="line">
            <a:avLst/>
          </a:prstGeom>
          <a:ln>
            <a:solidFill>
              <a:srgbClr val="AF1E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11237381" y="2001263"/>
            <a:ext cx="190286" cy="190286"/>
          </a:xfrm>
          <a:prstGeom prst="ellipse">
            <a:avLst/>
          </a:prstGeom>
          <a:solidFill>
            <a:srgbClr val="FCFDF1"/>
          </a:solidFill>
          <a:ln w="762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25452"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695260"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395063"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080649"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769434" y="1998578"/>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06699" y="2313946"/>
            <a:ext cx="1788201" cy="400110"/>
          </a:xfrm>
          <a:prstGeom prst="rect">
            <a:avLst/>
          </a:prstGeom>
          <a:noFill/>
        </p:spPr>
        <p:txBody>
          <a:bodyPr wrap="square" rtlCol="0">
            <a:spAutoFit/>
          </a:bodyPr>
          <a:lstStyle/>
          <a:p>
            <a:pPr algn="ctr"/>
            <a:r>
              <a:rPr lang="en-US" altLang="zh-CN" sz="2000" b="1" dirty="0">
                <a:solidFill>
                  <a:schemeClr val="bg1">
                    <a:lumMod val="85000"/>
                  </a:schemeClr>
                </a:solidFill>
                <a:latin typeface="华文中宋" panose="02010600040101010101" pitchFamily="2" charset="-122"/>
                <a:ea typeface="华文中宋" panose="02010600040101010101" pitchFamily="2" charset="-122"/>
              </a:rPr>
              <a:t>2013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b="1" dirty="0">
                <a:solidFill>
                  <a:schemeClr val="bg1">
                    <a:lumMod val="85000"/>
                  </a:schemeClr>
                </a:solidFill>
                <a:latin typeface="华文中宋" panose="02010600040101010101" pitchFamily="2" charset="-122"/>
                <a:ea typeface="华文中宋" panose="02010600040101010101" pitchFamily="2" charset="-122"/>
              </a:rPr>
              <a:t>3</a:t>
            </a:r>
            <a:r>
              <a:rPr lang="zh-CN" altLang="zh-CN" sz="2000" b="1"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b="1" dirty="0">
              <a:solidFill>
                <a:schemeClr val="bg1">
                  <a:lumMod val="85000"/>
                </a:schemeClr>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1949720"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2015</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8" name="文本框 17"/>
          <p:cNvSpPr txBox="1"/>
          <p:nvPr/>
        </p:nvSpPr>
        <p:spPr>
          <a:xfrm>
            <a:off x="3649523" y="2313946"/>
            <a:ext cx="1641775"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2017</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1</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19" name="文本框 18"/>
          <p:cNvSpPr txBox="1"/>
          <p:nvPr/>
        </p:nvSpPr>
        <p:spPr>
          <a:xfrm>
            <a:off x="5382382"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2019</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5</a:t>
            </a:r>
            <a:r>
              <a:rPr lang="zh-CN" altLang="zh-CN" sz="2000" b="1" dirty="0">
                <a:latin typeface="华文中宋" panose="02010600040101010101" pitchFamily="2" charset="-122"/>
                <a:ea typeface="华文中宋" panose="02010600040101010101" pitchFamily="2" charset="-122"/>
              </a:rPr>
              <a:t>月</a:t>
            </a:r>
          </a:p>
        </p:txBody>
      </p:sp>
      <p:sp>
        <p:nvSpPr>
          <p:cNvPr id="20" name="文本框 19"/>
          <p:cNvSpPr txBox="1"/>
          <p:nvPr/>
        </p:nvSpPr>
        <p:spPr>
          <a:xfrm>
            <a:off x="7071167" y="2313946"/>
            <a:ext cx="1547228" cy="400110"/>
          </a:xfrm>
          <a:prstGeom prst="rect">
            <a:avLst/>
          </a:prstGeom>
          <a:noFill/>
        </p:spPr>
        <p:txBody>
          <a:bodyPr wrap="square" rtlCol="0">
            <a:spAutoFit/>
          </a:bodyPr>
          <a:lstStyle>
            <a:defPPr>
              <a:defRPr lang="zh-CN"/>
            </a:defPPr>
            <a:lvl1pPr algn="ctr">
              <a:defRPr sz="2400">
                <a:solidFill>
                  <a:schemeClr val="bg1">
                    <a:lumMod val="85000"/>
                  </a:schemeClr>
                </a:solidFill>
                <a:latin typeface="+mj-ea"/>
                <a:ea typeface="+mj-ea"/>
              </a:defRPr>
            </a:lvl1pPr>
          </a:lstStyle>
          <a:p>
            <a:r>
              <a:rPr lang="en-US" altLang="zh-CN" sz="2000" b="1" dirty="0">
                <a:latin typeface="华文中宋" panose="02010600040101010101" pitchFamily="2" charset="-122"/>
                <a:ea typeface="华文中宋" panose="02010600040101010101" pitchFamily="2" charset="-122"/>
              </a:rPr>
              <a:t>2020</a:t>
            </a:r>
            <a:r>
              <a:rPr lang="zh-CN" altLang="zh-CN" sz="2000" b="1" dirty="0">
                <a:latin typeface="华文中宋" panose="02010600040101010101" pitchFamily="2" charset="-122"/>
                <a:ea typeface="华文中宋" panose="02010600040101010101" pitchFamily="2" charset="-122"/>
              </a:rPr>
              <a:t>年</a:t>
            </a:r>
            <a:r>
              <a:rPr lang="en-US" altLang="zh-CN" sz="2000" b="1" dirty="0">
                <a:latin typeface="华文中宋" panose="02010600040101010101" pitchFamily="2" charset="-122"/>
                <a:ea typeface="华文中宋" panose="02010600040101010101" pitchFamily="2" charset="-122"/>
              </a:rPr>
              <a:t>9</a:t>
            </a:r>
            <a:r>
              <a:rPr lang="zh-CN" altLang="zh-CN" sz="2000" b="1" dirty="0">
                <a:latin typeface="华文中宋" panose="02010600040101010101" pitchFamily="2" charset="-122"/>
                <a:ea typeface="华文中宋" panose="02010600040101010101" pitchFamily="2" charset="-122"/>
              </a:rPr>
              <a:t>月</a:t>
            </a:r>
            <a:endParaRPr lang="zh-CN" altLang="en-US" sz="2000" b="1" dirty="0">
              <a:latin typeface="华文中宋" panose="02010600040101010101" pitchFamily="2" charset="-122"/>
              <a:ea typeface="华文中宋" panose="02010600040101010101" pitchFamily="2" charset="-122"/>
            </a:endParaRPr>
          </a:p>
        </p:txBody>
      </p:sp>
      <p:sp>
        <p:nvSpPr>
          <p:cNvPr id="21" name="文本框 20"/>
          <p:cNvSpPr txBox="1"/>
          <p:nvPr/>
        </p:nvSpPr>
        <p:spPr>
          <a:xfrm>
            <a:off x="8748941" y="2313946"/>
            <a:ext cx="1641775"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chemeClr val="bg1">
                    <a:lumMod val="85000"/>
                  </a:schemeClr>
                </a:solidFill>
                <a:latin typeface="华文中宋" panose="02010600040101010101" pitchFamily="2" charset="-122"/>
                <a:ea typeface="华文中宋" panose="02010600040101010101" pitchFamily="2" charset="-122"/>
              </a:rPr>
              <a:t>2021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年</a:t>
            </a:r>
            <a:r>
              <a:rPr lang="en-US" altLang="zh-CN" sz="2000" dirty="0">
                <a:solidFill>
                  <a:schemeClr val="bg1">
                    <a:lumMod val="85000"/>
                  </a:schemeClr>
                </a:solidFill>
                <a:latin typeface="华文中宋" panose="02010600040101010101" pitchFamily="2" charset="-122"/>
                <a:ea typeface="华文中宋" panose="02010600040101010101" pitchFamily="2" charset="-122"/>
              </a:rPr>
              <a:t>1</a:t>
            </a:r>
            <a:r>
              <a:rPr lang="zh-CN" altLang="zh-CN" sz="2000" dirty="0">
                <a:solidFill>
                  <a:schemeClr val="bg1">
                    <a:lumMod val="85000"/>
                  </a:schemeClr>
                </a:solidFill>
                <a:latin typeface="华文中宋" panose="02010600040101010101" pitchFamily="2" charset="-122"/>
                <a:ea typeface="华文中宋" panose="02010600040101010101" pitchFamily="2" charset="-122"/>
              </a:rPr>
              <a:t>月</a:t>
            </a:r>
            <a:endParaRPr lang="zh-CN" altLang="en-US" sz="2000" dirty="0">
              <a:solidFill>
                <a:schemeClr val="bg1">
                  <a:lumMod val="85000"/>
                </a:schemeClr>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0558910" y="2313946"/>
            <a:ext cx="1547228" cy="400110"/>
          </a:xfrm>
          <a:prstGeom prst="rect">
            <a:avLst/>
          </a:prstGeom>
          <a:noFill/>
        </p:spPr>
        <p:txBody>
          <a:bodyPr wrap="square" rtlCol="0">
            <a:spAutoFit/>
          </a:bodyPr>
          <a:lstStyle>
            <a:defPPr>
              <a:defRPr lang="zh-CN"/>
            </a:defPPr>
            <a:lvl1pPr algn="ctr">
              <a:defRPr sz="2400" b="1">
                <a:latin typeface="+mj-ea"/>
                <a:ea typeface="+mj-ea"/>
              </a:defRPr>
            </a:lvl1pPr>
          </a:lstStyle>
          <a:p>
            <a:r>
              <a:rPr lang="en-US" altLang="zh-CN" sz="2000" dirty="0">
                <a:solidFill>
                  <a:srgbClr val="AF1E22"/>
                </a:solidFill>
                <a:latin typeface="华文中宋" panose="02010600040101010101" pitchFamily="2" charset="-122"/>
                <a:ea typeface="华文中宋" panose="02010600040101010101" pitchFamily="2" charset="-122"/>
              </a:rPr>
              <a:t>2022</a:t>
            </a:r>
            <a:r>
              <a:rPr lang="zh-CN" altLang="zh-CN" sz="2000" dirty="0">
                <a:solidFill>
                  <a:srgbClr val="AF1E22"/>
                </a:solidFill>
                <a:latin typeface="华文中宋" panose="02010600040101010101" pitchFamily="2" charset="-122"/>
                <a:ea typeface="华文中宋" panose="02010600040101010101" pitchFamily="2" charset="-122"/>
              </a:rPr>
              <a:t>年</a:t>
            </a:r>
            <a:r>
              <a:rPr lang="en-US" altLang="zh-CN" sz="2000" dirty="0">
                <a:solidFill>
                  <a:srgbClr val="AF1E22"/>
                </a:solidFill>
                <a:latin typeface="华文中宋" panose="02010600040101010101" pitchFamily="2" charset="-122"/>
                <a:ea typeface="华文中宋" panose="02010600040101010101" pitchFamily="2" charset="-122"/>
              </a:rPr>
              <a:t>4</a:t>
            </a:r>
            <a:r>
              <a:rPr lang="zh-CN" altLang="zh-CN" sz="2000" dirty="0">
                <a:solidFill>
                  <a:srgbClr val="AF1E22"/>
                </a:solidFill>
                <a:latin typeface="华文中宋" panose="02010600040101010101" pitchFamily="2" charset="-122"/>
                <a:ea typeface="华文中宋" panose="02010600040101010101" pitchFamily="2" charset="-122"/>
              </a:rPr>
              <a:t>月</a:t>
            </a:r>
            <a:endParaRPr lang="zh-CN" altLang="en-US" sz="2000" dirty="0">
              <a:solidFill>
                <a:srgbClr val="AF1E22"/>
              </a:solidFill>
              <a:latin typeface="华文中宋" panose="02010600040101010101" pitchFamily="2" charset="-122"/>
              <a:ea typeface="华文中宋" panose="02010600040101010101" pitchFamily="2" charset="-122"/>
            </a:endParaRPr>
          </a:p>
        </p:txBody>
      </p:sp>
      <p:sp>
        <p:nvSpPr>
          <p:cNvPr id="23" name="椭圆 22"/>
          <p:cNvSpPr/>
          <p:nvPr/>
        </p:nvSpPr>
        <p:spPr>
          <a:xfrm>
            <a:off x="9494481" y="2001263"/>
            <a:ext cx="150694" cy="150694"/>
          </a:xfrm>
          <a:prstGeom prst="ellipse">
            <a:avLst/>
          </a:prstGeom>
          <a:solidFill>
            <a:srgbClr val="FCFDF1"/>
          </a:solidFill>
          <a:ln w="38100">
            <a:solidFill>
              <a:srgbClr val="AF1E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对角圆角矩形 85"/>
          <p:cNvSpPr/>
          <p:nvPr/>
        </p:nvSpPr>
        <p:spPr>
          <a:xfrm>
            <a:off x="4006850" y="669925"/>
            <a:ext cx="4079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人类命运共同体的提出</a:t>
            </a: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与深化</a:t>
            </a:r>
            <a:endParaRPr kumimoji="1" lang="zh-CN"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2192000" cy="6858000"/>
          </a:xfrm>
          <a:prstGeom prst="rect">
            <a:avLst/>
          </a:prstGeom>
          <a:noFill/>
        </p:spPr>
      </p:pic>
      <p:grpSp>
        <p:nvGrpSpPr>
          <p:cNvPr id="12" name="组合 11"/>
          <p:cNvGrpSpPr/>
          <p:nvPr/>
        </p:nvGrpSpPr>
        <p:grpSpPr>
          <a:xfrm>
            <a:off x="321317" y="1757083"/>
            <a:ext cx="11606400" cy="4408179"/>
            <a:chOff x="340243" y="714970"/>
            <a:chExt cx="11515060" cy="5196733"/>
          </a:xfrm>
        </p:grpSpPr>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65" r="2569"/>
            <a:stretch>
              <a:fillRect/>
            </a:stretch>
          </p:blipFill>
          <p:spPr>
            <a:xfrm>
              <a:off x="340243" y="1994763"/>
              <a:ext cx="11515060" cy="3916940"/>
            </a:xfrm>
            <a:prstGeom prst="rect">
              <a:avLst/>
            </a:prstGeom>
          </p:spPr>
        </p:pic>
        <p:sp>
          <p:nvSpPr>
            <p:cNvPr id="14" name="矩形 13"/>
            <p:cNvSpPr/>
            <p:nvPr/>
          </p:nvSpPr>
          <p:spPr>
            <a:xfrm>
              <a:off x="1056000" y="714970"/>
              <a:ext cx="10080000" cy="4879793"/>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sp>
        <p:nvSpPr>
          <p:cNvPr id="15" name="矩形 14"/>
          <p:cNvSpPr/>
          <p:nvPr/>
        </p:nvSpPr>
        <p:spPr>
          <a:xfrm>
            <a:off x="1849785" y="2393070"/>
            <a:ext cx="8545887" cy="2775760"/>
          </a:xfrm>
          <a:prstGeom prst="rect">
            <a:avLst/>
          </a:prstGeom>
        </p:spPr>
        <p:txBody>
          <a:bodyPr wrap="square">
            <a:spAutoFit/>
          </a:bodyPr>
          <a:lstStyle/>
          <a:p>
            <a:pPr indent="558800" algn="just" fontAlgn="auto">
              <a:lnSpc>
                <a:spcPct val="150000"/>
              </a:lnSpc>
            </a:pPr>
            <a:r>
              <a:rPr lang="zh-CN" altLang="en-US" sz="2400" b="1" kern="100" dirty="0">
                <a:latin typeface="楷体" panose="02010609060101010101" pitchFamily="49" charset="-122"/>
                <a:ea typeface="楷体" panose="02010609060101010101" pitchFamily="49" charset="-122"/>
                <a:cs typeface="Times New Roman" panose="02020603050405020304" pitchFamily="18" charset="0"/>
                <a:sym typeface="+mn-ea"/>
              </a:rPr>
              <a:t>习近平外交思想是习近平新时代中国特色社会主义思想的重要组成部分，是马克思主义基本原理同中国特色大国外交实践相结合的重大理论成果，是以习近平同志为核心的党中央治国理政思想在外交领域的集中体现，是新时代我国对外工作的根本遵循和行动指南。 </a:t>
            </a:r>
            <a:endParaRPr lang="en-US" altLang="zh-CN" sz="2400" b="1" kern="100" dirty="0">
              <a:latin typeface="楷体" panose="02010609060101010101" pitchFamily="49" charset="-122"/>
              <a:ea typeface="楷体" panose="02010609060101010101" pitchFamily="49" charset="-122"/>
              <a:cs typeface="Times New Roman" panose="02020603050405020304" pitchFamily="18" charset="0"/>
              <a:sym typeface="+mn-ea"/>
            </a:endParaRPr>
          </a:p>
        </p:txBody>
      </p:sp>
      <p:grpSp>
        <p:nvGrpSpPr>
          <p:cNvPr id="17" name="组合 16"/>
          <p:cNvGrpSpPr/>
          <p:nvPr/>
        </p:nvGrpSpPr>
        <p:grpSpPr>
          <a:xfrm>
            <a:off x="3704100" y="785898"/>
            <a:ext cx="4783801" cy="376895"/>
            <a:chOff x="3704100" y="785898"/>
            <a:chExt cx="4783801" cy="376895"/>
          </a:xfrm>
        </p:grpSpPr>
        <p:sp>
          <p:nvSpPr>
            <p:cNvPr id="19" name="文本框 18"/>
            <p:cNvSpPr txBox="1"/>
            <p:nvPr/>
          </p:nvSpPr>
          <p:spPr>
            <a:xfrm>
              <a:off x="4696836" y="785898"/>
              <a:ext cx="2854953" cy="376895"/>
            </a:xfrm>
            <a:custGeom>
              <a:avLst/>
              <a:gdLst/>
              <a:ahLst/>
              <a:cxnLst/>
              <a:rect l="l" t="t" r="r" b="b"/>
              <a:pathLst>
                <a:path w="2844131" h="375466">
                  <a:moveTo>
                    <a:pt x="2757563" y="260213"/>
                  </a:moveTo>
                  <a:cubicBezTo>
                    <a:pt x="2758555" y="259965"/>
                    <a:pt x="2759795" y="260089"/>
                    <a:pt x="2761283" y="260585"/>
                  </a:cubicBezTo>
                  <a:cubicBezTo>
                    <a:pt x="2798987" y="261577"/>
                    <a:pt x="2825279" y="273484"/>
                    <a:pt x="2840162" y="296304"/>
                  </a:cubicBezTo>
                  <a:cubicBezTo>
                    <a:pt x="2848100" y="314163"/>
                    <a:pt x="2844131" y="328550"/>
                    <a:pt x="2828256" y="339464"/>
                  </a:cubicBezTo>
                  <a:cubicBezTo>
                    <a:pt x="2808412" y="347402"/>
                    <a:pt x="2795514" y="342937"/>
                    <a:pt x="2789561" y="326070"/>
                  </a:cubicBezTo>
                  <a:cubicBezTo>
                    <a:pt x="2783608" y="302257"/>
                    <a:pt x="2773190" y="282413"/>
                    <a:pt x="2758307" y="266538"/>
                  </a:cubicBezTo>
                  <a:cubicBezTo>
                    <a:pt x="2755330" y="264554"/>
                    <a:pt x="2754338" y="263066"/>
                    <a:pt x="2755330" y="262074"/>
                  </a:cubicBezTo>
                  <a:cubicBezTo>
                    <a:pt x="2755826" y="261081"/>
                    <a:pt x="2756571" y="260461"/>
                    <a:pt x="2757563" y="260213"/>
                  </a:cubicBezTo>
                  <a:close/>
                  <a:moveTo>
                    <a:pt x="2527623" y="254632"/>
                  </a:moveTo>
                  <a:cubicBezTo>
                    <a:pt x="2528615" y="253640"/>
                    <a:pt x="2530104" y="254632"/>
                    <a:pt x="2532088" y="257609"/>
                  </a:cubicBezTo>
                  <a:cubicBezTo>
                    <a:pt x="2551932" y="291343"/>
                    <a:pt x="2556397" y="319124"/>
                    <a:pt x="2545483" y="340952"/>
                  </a:cubicBezTo>
                  <a:cubicBezTo>
                    <a:pt x="2534568" y="357820"/>
                    <a:pt x="2520182" y="363277"/>
                    <a:pt x="2502322" y="357323"/>
                  </a:cubicBezTo>
                  <a:cubicBezTo>
                    <a:pt x="2483471" y="346409"/>
                    <a:pt x="2479502" y="334007"/>
                    <a:pt x="2490416" y="320116"/>
                  </a:cubicBezTo>
                  <a:cubicBezTo>
                    <a:pt x="2508275" y="301265"/>
                    <a:pt x="2519686" y="280925"/>
                    <a:pt x="2524647" y="259097"/>
                  </a:cubicBezTo>
                  <a:cubicBezTo>
                    <a:pt x="2525639" y="256120"/>
                    <a:pt x="2526631" y="254632"/>
                    <a:pt x="2527623" y="254632"/>
                  </a:cubicBezTo>
                  <a:close/>
                  <a:moveTo>
                    <a:pt x="2569481" y="252586"/>
                  </a:moveTo>
                  <a:cubicBezTo>
                    <a:pt x="2571093" y="252462"/>
                    <a:pt x="2573016" y="252648"/>
                    <a:pt x="2575248" y="253144"/>
                  </a:cubicBezTo>
                  <a:cubicBezTo>
                    <a:pt x="2591123" y="253144"/>
                    <a:pt x="2607990" y="255624"/>
                    <a:pt x="2625850" y="260585"/>
                  </a:cubicBezTo>
                  <a:cubicBezTo>
                    <a:pt x="2634779" y="264554"/>
                    <a:pt x="2635276" y="270011"/>
                    <a:pt x="2627338" y="276956"/>
                  </a:cubicBezTo>
                  <a:cubicBezTo>
                    <a:pt x="2623369" y="278941"/>
                    <a:pt x="2621385" y="282909"/>
                    <a:pt x="2621385" y="288863"/>
                  </a:cubicBezTo>
                  <a:lnTo>
                    <a:pt x="2621385" y="311187"/>
                  </a:lnTo>
                  <a:cubicBezTo>
                    <a:pt x="2621385" y="319124"/>
                    <a:pt x="2627834" y="323093"/>
                    <a:pt x="2640733" y="323093"/>
                  </a:cubicBezTo>
                  <a:lnTo>
                    <a:pt x="2691334" y="323093"/>
                  </a:lnTo>
                  <a:cubicBezTo>
                    <a:pt x="2706217" y="323093"/>
                    <a:pt x="2717627" y="306226"/>
                    <a:pt x="2725565" y="272491"/>
                  </a:cubicBezTo>
                  <a:cubicBezTo>
                    <a:pt x="2727549" y="263562"/>
                    <a:pt x="2730029" y="259593"/>
                    <a:pt x="2733006" y="260585"/>
                  </a:cubicBezTo>
                  <a:cubicBezTo>
                    <a:pt x="2735983" y="261577"/>
                    <a:pt x="2737967" y="265546"/>
                    <a:pt x="2738959" y="272491"/>
                  </a:cubicBezTo>
                  <a:cubicBezTo>
                    <a:pt x="2738959" y="295312"/>
                    <a:pt x="2745905" y="309202"/>
                    <a:pt x="2759795" y="314163"/>
                  </a:cubicBezTo>
                  <a:cubicBezTo>
                    <a:pt x="2768725" y="319124"/>
                    <a:pt x="2773686" y="324581"/>
                    <a:pt x="2774678" y="330534"/>
                  </a:cubicBezTo>
                  <a:cubicBezTo>
                    <a:pt x="2774678" y="340456"/>
                    <a:pt x="2769717" y="348394"/>
                    <a:pt x="2759795" y="354347"/>
                  </a:cubicBezTo>
                  <a:cubicBezTo>
                    <a:pt x="2741936" y="363277"/>
                    <a:pt x="2722588" y="367741"/>
                    <a:pt x="2701752" y="367741"/>
                  </a:cubicBezTo>
                  <a:lnTo>
                    <a:pt x="2609479" y="367741"/>
                  </a:lnTo>
                  <a:cubicBezTo>
                    <a:pt x="2581697" y="366749"/>
                    <a:pt x="2567311" y="351866"/>
                    <a:pt x="2566318" y="323093"/>
                  </a:cubicBezTo>
                  <a:lnTo>
                    <a:pt x="2566318" y="306722"/>
                  </a:lnTo>
                  <a:cubicBezTo>
                    <a:pt x="2566318" y="282909"/>
                    <a:pt x="2565326" y="268027"/>
                    <a:pt x="2563342" y="262074"/>
                  </a:cubicBezTo>
                  <a:cubicBezTo>
                    <a:pt x="2562598" y="256120"/>
                    <a:pt x="2564644" y="252958"/>
                    <a:pt x="2569481" y="252586"/>
                  </a:cubicBezTo>
                  <a:close/>
                  <a:moveTo>
                    <a:pt x="2105547" y="224866"/>
                  </a:moveTo>
                  <a:cubicBezTo>
                    <a:pt x="2107531" y="224866"/>
                    <a:pt x="2109515" y="226851"/>
                    <a:pt x="2111500" y="230820"/>
                  </a:cubicBezTo>
                  <a:cubicBezTo>
                    <a:pt x="2128367" y="265546"/>
                    <a:pt x="2131839" y="295808"/>
                    <a:pt x="2121918" y="321605"/>
                  </a:cubicBezTo>
                  <a:cubicBezTo>
                    <a:pt x="2111004" y="337480"/>
                    <a:pt x="2095625" y="342441"/>
                    <a:pt x="2075781" y="336488"/>
                  </a:cubicBezTo>
                  <a:cubicBezTo>
                    <a:pt x="2058914" y="325573"/>
                    <a:pt x="2056433" y="311187"/>
                    <a:pt x="2068340" y="293327"/>
                  </a:cubicBezTo>
                  <a:cubicBezTo>
                    <a:pt x="2087191" y="275468"/>
                    <a:pt x="2098105" y="254632"/>
                    <a:pt x="2101082" y="230820"/>
                  </a:cubicBezTo>
                  <a:cubicBezTo>
                    <a:pt x="2101082" y="226851"/>
                    <a:pt x="2102570" y="224866"/>
                    <a:pt x="2105547" y="224866"/>
                  </a:cubicBezTo>
                  <a:close/>
                  <a:moveTo>
                    <a:pt x="2333998" y="224494"/>
                  </a:moveTo>
                  <a:cubicBezTo>
                    <a:pt x="2335486" y="224246"/>
                    <a:pt x="2337222" y="224370"/>
                    <a:pt x="2339207" y="224866"/>
                  </a:cubicBezTo>
                  <a:cubicBezTo>
                    <a:pt x="2379887" y="235781"/>
                    <a:pt x="2406676" y="255624"/>
                    <a:pt x="2419574" y="284398"/>
                  </a:cubicBezTo>
                  <a:cubicBezTo>
                    <a:pt x="2427512" y="303249"/>
                    <a:pt x="2424039" y="318132"/>
                    <a:pt x="2409156" y="329046"/>
                  </a:cubicBezTo>
                  <a:cubicBezTo>
                    <a:pt x="2386336" y="337976"/>
                    <a:pt x="2371453" y="331030"/>
                    <a:pt x="2364508" y="308210"/>
                  </a:cubicBezTo>
                  <a:cubicBezTo>
                    <a:pt x="2360539" y="277452"/>
                    <a:pt x="2349625" y="252648"/>
                    <a:pt x="2331765" y="233796"/>
                  </a:cubicBezTo>
                  <a:cubicBezTo>
                    <a:pt x="2329781" y="230820"/>
                    <a:pt x="2329285" y="228339"/>
                    <a:pt x="2330277" y="226355"/>
                  </a:cubicBezTo>
                  <a:cubicBezTo>
                    <a:pt x="2331269" y="225363"/>
                    <a:pt x="2332509" y="224742"/>
                    <a:pt x="2333998" y="224494"/>
                  </a:cubicBezTo>
                  <a:close/>
                  <a:moveTo>
                    <a:pt x="2151683" y="214449"/>
                  </a:moveTo>
                  <a:cubicBezTo>
                    <a:pt x="2174504" y="217425"/>
                    <a:pt x="2191867" y="220402"/>
                    <a:pt x="2203773" y="223378"/>
                  </a:cubicBezTo>
                  <a:cubicBezTo>
                    <a:pt x="2215679" y="228339"/>
                    <a:pt x="2217168" y="234788"/>
                    <a:pt x="2208238" y="242726"/>
                  </a:cubicBezTo>
                  <a:cubicBezTo>
                    <a:pt x="2204269" y="245702"/>
                    <a:pt x="2202285" y="250663"/>
                    <a:pt x="2202285" y="257609"/>
                  </a:cubicBezTo>
                  <a:lnTo>
                    <a:pt x="2202285" y="296304"/>
                  </a:lnTo>
                  <a:cubicBezTo>
                    <a:pt x="2200300" y="312179"/>
                    <a:pt x="2208734" y="319620"/>
                    <a:pt x="2227586" y="318628"/>
                  </a:cubicBezTo>
                  <a:lnTo>
                    <a:pt x="2267769" y="318628"/>
                  </a:lnTo>
                  <a:cubicBezTo>
                    <a:pt x="2291582" y="321605"/>
                    <a:pt x="2306465" y="304241"/>
                    <a:pt x="2312418" y="266538"/>
                  </a:cubicBezTo>
                  <a:cubicBezTo>
                    <a:pt x="2314402" y="257609"/>
                    <a:pt x="2317379" y="254136"/>
                    <a:pt x="2321347" y="256120"/>
                  </a:cubicBezTo>
                  <a:cubicBezTo>
                    <a:pt x="2324324" y="255128"/>
                    <a:pt x="2325812" y="259097"/>
                    <a:pt x="2325812" y="268027"/>
                  </a:cubicBezTo>
                  <a:cubicBezTo>
                    <a:pt x="2325812" y="288863"/>
                    <a:pt x="2331765" y="302753"/>
                    <a:pt x="2343672" y="309698"/>
                  </a:cubicBezTo>
                  <a:cubicBezTo>
                    <a:pt x="2354586" y="314659"/>
                    <a:pt x="2359546" y="321109"/>
                    <a:pt x="2358554" y="329046"/>
                  </a:cubicBezTo>
                  <a:cubicBezTo>
                    <a:pt x="2359546" y="337976"/>
                    <a:pt x="2354090" y="345913"/>
                    <a:pt x="2342183" y="352859"/>
                  </a:cubicBezTo>
                  <a:cubicBezTo>
                    <a:pt x="2332262" y="360796"/>
                    <a:pt x="2315394" y="364765"/>
                    <a:pt x="2291582" y="364765"/>
                  </a:cubicBezTo>
                  <a:lnTo>
                    <a:pt x="2200797" y="364765"/>
                  </a:lnTo>
                  <a:cubicBezTo>
                    <a:pt x="2162101" y="365757"/>
                    <a:pt x="2143250" y="349386"/>
                    <a:pt x="2144242" y="315652"/>
                  </a:cubicBezTo>
                  <a:lnTo>
                    <a:pt x="2144242" y="281421"/>
                  </a:lnTo>
                  <a:cubicBezTo>
                    <a:pt x="2144242" y="259593"/>
                    <a:pt x="2142754" y="241734"/>
                    <a:pt x="2139777" y="227843"/>
                  </a:cubicBezTo>
                  <a:cubicBezTo>
                    <a:pt x="2137793" y="217921"/>
                    <a:pt x="2141762" y="213456"/>
                    <a:pt x="2151683" y="214449"/>
                  </a:cubicBezTo>
                  <a:close/>
                  <a:moveTo>
                    <a:pt x="2212703" y="202542"/>
                  </a:moveTo>
                  <a:cubicBezTo>
                    <a:pt x="2247429" y="206511"/>
                    <a:pt x="2269754" y="217425"/>
                    <a:pt x="2279675" y="235284"/>
                  </a:cubicBezTo>
                  <a:cubicBezTo>
                    <a:pt x="2284637" y="254136"/>
                    <a:pt x="2279675" y="268523"/>
                    <a:pt x="2264793" y="278445"/>
                  </a:cubicBezTo>
                  <a:cubicBezTo>
                    <a:pt x="2244949" y="286382"/>
                    <a:pt x="2233043" y="280925"/>
                    <a:pt x="2229074" y="262074"/>
                  </a:cubicBezTo>
                  <a:cubicBezTo>
                    <a:pt x="2226097" y="240245"/>
                    <a:pt x="2219152" y="223378"/>
                    <a:pt x="2208238" y="211472"/>
                  </a:cubicBezTo>
                  <a:cubicBezTo>
                    <a:pt x="2206254" y="209488"/>
                    <a:pt x="2205758" y="207503"/>
                    <a:pt x="2206750" y="205519"/>
                  </a:cubicBezTo>
                  <a:cubicBezTo>
                    <a:pt x="2206750" y="203534"/>
                    <a:pt x="2208734" y="202542"/>
                    <a:pt x="2212703" y="202542"/>
                  </a:cubicBezTo>
                  <a:close/>
                  <a:moveTo>
                    <a:pt x="1014934" y="199566"/>
                  </a:moveTo>
                  <a:lnTo>
                    <a:pt x="1014934" y="201054"/>
                  </a:lnTo>
                  <a:lnTo>
                    <a:pt x="1016422" y="201054"/>
                  </a:lnTo>
                  <a:close/>
                  <a:moveTo>
                    <a:pt x="2701752" y="151941"/>
                  </a:moveTo>
                  <a:lnTo>
                    <a:pt x="2701752" y="195101"/>
                  </a:lnTo>
                  <a:lnTo>
                    <a:pt x="2764260" y="195101"/>
                  </a:lnTo>
                  <a:lnTo>
                    <a:pt x="2764260" y="151941"/>
                  </a:lnTo>
                  <a:close/>
                  <a:moveTo>
                    <a:pt x="1853227" y="150824"/>
                  </a:moveTo>
                  <a:cubicBezTo>
                    <a:pt x="1855398" y="151073"/>
                    <a:pt x="1857847" y="151941"/>
                    <a:pt x="1860576" y="153429"/>
                  </a:cubicBezTo>
                  <a:cubicBezTo>
                    <a:pt x="1878435" y="160374"/>
                    <a:pt x="1896294" y="169304"/>
                    <a:pt x="1914154" y="180218"/>
                  </a:cubicBezTo>
                  <a:cubicBezTo>
                    <a:pt x="1918122" y="183195"/>
                    <a:pt x="1920107" y="186667"/>
                    <a:pt x="1920107" y="190636"/>
                  </a:cubicBezTo>
                  <a:cubicBezTo>
                    <a:pt x="1919115" y="193613"/>
                    <a:pt x="1916138" y="196093"/>
                    <a:pt x="1911177" y="198077"/>
                  </a:cubicBezTo>
                  <a:cubicBezTo>
                    <a:pt x="1905224" y="199070"/>
                    <a:pt x="1899271" y="204527"/>
                    <a:pt x="1893318" y="214449"/>
                  </a:cubicBezTo>
                  <a:cubicBezTo>
                    <a:pt x="1887365" y="226355"/>
                    <a:pt x="1877443" y="241734"/>
                    <a:pt x="1863552" y="260585"/>
                  </a:cubicBezTo>
                  <a:cubicBezTo>
                    <a:pt x="1862560" y="262570"/>
                    <a:pt x="1861568" y="264058"/>
                    <a:pt x="1860576" y="265050"/>
                  </a:cubicBezTo>
                  <a:cubicBezTo>
                    <a:pt x="1900263" y="285886"/>
                    <a:pt x="1945904" y="298784"/>
                    <a:pt x="1997497" y="303745"/>
                  </a:cubicBezTo>
                  <a:cubicBezTo>
                    <a:pt x="2003450" y="303745"/>
                    <a:pt x="2006427" y="305730"/>
                    <a:pt x="2006427" y="309698"/>
                  </a:cubicBezTo>
                  <a:cubicBezTo>
                    <a:pt x="2007419" y="311683"/>
                    <a:pt x="2004939" y="314659"/>
                    <a:pt x="1998986" y="318628"/>
                  </a:cubicBezTo>
                  <a:cubicBezTo>
                    <a:pt x="1987079" y="323589"/>
                    <a:pt x="1975173" y="337480"/>
                    <a:pt x="1963267" y="360300"/>
                  </a:cubicBezTo>
                  <a:cubicBezTo>
                    <a:pt x="1959298" y="371214"/>
                    <a:pt x="1952353" y="374191"/>
                    <a:pt x="1942431" y="369230"/>
                  </a:cubicBezTo>
                  <a:cubicBezTo>
                    <a:pt x="1886868" y="348394"/>
                    <a:pt x="1846685" y="327062"/>
                    <a:pt x="1821880" y="305234"/>
                  </a:cubicBezTo>
                  <a:cubicBezTo>
                    <a:pt x="1789138" y="332023"/>
                    <a:pt x="1732087" y="353851"/>
                    <a:pt x="1650728" y="370718"/>
                  </a:cubicBezTo>
                  <a:cubicBezTo>
                    <a:pt x="1642790" y="372702"/>
                    <a:pt x="1638822" y="372206"/>
                    <a:pt x="1638822" y="369230"/>
                  </a:cubicBezTo>
                  <a:cubicBezTo>
                    <a:pt x="1638822" y="364269"/>
                    <a:pt x="1641798" y="360796"/>
                    <a:pt x="1647751" y="358812"/>
                  </a:cubicBezTo>
                  <a:cubicBezTo>
                    <a:pt x="1714228" y="328054"/>
                    <a:pt x="1760861" y="296800"/>
                    <a:pt x="1787650" y="265050"/>
                  </a:cubicBezTo>
                  <a:cubicBezTo>
                    <a:pt x="1774751" y="246198"/>
                    <a:pt x="1760861" y="216929"/>
                    <a:pt x="1745978" y="177241"/>
                  </a:cubicBezTo>
                  <a:cubicBezTo>
                    <a:pt x="1744986" y="172281"/>
                    <a:pt x="1745978" y="168808"/>
                    <a:pt x="1748954" y="166824"/>
                  </a:cubicBezTo>
                  <a:cubicBezTo>
                    <a:pt x="1751931" y="164839"/>
                    <a:pt x="1754908" y="166327"/>
                    <a:pt x="1757884" y="171288"/>
                  </a:cubicBezTo>
                  <a:cubicBezTo>
                    <a:pt x="1770782" y="194109"/>
                    <a:pt x="1788642" y="214449"/>
                    <a:pt x="1811462" y="232308"/>
                  </a:cubicBezTo>
                  <a:cubicBezTo>
                    <a:pt x="1822376" y="216433"/>
                    <a:pt x="1832298" y="194109"/>
                    <a:pt x="1841228" y="165335"/>
                  </a:cubicBezTo>
                  <a:cubicBezTo>
                    <a:pt x="1842716" y="154917"/>
                    <a:pt x="1846716" y="150080"/>
                    <a:pt x="1853227" y="150824"/>
                  </a:cubicBezTo>
                  <a:close/>
                  <a:moveTo>
                    <a:pt x="2269258" y="117710"/>
                  </a:moveTo>
                  <a:lnTo>
                    <a:pt x="2269258" y="178730"/>
                  </a:lnTo>
                  <a:lnTo>
                    <a:pt x="2316883" y="178730"/>
                  </a:lnTo>
                  <a:lnTo>
                    <a:pt x="2316883" y="117710"/>
                  </a:lnTo>
                  <a:close/>
                  <a:moveTo>
                    <a:pt x="2163590" y="117710"/>
                  </a:moveTo>
                  <a:lnTo>
                    <a:pt x="2163590" y="178730"/>
                  </a:lnTo>
                  <a:lnTo>
                    <a:pt x="2211215" y="178730"/>
                  </a:lnTo>
                  <a:lnTo>
                    <a:pt x="2211215" y="117710"/>
                  </a:lnTo>
                  <a:close/>
                  <a:moveTo>
                    <a:pt x="1314972" y="111757"/>
                  </a:moveTo>
                  <a:cubicBezTo>
                    <a:pt x="1305050" y="127632"/>
                    <a:pt x="1293640" y="143011"/>
                    <a:pt x="1280741" y="157894"/>
                  </a:cubicBezTo>
                  <a:cubicBezTo>
                    <a:pt x="1307530" y="163847"/>
                    <a:pt x="1324894" y="174761"/>
                    <a:pt x="1332831" y="190636"/>
                  </a:cubicBezTo>
                  <a:cubicBezTo>
                    <a:pt x="1341761" y="166824"/>
                    <a:pt x="1347714" y="140531"/>
                    <a:pt x="1350690" y="111757"/>
                  </a:cubicBezTo>
                  <a:close/>
                  <a:moveTo>
                    <a:pt x="2701752" y="96874"/>
                  </a:moveTo>
                  <a:lnTo>
                    <a:pt x="2701752" y="140034"/>
                  </a:lnTo>
                  <a:lnTo>
                    <a:pt x="2764260" y="140034"/>
                  </a:lnTo>
                  <a:lnTo>
                    <a:pt x="2764260" y="96874"/>
                  </a:lnTo>
                  <a:close/>
                  <a:moveTo>
                    <a:pt x="2648174" y="92409"/>
                  </a:moveTo>
                  <a:cubicBezTo>
                    <a:pt x="2647182" y="93402"/>
                    <a:pt x="2644701" y="93898"/>
                    <a:pt x="2640733" y="93898"/>
                  </a:cubicBezTo>
                  <a:lnTo>
                    <a:pt x="2593108" y="93898"/>
                  </a:lnTo>
                  <a:lnTo>
                    <a:pt x="2593108" y="122175"/>
                  </a:lnTo>
                  <a:cubicBezTo>
                    <a:pt x="2616920" y="126144"/>
                    <a:pt x="2633291" y="133585"/>
                    <a:pt x="2642221" y="144499"/>
                  </a:cubicBezTo>
                  <a:cubicBezTo>
                    <a:pt x="2645197" y="147476"/>
                    <a:pt x="2647182" y="151445"/>
                    <a:pt x="2648174" y="156406"/>
                  </a:cubicBezTo>
                  <a:cubicBezTo>
                    <a:pt x="2648174" y="148468"/>
                    <a:pt x="2648174" y="140531"/>
                    <a:pt x="2648174" y="132593"/>
                  </a:cubicBezTo>
                  <a:lnTo>
                    <a:pt x="2648174" y="93898"/>
                  </a:lnTo>
                  <a:close/>
                  <a:moveTo>
                    <a:pt x="1842716" y="86456"/>
                  </a:moveTo>
                  <a:cubicBezTo>
                    <a:pt x="1915146" y="98363"/>
                    <a:pt x="1961282" y="118702"/>
                    <a:pt x="1981126" y="147476"/>
                  </a:cubicBezTo>
                  <a:cubicBezTo>
                    <a:pt x="1996009" y="171288"/>
                    <a:pt x="1993033" y="191628"/>
                    <a:pt x="1972197" y="208495"/>
                  </a:cubicBezTo>
                  <a:cubicBezTo>
                    <a:pt x="1953345" y="220402"/>
                    <a:pt x="1937470" y="214945"/>
                    <a:pt x="1924572" y="192124"/>
                  </a:cubicBezTo>
                  <a:cubicBezTo>
                    <a:pt x="1907704" y="159382"/>
                    <a:pt x="1879427" y="126640"/>
                    <a:pt x="1839740" y="93898"/>
                  </a:cubicBezTo>
                  <a:cubicBezTo>
                    <a:pt x="1836763" y="91913"/>
                    <a:pt x="1835771" y="89929"/>
                    <a:pt x="1836763" y="87945"/>
                  </a:cubicBezTo>
                  <a:cubicBezTo>
                    <a:pt x="1836763" y="86952"/>
                    <a:pt x="1838747" y="86456"/>
                    <a:pt x="1842716" y="86456"/>
                  </a:cubicBezTo>
                  <a:close/>
                  <a:moveTo>
                    <a:pt x="1731467" y="83108"/>
                  </a:moveTo>
                  <a:cubicBezTo>
                    <a:pt x="1732707" y="82364"/>
                    <a:pt x="1734072" y="82488"/>
                    <a:pt x="1735560" y="83480"/>
                  </a:cubicBezTo>
                  <a:cubicBezTo>
                    <a:pt x="1763341" y="91417"/>
                    <a:pt x="1783681" y="100347"/>
                    <a:pt x="1796579" y="110269"/>
                  </a:cubicBezTo>
                  <a:cubicBezTo>
                    <a:pt x="1800548" y="112253"/>
                    <a:pt x="1802533" y="115726"/>
                    <a:pt x="1802533" y="120687"/>
                  </a:cubicBezTo>
                  <a:cubicBezTo>
                    <a:pt x="1801540" y="124656"/>
                    <a:pt x="1799060" y="126640"/>
                    <a:pt x="1795091" y="126640"/>
                  </a:cubicBezTo>
                  <a:cubicBezTo>
                    <a:pt x="1789138" y="126640"/>
                    <a:pt x="1784177" y="128624"/>
                    <a:pt x="1780208" y="132593"/>
                  </a:cubicBezTo>
                  <a:cubicBezTo>
                    <a:pt x="1732583" y="177241"/>
                    <a:pt x="1690415" y="209488"/>
                    <a:pt x="1653704" y="229331"/>
                  </a:cubicBezTo>
                  <a:cubicBezTo>
                    <a:pt x="1648743" y="231316"/>
                    <a:pt x="1645767" y="231812"/>
                    <a:pt x="1644775" y="230820"/>
                  </a:cubicBezTo>
                  <a:cubicBezTo>
                    <a:pt x="1643783" y="228835"/>
                    <a:pt x="1644775" y="225859"/>
                    <a:pt x="1647751" y="221890"/>
                  </a:cubicBezTo>
                  <a:cubicBezTo>
                    <a:pt x="1686447" y="171288"/>
                    <a:pt x="1713236" y="126640"/>
                    <a:pt x="1728119" y="87945"/>
                  </a:cubicBezTo>
                  <a:cubicBezTo>
                    <a:pt x="1729111" y="85464"/>
                    <a:pt x="1730227" y="83852"/>
                    <a:pt x="1731467" y="83108"/>
                  </a:cubicBezTo>
                  <a:close/>
                  <a:moveTo>
                    <a:pt x="849363" y="78643"/>
                  </a:moveTo>
                  <a:cubicBezTo>
                    <a:pt x="850603" y="78395"/>
                    <a:pt x="852215" y="78519"/>
                    <a:pt x="854200" y="79015"/>
                  </a:cubicBezTo>
                  <a:cubicBezTo>
                    <a:pt x="892895" y="84968"/>
                    <a:pt x="918692" y="98363"/>
                    <a:pt x="931590" y="119199"/>
                  </a:cubicBezTo>
                  <a:cubicBezTo>
                    <a:pt x="942504" y="144003"/>
                    <a:pt x="937543" y="162359"/>
                    <a:pt x="916708" y="174265"/>
                  </a:cubicBezTo>
                  <a:cubicBezTo>
                    <a:pt x="892895" y="182202"/>
                    <a:pt x="879004" y="173273"/>
                    <a:pt x="875036" y="147476"/>
                  </a:cubicBezTo>
                  <a:cubicBezTo>
                    <a:pt x="870075" y="121679"/>
                    <a:pt x="861145" y="102331"/>
                    <a:pt x="848247" y="89433"/>
                  </a:cubicBezTo>
                  <a:cubicBezTo>
                    <a:pt x="846262" y="86456"/>
                    <a:pt x="845766" y="83480"/>
                    <a:pt x="846758" y="80503"/>
                  </a:cubicBezTo>
                  <a:cubicBezTo>
                    <a:pt x="847254" y="79511"/>
                    <a:pt x="848123" y="78891"/>
                    <a:pt x="849363" y="78643"/>
                  </a:cubicBezTo>
                  <a:close/>
                  <a:moveTo>
                    <a:pt x="81484" y="74550"/>
                  </a:moveTo>
                  <a:cubicBezTo>
                    <a:pt x="125140" y="79511"/>
                    <a:pt x="154410" y="94394"/>
                    <a:pt x="169293" y="119199"/>
                  </a:cubicBezTo>
                  <a:cubicBezTo>
                    <a:pt x="179215" y="143011"/>
                    <a:pt x="172269" y="160374"/>
                    <a:pt x="148457" y="171288"/>
                  </a:cubicBezTo>
                  <a:cubicBezTo>
                    <a:pt x="126629" y="179226"/>
                    <a:pt x="112738" y="172777"/>
                    <a:pt x="106785" y="151941"/>
                  </a:cubicBezTo>
                  <a:cubicBezTo>
                    <a:pt x="102816" y="127136"/>
                    <a:pt x="92398" y="104316"/>
                    <a:pt x="75531" y="83480"/>
                  </a:cubicBezTo>
                  <a:cubicBezTo>
                    <a:pt x="73547" y="80503"/>
                    <a:pt x="73051" y="78519"/>
                    <a:pt x="74043" y="77527"/>
                  </a:cubicBezTo>
                  <a:cubicBezTo>
                    <a:pt x="75035" y="75542"/>
                    <a:pt x="77515" y="74550"/>
                    <a:pt x="81484" y="74550"/>
                  </a:cubicBezTo>
                  <a:close/>
                  <a:moveTo>
                    <a:pt x="2703240" y="43296"/>
                  </a:moveTo>
                  <a:cubicBezTo>
                    <a:pt x="2702248" y="45281"/>
                    <a:pt x="2701752" y="48257"/>
                    <a:pt x="2701752" y="52226"/>
                  </a:cubicBezTo>
                  <a:lnTo>
                    <a:pt x="2701752" y="86456"/>
                  </a:lnTo>
                  <a:lnTo>
                    <a:pt x="2764260" y="86456"/>
                  </a:lnTo>
                  <a:lnTo>
                    <a:pt x="2764260" y="43296"/>
                  </a:lnTo>
                  <a:close/>
                  <a:moveTo>
                    <a:pt x="2279675" y="43296"/>
                  </a:moveTo>
                  <a:cubicBezTo>
                    <a:pt x="2279675" y="46273"/>
                    <a:pt x="2278683" y="48753"/>
                    <a:pt x="2276699" y="50738"/>
                  </a:cubicBezTo>
                  <a:cubicBezTo>
                    <a:pt x="2271738" y="53714"/>
                    <a:pt x="2269258" y="58179"/>
                    <a:pt x="2269258" y="64132"/>
                  </a:cubicBezTo>
                  <a:lnTo>
                    <a:pt x="2269258" y="105804"/>
                  </a:lnTo>
                  <a:lnTo>
                    <a:pt x="2316883" y="105804"/>
                  </a:lnTo>
                  <a:lnTo>
                    <a:pt x="2316883" y="43296"/>
                  </a:lnTo>
                  <a:close/>
                  <a:moveTo>
                    <a:pt x="2168054" y="43296"/>
                  </a:moveTo>
                  <a:cubicBezTo>
                    <a:pt x="2165078" y="44288"/>
                    <a:pt x="2163590" y="47265"/>
                    <a:pt x="2163590" y="52226"/>
                  </a:cubicBezTo>
                  <a:lnTo>
                    <a:pt x="2163590" y="105804"/>
                  </a:lnTo>
                  <a:lnTo>
                    <a:pt x="2211215" y="105804"/>
                  </a:lnTo>
                  <a:lnTo>
                    <a:pt x="2211215" y="43296"/>
                  </a:lnTo>
                  <a:lnTo>
                    <a:pt x="2169543" y="43296"/>
                  </a:lnTo>
                  <a:cubicBezTo>
                    <a:pt x="2169543" y="43296"/>
                    <a:pt x="2169046" y="43296"/>
                    <a:pt x="2168054" y="43296"/>
                  </a:cubicBezTo>
                  <a:close/>
                  <a:moveTo>
                    <a:pt x="255613" y="15019"/>
                  </a:moveTo>
                  <a:cubicBezTo>
                    <a:pt x="273472" y="20972"/>
                    <a:pt x="292820" y="33374"/>
                    <a:pt x="313656" y="52226"/>
                  </a:cubicBezTo>
                  <a:cubicBezTo>
                    <a:pt x="317625" y="58179"/>
                    <a:pt x="315640" y="63140"/>
                    <a:pt x="307703" y="67109"/>
                  </a:cubicBezTo>
                  <a:cubicBezTo>
                    <a:pt x="299765" y="71077"/>
                    <a:pt x="295797" y="76534"/>
                    <a:pt x="295797" y="83480"/>
                  </a:cubicBezTo>
                  <a:cubicBezTo>
                    <a:pt x="294804" y="149956"/>
                    <a:pt x="291828" y="221394"/>
                    <a:pt x="286867" y="297792"/>
                  </a:cubicBezTo>
                  <a:cubicBezTo>
                    <a:pt x="284883" y="320613"/>
                    <a:pt x="275457" y="335495"/>
                    <a:pt x="258590" y="342441"/>
                  </a:cubicBezTo>
                  <a:cubicBezTo>
                    <a:pt x="247676" y="350378"/>
                    <a:pt x="232793" y="355339"/>
                    <a:pt x="213941" y="357323"/>
                  </a:cubicBezTo>
                  <a:cubicBezTo>
                    <a:pt x="202035" y="359308"/>
                    <a:pt x="195586" y="356331"/>
                    <a:pt x="194594" y="348394"/>
                  </a:cubicBezTo>
                  <a:cubicBezTo>
                    <a:pt x="190625" y="330534"/>
                    <a:pt x="173758" y="317636"/>
                    <a:pt x="143992" y="309698"/>
                  </a:cubicBezTo>
                  <a:cubicBezTo>
                    <a:pt x="137047" y="305730"/>
                    <a:pt x="134070" y="302257"/>
                    <a:pt x="135062" y="299281"/>
                  </a:cubicBezTo>
                  <a:cubicBezTo>
                    <a:pt x="135062" y="296304"/>
                    <a:pt x="139527" y="295312"/>
                    <a:pt x="148457" y="296304"/>
                  </a:cubicBezTo>
                  <a:cubicBezTo>
                    <a:pt x="174254" y="298288"/>
                    <a:pt x="193105" y="297792"/>
                    <a:pt x="205012" y="294816"/>
                  </a:cubicBezTo>
                  <a:cubicBezTo>
                    <a:pt x="215926" y="292831"/>
                    <a:pt x="221879" y="285390"/>
                    <a:pt x="222871" y="272491"/>
                  </a:cubicBezTo>
                  <a:cubicBezTo>
                    <a:pt x="226840" y="240741"/>
                    <a:pt x="229320" y="212960"/>
                    <a:pt x="230312" y="189148"/>
                  </a:cubicBezTo>
                  <a:cubicBezTo>
                    <a:pt x="171773" y="224866"/>
                    <a:pt x="116211" y="254632"/>
                    <a:pt x="63625" y="278445"/>
                  </a:cubicBezTo>
                  <a:cubicBezTo>
                    <a:pt x="63625" y="278445"/>
                    <a:pt x="63129" y="278941"/>
                    <a:pt x="62136" y="279933"/>
                  </a:cubicBezTo>
                  <a:cubicBezTo>
                    <a:pt x="56183" y="284894"/>
                    <a:pt x="52711" y="290351"/>
                    <a:pt x="51719" y="296304"/>
                  </a:cubicBezTo>
                  <a:cubicBezTo>
                    <a:pt x="49734" y="301265"/>
                    <a:pt x="46758" y="304241"/>
                    <a:pt x="42789" y="305234"/>
                  </a:cubicBezTo>
                  <a:cubicBezTo>
                    <a:pt x="39812" y="305234"/>
                    <a:pt x="36340" y="302753"/>
                    <a:pt x="32371" y="297792"/>
                  </a:cubicBezTo>
                  <a:cubicBezTo>
                    <a:pt x="23441" y="281917"/>
                    <a:pt x="13023" y="262074"/>
                    <a:pt x="1117" y="238261"/>
                  </a:cubicBezTo>
                  <a:cubicBezTo>
                    <a:pt x="-1860" y="229331"/>
                    <a:pt x="1117" y="224370"/>
                    <a:pt x="10047" y="223378"/>
                  </a:cubicBezTo>
                  <a:cubicBezTo>
                    <a:pt x="33859" y="220402"/>
                    <a:pt x="58664" y="215937"/>
                    <a:pt x="84461" y="209984"/>
                  </a:cubicBezTo>
                  <a:cubicBezTo>
                    <a:pt x="150937" y="195101"/>
                    <a:pt x="199554" y="182699"/>
                    <a:pt x="230312" y="172777"/>
                  </a:cubicBezTo>
                  <a:cubicBezTo>
                    <a:pt x="232297" y="144003"/>
                    <a:pt x="233289" y="102827"/>
                    <a:pt x="233289" y="49249"/>
                  </a:cubicBezTo>
                  <a:lnTo>
                    <a:pt x="72554" y="49249"/>
                  </a:lnTo>
                  <a:cubicBezTo>
                    <a:pt x="52711" y="49249"/>
                    <a:pt x="34851" y="50241"/>
                    <a:pt x="18976" y="52226"/>
                  </a:cubicBezTo>
                  <a:cubicBezTo>
                    <a:pt x="15008" y="52226"/>
                    <a:pt x="12527" y="51234"/>
                    <a:pt x="11535" y="49249"/>
                  </a:cubicBezTo>
                  <a:cubicBezTo>
                    <a:pt x="10543" y="48257"/>
                    <a:pt x="8558" y="45777"/>
                    <a:pt x="5582" y="41808"/>
                  </a:cubicBezTo>
                  <a:cubicBezTo>
                    <a:pt x="7566" y="43792"/>
                    <a:pt x="7070" y="42800"/>
                    <a:pt x="4094" y="38831"/>
                  </a:cubicBezTo>
                  <a:cubicBezTo>
                    <a:pt x="3101" y="36847"/>
                    <a:pt x="3101" y="35359"/>
                    <a:pt x="4094" y="34366"/>
                  </a:cubicBezTo>
                  <a:cubicBezTo>
                    <a:pt x="5086" y="33374"/>
                    <a:pt x="6078" y="33374"/>
                    <a:pt x="7070" y="34366"/>
                  </a:cubicBezTo>
                  <a:cubicBezTo>
                    <a:pt x="28898" y="36351"/>
                    <a:pt x="54695" y="37343"/>
                    <a:pt x="84461" y="37343"/>
                  </a:cubicBezTo>
                  <a:lnTo>
                    <a:pt x="233289" y="37343"/>
                  </a:lnTo>
                  <a:cubicBezTo>
                    <a:pt x="243211" y="23452"/>
                    <a:pt x="250652" y="16011"/>
                    <a:pt x="255613" y="15019"/>
                  </a:cubicBezTo>
                  <a:close/>
                  <a:moveTo>
                    <a:pt x="2331765" y="6089"/>
                  </a:moveTo>
                  <a:cubicBezTo>
                    <a:pt x="2349625" y="11050"/>
                    <a:pt x="2367980" y="21964"/>
                    <a:pt x="2386832" y="38831"/>
                  </a:cubicBezTo>
                  <a:cubicBezTo>
                    <a:pt x="2387824" y="45777"/>
                    <a:pt x="2386336" y="50241"/>
                    <a:pt x="2382367" y="52226"/>
                  </a:cubicBezTo>
                  <a:cubicBezTo>
                    <a:pt x="2378398" y="55202"/>
                    <a:pt x="2375918" y="59171"/>
                    <a:pt x="2374925" y="64132"/>
                  </a:cubicBezTo>
                  <a:lnTo>
                    <a:pt x="2374925" y="80503"/>
                  </a:lnTo>
                  <a:cubicBezTo>
                    <a:pt x="2374925" y="120191"/>
                    <a:pt x="2376414" y="152933"/>
                    <a:pt x="2379390" y="178730"/>
                  </a:cubicBezTo>
                  <a:cubicBezTo>
                    <a:pt x="2381375" y="189644"/>
                    <a:pt x="2377406" y="196589"/>
                    <a:pt x="2367484" y="199566"/>
                  </a:cubicBezTo>
                  <a:cubicBezTo>
                    <a:pt x="2360539" y="202542"/>
                    <a:pt x="2348633" y="205023"/>
                    <a:pt x="2331765" y="207007"/>
                  </a:cubicBezTo>
                  <a:cubicBezTo>
                    <a:pt x="2320851" y="207999"/>
                    <a:pt x="2315890" y="203534"/>
                    <a:pt x="2316883" y="193613"/>
                  </a:cubicBezTo>
                  <a:lnTo>
                    <a:pt x="2316883" y="190636"/>
                  </a:lnTo>
                  <a:lnTo>
                    <a:pt x="2163590" y="190636"/>
                  </a:lnTo>
                  <a:cubicBezTo>
                    <a:pt x="2163590" y="200558"/>
                    <a:pt x="2159125" y="207007"/>
                    <a:pt x="2150195" y="209984"/>
                  </a:cubicBezTo>
                  <a:cubicBezTo>
                    <a:pt x="2146226" y="210976"/>
                    <a:pt x="2137793" y="212464"/>
                    <a:pt x="2124894" y="214449"/>
                  </a:cubicBezTo>
                  <a:cubicBezTo>
                    <a:pt x="2121918" y="215441"/>
                    <a:pt x="2119437" y="215937"/>
                    <a:pt x="2117453" y="215937"/>
                  </a:cubicBezTo>
                  <a:cubicBezTo>
                    <a:pt x="2106539" y="216929"/>
                    <a:pt x="2101578" y="211472"/>
                    <a:pt x="2102570" y="199566"/>
                  </a:cubicBezTo>
                  <a:cubicBezTo>
                    <a:pt x="2105547" y="172777"/>
                    <a:pt x="2107035" y="143011"/>
                    <a:pt x="2107035" y="110269"/>
                  </a:cubicBezTo>
                  <a:lnTo>
                    <a:pt x="2107035" y="84968"/>
                  </a:lnTo>
                  <a:cubicBezTo>
                    <a:pt x="2107035" y="58179"/>
                    <a:pt x="2106043" y="37839"/>
                    <a:pt x="2104058" y="23949"/>
                  </a:cubicBezTo>
                  <a:cubicBezTo>
                    <a:pt x="2103066" y="13034"/>
                    <a:pt x="2107035" y="9066"/>
                    <a:pt x="2115965" y="12042"/>
                  </a:cubicBezTo>
                  <a:cubicBezTo>
                    <a:pt x="2129855" y="14027"/>
                    <a:pt x="2147218" y="19484"/>
                    <a:pt x="2168054" y="28413"/>
                  </a:cubicBezTo>
                  <a:cubicBezTo>
                    <a:pt x="2170039" y="28413"/>
                    <a:pt x="2171527" y="29406"/>
                    <a:pt x="2172519" y="31390"/>
                  </a:cubicBezTo>
                  <a:lnTo>
                    <a:pt x="2309441" y="31390"/>
                  </a:lnTo>
                  <a:cubicBezTo>
                    <a:pt x="2317379" y="17499"/>
                    <a:pt x="2324820" y="9066"/>
                    <a:pt x="2331765" y="6089"/>
                  </a:cubicBezTo>
                  <a:close/>
                  <a:moveTo>
                    <a:pt x="415752" y="6089"/>
                  </a:moveTo>
                  <a:cubicBezTo>
                    <a:pt x="460401" y="6089"/>
                    <a:pt x="487686" y="16507"/>
                    <a:pt x="497608" y="37343"/>
                  </a:cubicBezTo>
                  <a:cubicBezTo>
                    <a:pt x="505545" y="60163"/>
                    <a:pt x="498104" y="77527"/>
                    <a:pt x="475283" y="89433"/>
                  </a:cubicBezTo>
                  <a:cubicBezTo>
                    <a:pt x="458416" y="93402"/>
                    <a:pt x="446510" y="87449"/>
                    <a:pt x="439565" y="71574"/>
                  </a:cubicBezTo>
                  <a:cubicBezTo>
                    <a:pt x="433611" y="47761"/>
                    <a:pt x="424186" y="29406"/>
                    <a:pt x="411287" y="16507"/>
                  </a:cubicBezTo>
                  <a:cubicBezTo>
                    <a:pt x="408311" y="13531"/>
                    <a:pt x="407319" y="11050"/>
                    <a:pt x="408311" y="9066"/>
                  </a:cubicBezTo>
                  <a:cubicBezTo>
                    <a:pt x="409303" y="7081"/>
                    <a:pt x="411783" y="6089"/>
                    <a:pt x="415752" y="6089"/>
                  </a:cubicBezTo>
                  <a:close/>
                  <a:moveTo>
                    <a:pt x="1295066" y="4322"/>
                  </a:moveTo>
                  <a:cubicBezTo>
                    <a:pt x="1296926" y="4012"/>
                    <a:pt x="1299097" y="4105"/>
                    <a:pt x="1301577" y="4601"/>
                  </a:cubicBezTo>
                  <a:cubicBezTo>
                    <a:pt x="1320429" y="9562"/>
                    <a:pt x="1339280" y="16507"/>
                    <a:pt x="1358132" y="25437"/>
                  </a:cubicBezTo>
                  <a:cubicBezTo>
                    <a:pt x="1367061" y="32382"/>
                    <a:pt x="1366565" y="38335"/>
                    <a:pt x="1356644" y="43296"/>
                  </a:cubicBezTo>
                  <a:cubicBezTo>
                    <a:pt x="1351683" y="45281"/>
                    <a:pt x="1348210" y="48753"/>
                    <a:pt x="1346226" y="53714"/>
                  </a:cubicBezTo>
                  <a:cubicBezTo>
                    <a:pt x="1338288" y="70581"/>
                    <a:pt x="1329854" y="85960"/>
                    <a:pt x="1320925" y="99851"/>
                  </a:cubicBezTo>
                  <a:lnTo>
                    <a:pt x="1347714" y="99851"/>
                  </a:lnTo>
                  <a:cubicBezTo>
                    <a:pt x="1356644" y="84968"/>
                    <a:pt x="1363589" y="77527"/>
                    <a:pt x="1368550" y="77527"/>
                  </a:cubicBezTo>
                  <a:cubicBezTo>
                    <a:pt x="1380456" y="78519"/>
                    <a:pt x="1397323" y="88441"/>
                    <a:pt x="1419151" y="107292"/>
                  </a:cubicBezTo>
                  <a:cubicBezTo>
                    <a:pt x="1427089" y="115230"/>
                    <a:pt x="1426097" y="121183"/>
                    <a:pt x="1416175" y="125152"/>
                  </a:cubicBezTo>
                  <a:cubicBezTo>
                    <a:pt x="1411214" y="125152"/>
                    <a:pt x="1408237" y="129120"/>
                    <a:pt x="1407245" y="137058"/>
                  </a:cubicBezTo>
                  <a:cubicBezTo>
                    <a:pt x="1386409" y="247191"/>
                    <a:pt x="1326878" y="315156"/>
                    <a:pt x="1228651" y="340952"/>
                  </a:cubicBezTo>
                  <a:cubicBezTo>
                    <a:pt x="1221706" y="342937"/>
                    <a:pt x="1218233" y="342937"/>
                    <a:pt x="1218233" y="340952"/>
                  </a:cubicBezTo>
                  <a:cubicBezTo>
                    <a:pt x="1216249" y="338968"/>
                    <a:pt x="1218730" y="335495"/>
                    <a:pt x="1225675" y="330534"/>
                  </a:cubicBezTo>
                  <a:cubicBezTo>
                    <a:pt x="1261394" y="306722"/>
                    <a:pt x="1289671" y="276956"/>
                    <a:pt x="1310507" y="241238"/>
                  </a:cubicBezTo>
                  <a:cubicBezTo>
                    <a:pt x="1291655" y="239253"/>
                    <a:pt x="1282229" y="229827"/>
                    <a:pt x="1282229" y="212960"/>
                  </a:cubicBezTo>
                  <a:cubicBezTo>
                    <a:pt x="1280245" y="196093"/>
                    <a:pt x="1276276" y="181210"/>
                    <a:pt x="1270323" y="168312"/>
                  </a:cubicBezTo>
                  <a:cubicBezTo>
                    <a:pt x="1262386" y="177241"/>
                    <a:pt x="1247503" y="189644"/>
                    <a:pt x="1225675" y="205519"/>
                  </a:cubicBezTo>
                  <a:cubicBezTo>
                    <a:pt x="1227659" y="204527"/>
                    <a:pt x="1226667" y="205519"/>
                    <a:pt x="1222698" y="208495"/>
                  </a:cubicBezTo>
                  <a:cubicBezTo>
                    <a:pt x="1219722" y="211472"/>
                    <a:pt x="1217241" y="211968"/>
                    <a:pt x="1215257" y="209984"/>
                  </a:cubicBezTo>
                  <a:cubicBezTo>
                    <a:pt x="1214265" y="207999"/>
                    <a:pt x="1214761" y="205519"/>
                    <a:pt x="1216745" y="202542"/>
                  </a:cubicBezTo>
                  <a:cubicBezTo>
                    <a:pt x="1245518" y="157894"/>
                    <a:pt x="1264866" y="116718"/>
                    <a:pt x="1274788" y="79015"/>
                  </a:cubicBezTo>
                  <a:cubicBezTo>
                    <a:pt x="1280741" y="59171"/>
                    <a:pt x="1284710" y="38831"/>
                    <a:pt x="1286694" y="17995"/>
                  </a:cubicBezTo>
                  <a:cubicBezTo>
                    <a:pt x="1286694" y="9810"/>
                    <a:pt x="1289485" y="5252"/>
                    <a:pt x="1295066" y="4322"/>
                  </a:cubicBezTo>
                  <a:close/>
                  <a:moveTo>
                    <a:pt x="1787650" y="1624"/>
                  </a:moveTo>
                  <a:cubicBezTo>
                    <a:pt x="1830314" y="632"/>
                    <a:pt x="1854126" y="11050"/>
                    <a:pt x="1859087" y="32878"/>
                  </a:cubicBezTo>
                  <a:cubicBezTo>
                    <a:pt x="1861072" y="48753"/>
                    <a:pt x="1854622" y="60659"/>
                    <a:pt x="1839740" y="68597"/>
                  </a:cubicBezTo>
                  <a:lnTo>
                    <a:pt x="1930525" y="68597"/>
                  </a:lnTo>
                  <a:cubicBezTo>
                    <a:pt x="1943423" y="46769"/>
                    <a:pt x="1953345" y="34366"/>
                    <a:pt x="1960290" y="31390"/>
                  </a:cubicBezTo>
                  <a:cubicBezTo>
                    <a:pt x="1973189" y="35359"/>
                    <a:pt x="1989064" y="47265"/>
                    <a:pt x="2007915" y="67109"/>
                  </a:cubicBezTo>
                  <a:cubicBezTo>
                    <a:pt x="2012876" y="75046"/>
                    <a:pt x="2011388" y="80007"/>
                    <a:pt x="2003450" y="81991"/>
                  </a:cubicBezTo>
                  <a:cubicBezTo>
                    <a:pt x="1979638" y="80007"/>
                    <a:pt x="1944911" y="79015"/>
                    <a:pt x="1899271" y="79015"/>
                  </a:cubicBezTo>
                  <a:lnTo>
                    <a:pt x="1704306" y="79015"/>
                  </a:lnTo>
                  <a:cubicBezTo>
                    <a:pt x="1692400" y="79015"/>
                    <a:pt x="1674540" y="80503"/>
                    <a:pt x="1650728" y="83480"/>
                  </a:cubicBezTo>
                  <a:cubicBezTo>
                    <a:pt x="1646759" y="83480"/>
                    <a:pt x="1644279" y="82984"/>
                    <a:pt x="1643286" y="81991"/>
                  </a:cubicBezTo>
                  <a:cubicBezTo>
                    <a:pt x="1640310" y="78023"/>
                    <a:pt x="1637333" y="73062"/>
                    <a:pt x="1634357" y="67109"/>
                  </a:cubicBezTo>
                  <a:cubicBezTo>
                    <a:pt x="1633365" y="64132"/>
                    <a:pt x="1634357" y="63140"/>
                    <a:pt x="1637333" y="64132"/>
                  </a:cubicBezTo>
                  <a:cubicBezTo>
                    <a:pt x="1669083" y="67109"/>
                    <a:pt x="1695872" y="68597"/>
                    <a:pt x="1717701" y="68597"/>
                  </a:cubicBezTo>
                  <a:lnTo>
                    <a:pt x="1809974" y="68597"/>
                  </a:lnTo>
                  <a:cubicBezTo>
                    <a:pt x="1804021" y="65620"/>
                    <a:pt x="1800548" y="58675"/>
                    <a:pt x="1799556" y="47761"/>
                  </a:cubicBezTo>
                  <a:cubicBezTo>
                    <a:pt x="1798564" y="34863"/>
                    <a:pt x="1793107" y="22460"/>
                    <a:pt x="1783185" y="10554"/>
                  </a:cubicBezTo>
                  <a:cubicBezTo>
                    <a:pt x="1780208" y="7577"/>
                    <a:pt x="1779216" y="5593"/>
                    <a:pt x="1780208" y="4601"/>
                  </a:cubicBezTo>
                  <a:cubicBezTo>
                    <a:pt x="1781200" y="2616"/>
                    <a:pt x="1783681" y="1624"/>
                    <a:pt x="1787650" y="1624"/>
                  </a:cubicBezTo>
                  <a:close/>
                  <a:moveTo>
                    <a:pt x="2544180" y="1159"/>
                  </a:moveTo>
                  <a:cubicBezTo>
                    <a:pt x="2545793" y="973"/>
                    <a:pt x="2547715" y="1128"/>
                    <a:pt x="2549947" y="1624"/>
                  </a:cubicBezTo>
                  <a:cubicBezTo>
                    <a:pt x="2562846" y="2616"/>
                    <a:pt x="2577729" y="5593"/>
                    <a:pt x="2594596" y="10554"/>
                  </a:cubicBezTo>
                  <a:cubicBezTo>
                    <a:pt x="2599557" y="12538"/>
                    <a:pt x="2602037" y="14523"/>
                    <a:pt x="2602037" y="16507"/>
                  </a:cubicBezTo>
                  <a:cubicBezTo>
                    <a:pt x="2603029" y="19484"/>
                    <a:pt x="2601541" y="22460"/>
                    <a:pt x="2597572" y="25437"/>
                  </a:cubicBezTo>
                  <a:cubicBezTo>
                    <a:pt x="2594596" y="28413"/>
                    <a:pt x="2593108" y="31886"/>
                    <a:pt x="2593108" y="35855"/>
                  </a:cubicBezTo>
                  <a:lnTo>
                    <a:pt x="2593108" y="79015"/>
                  </a:lnTo>
                  <a:cubicBezTo>
                    <a:pt x="2601045" y="66116"/>
                    <a:pt x="2606998" y="59171"/>
                    <a:pt x="2610967" y="58179"/>
                  </a:cubicBezTo>
                  <a:cubicBezTo>
                    <a:pt x="2620889" y="61156"/>
                    <a:pt x="2632795" y="69093"/>
                    <a:pt x="2646686" y="81991"/>
                  </a:cubicBezTo>
                  <a:cubicBezTo>
                    <a:pt x="2647678" y="81991"/>
                    <a:pt x="2648174" y="82984"/>
                    <a:pt x="2648174" y="84968"/>
                  </a:cubicBezTo>
                  <a:cubicBezTo>
                    <a:pt x="2648174" y="77031"/>
                    <a:pt x="2647678" y="64628"/>
                    <a:pt x="2646686" y="47761"/>
                  </a:cubicBezTo>
                  <a:cubicBezTo>
                    <a:pt x="2646686" y="35855"/>
                    <a:pt x="2646686" y="27917"/>
                    <a:pt x="2646686" y="23949"/>
                  </a:cubicBezTo>
                  <a:cubicBezTo>
                    <a:pt x="2645694" y="17995"/>
                    <a:pt x="2646190" y="14027"/>
                    <a:pt x="2648174" y="12042"/>
                  </a:cubicBezTo>
                  <a:cubicBezTo>
                    <a:pt x="2649166" y="10058"/>
                    <a:pt x="2652143" y="10058"/>
                    <a:pt x="2657104" y="12042"/>
                  </a:cubicBezTo>
                  <a:cubicBezTo>
                    <a:pt x="2673971" y="15019"/>
                    <a:pt x="2689846" y="20476"/>
                    <a:pt x="2704729" y="28413"/>
                  </a:cubicBezTo>
                  <a:cubicBezTo>
                    <a:pt x="2707705" y="28413"/>
                    <a:pt x="2709193" y="29406"/>
                    <a:pt x="2709193" y="31390"/>
                  </a:cubicBezTo>
                  <a:lnTo>
                    <a:pt x="2759795" y="31390"/>
                  </a:lnTo>
                  <a:cubicBezTo>
                    <a:pt x="2766740" y="20476"/>
                    <a:pt x="2772694" y="14523"/>
                    <a:pt x="2777654" y="13531"/>
                  </a:cubicBezTo>
                  <a:cubicBezTo>
                    <a:pt x="2797498" y="19484"/>
                    <a:pt x="2814861" y="29406"/>
                    <a:pt x="2829744" y="43296"/>
                  </a:cubicBezTo>
                  <a:cubicBezTo>
                    <a:pt x="2831729" y="48257"/>
                    <a:pt x="2829744" y="52226"/>
                    <a:pt x="2823791" y="55202"/>
                  </a:cubicBezTo>
                  <a:cubicBezTo>
                    <a:pt x="2819822" y="57187"/>
                    <a:pt x="2817342" y="60163"/>
                    <a:pt x="2816350" y="64132"/>
                  </a:cubicBezTo>
                  <a:lnTo>
                    <a:pt x="2816350" y="123663"/>
                  </a:lnTo>
                  <a:cubicBezTo>
                    <a:pt x="2816350" y="129616"/>
                    <a:pt x="2817342" y="145988"/>
                    <a:pt x="2819326" y="172777"/>
                  </a:cubicBezTo>
                  <a:cubicBezTo>
                    <a:pt x="2820318" y="193613"/>
                    <a:pt x="2820815" y="206015"/>
                    <a:pt x="2820815" y="209984"/>
                  </a:cubicBezTo>
                  <a:cubicBezTo>
                    <a:pt x="2821807" y="221890"/>
                    <a:pt x="2817838" y="229331"/>
                    <a:pt x="2808908" y="232308"/>
                  </a:cubicBezTo>
                  <a:cubicBezTo>
                    <a:pt x="2797002" y="236277"/>
                    <a:pt x="2787576" y="238261"/>
                    <a:pt x="2780631" y="238261"/>
                  </a:cubicBezTo>
                  <a:cubicBezTo>
                    <a:pt x="2768725" y="240245"/>
                    <a:pt x="2763268" y="235284"/>
                    <a:pt x="2764260" y="223378"/>
                  </a:cubicBezTo>
                  <a:lnTo>
                    <a:pt x="2764260" y="205519"/>
                  </a:lnTo>
                  <a:lnTo>
                    <a:pt x="2701752" y="205519"/>
                  </a:lnTo>
                  <a:lnTo>
                    <a:pt x="2701752" y="215937"/>
                  </a:lnTo>
                  <a:cubicBezTo>
                    <a:pt x="2702744" y="226851"/>
                    <a:pt x="2697783" y="233300"/>
                    <a:pt x="2686869" y="235284"/>
                  </a:cubicBezTo>
                  <a:cubicBezTo>
                    <a:pt x="2676947" y="237269"/>
                    <a:pt x="2668514" y="238261"/>
                    <a:pt x="2661568" y="238261"/>
                  </a:cubicBezTo>
                  <a:lnTo>
                    <a:pt x="2657104" y="238261"/>
                  </a:lnTo>
                  <a:cubicBezTo>
                    <a:pt x="2680916" y="248183"/>
                    <a:pt x="2694807" y="260089"/>
                    <a:pt x="2698775" y="273980"/>
                  </a:cubicBezTo>
                  <a:cubicBezTo>
                    <a:pt x="2705721" y="290847"/>
                    <a:pt x="2700264" y="303249"/>
                    <a:pt x="2682404" y="311187"/>
                  </a:cubicBezTo>
                  <a:cubicBezTo>
                    <a:pt x="2662561" y="318132"/>
                    <a:pt x="2651647" y="310691"/>
                    <a:pt x="2649662" y="288863"/>
                  </a:cubicBezTo>
                  <a:cubicBezTo>
                    <a:pt x="2645694" y="268027"/>
                    <a:pt x="2639740" y="252152"/>
                    <a:pt x="2631803" y="241238"/>
                  </a:cubicBezTo>
                  <a:cubicBezTo>
                    <a:pt x="2629818" y="238261"/>
                    <a:pt x="2629322" y="236277"/>
                    <a:pt x="2630315" y="235284"/>
                  </a:cubicBezTo>
                  <a:cubicBezTo>
                    <a:pt x="2631307" y="233300"/>
                    <a:pt x="2633787" y="232804"/>
                    <a:pt x="2637756" y="233796"/>
                  </a:cubicBezTo>
                  <a:cubicBezTo>
                    <a:pt x="2638748" y="234788"/>
                    <a:pt x="2640733" y="235284"/>
                    <a:pt x="2643709" y="235284"/>
                  </a:cubicBezTo>
                  <a:cubicBezTo>
                    <a:pt x="2646686" y="236277"/>
                    <a:pt x="2648670" y="236773"/>
                    <a:pt x="2649662" y="236773"/>
                  </a:cubicBezTo>
                  <a:cubicBezTo>
                    <a:pt x="2646686" y="234788"/>
                    <a:pt x="2645197" y="228835"/>
                    <a:pt x="2645197" y="218913"/>
                  </a:cubicBezTo>
                  <a:cubicBezTo>
                    <a:pt x="2647182" y="206015"/>
                    <a:pt x="2648174" y="189148"/>
                    <a:pt x="2648174" y="168312"/>
                  </a:cubicBezTo>
                  <a:cubicBezTo>
                    <a:pt x="2646189" y="175257"/>
                    <a:pt x="2642221" y="181210"/>
                    <a:pt x="2636268" y="186171"/>
                  </a:cubicBezTo>
                  <a:cubicBezTo>
                    <a:pt x="2617416" y="197085"/>
                    <a:pt x="2606006" y="192620"/>
                    <a:pt x="2602037" y="172777"/>
                  </a:cubicBezTo>
                  <a:cubicBezTo>
                    <a:pt x="2600053" y="162855"/>
                    <a:pt x="2597076" y="152437"/>
                    <a:pt x="2593108" y="141523"/>
                  </a:cubicBezTo>
                  <a:lnTo>
                    <a:pt x="2593108" y="172777"/>
                  </a:lnTo>
                  <a:cubicBezTo>
                    <a:pt x="2593108" y="194605"/>
                    <a:pt x="2593604" y="214449"/>
                    <a:pt x="2594596" y="232308"/>
                  </a:cubicBezTo>
                  <a:cubicBezTo>
                    <a:pt x="2595588" y="239253"/>
                    <a:pt x="2591619" y="244710"/>
                    <a:pt x="2582690" y="248679"/>
                  </a:cubicBezTo>
                  <a:cubicBezTo>
                    <a:pt x="2573760" y="251656"/>
                    <a:pt x="2562846" y="253640"/>
                    <a:pt x="2549947" y="254632"/>
                  </a:cubicBezTo>
                  <a:cubicBezTo>
                    <a:pt x="2543002" y="254632"/>
                    <a:pt x="2539529" y="250663"/>
                    <a:pt x="2539529" y="242726"/>
                  </a:cubicBezTo>
                  <a:cubicBezTo>
                    <a:pt x="2539529" y="237765"/>
                    <a:pt x="2539529" y="228339"/>
                    <a:pt x="2539529" y="214449"/>
                  </a:cubicBezTo>
                  <a:cubicBezTo>
                    <a:pt x="2540521" y="198574"/>
                    <a:pt x="2541018" y="187163"/>
                    <a:pt x="2541018" y="180218"/>
                  </a:cubicBezTo>
                  <a:cubicBezTo>
                    <a:pt x="2528119" y="199070"/>
                    <a:pt x="2507780" y="215441"/>
                    <a:pt x="2479998" y="229331"/>
                  </a:cubicBezTo>
                  <a:cubicBezTo>
                    <a:pt x="2477022" y="231316"/>
                    <a:pt x="2474541" y="231812"/>
                    <a:pt x="2472557" y="230820"/>
                  </a:cubicBezTo>
                  <a:cubicBezTo>
                    <a:pt x="2471565" y="228835"/>
                    <a:pt x="2472061" y="226355"/>
                    <a:pt x="2474045" y="223378"/>
                  </a:cubicBezTo>
                  <a:cubicBezTo>
                    <a:pt x="2502819" y="186667"/>
                    <a:pt x="2523158" y="143507"/>
                    <a:pt x="2535065" y="93898"/>
                  </a:cubicBezTo>
                  <a:lnTo>
                    <a:pt x="2508275" y="93898"/>
                  </a:lnTo>
                  <a:cubicBezTo>
                    <a:pt x="2507283" y="93898"/>
                    <a:pt x="2504307" y="93898"/>
                    <a:pt x="2499346" y="93898"/>
                  </a:cubicBezTo>
                  <a:cubicBezTo>
                    <a:pt x="2493393" y="94890"/>
                    <a:pt x="2489424" y="95386"/>
                    <a:pt x="2487440" y="95386"/>
                  </a:cubicBezTo>
                  <a:cubicBezTo>
                    <a:pt x="2483471" y="96378"/>
                    <a:pt x="2480991" y="95882"/>
                    <a:pt x="2479998" y="93898"/>
                  </a:cubicBezTo>
                  <a:cubicBezTo>
                    <a:pt x="2477022" y="90921"/>
                    <a:pt x="2475037" y="87449"/>
                    <a:pt x="2474045" y="83480"/>
                  </a:cubicBezTo>
                  <a:cubicBezTo>
                    <a:pt x="2473053" y="81495"/>
                    <a:pt x="2473053" y="80503"/>
                    <a:pt x="2474045" y="80503"/>
                  </a:cubicBezTo>
                  <a:cubicBezTo>
                    <a:pt x="2474045" y="79511"/>
                    <a:pt x="2475037" y="79015"/>
                    <a:pt x="2477022" y="79015"/>
                  </a:cubicBezTo>
                  <a:cubicBezTo>
                    <a:pt x="2490912" y="80999"/>
                    <a:pt x="2503811" y="81991"/>
                    <a:pt x="2515717" y="81991"/>
                  </a:cubicBezTo>
                  <a:lnTo>
                    <a:pt x="2541018" y="81991"/>
                  </a:lnTo>
                  <a:lnTo>
                    <a:pt x="2541018" y="52226"/>
                  </a:lnTo>
                  <a:cubicBezTo>
                    <a:pt x="2541018" y="35359"/>
                    <a:pt x="2540026" y="21964"/>
                    <a:pt x="2538041" y="12042"/>
                  </a:cubicBezTo>
                  <a:cubicBezTo>
                    <a:pt x="2537297" y="5345"/>
                    <a:pt x="2539343" y="1717"/>
                    <a:pt x="2544180" y="1159"/>
                  </a:cubicBezTo>
                  <a:close/>
                  <a:moveTo>
                    <a:pt x="690340" y="508"/>
                  </a:moveTo>
                  <a:cubicBezTo>
                    <a:pt x="692324" y="756"/>
                    <a:pt x="694557" y="1624"/>
                    <a:pt x="697037" y="3113"/>
                  </a:cubicBezTo>
                  <a:cubicBezTo>
                    <a:pt x="711920" y="13034"/>
                    <a:pt x="724322" y="25933"/>
                    <a:pt x="734244" y="41808"/>
                  </a:cubicBezTo>
                  <a:cubicBezTo>
                    <a:pt x="737221" y="44784"/>
                    <a:pt x="737717" y="47761"/>
                    <a:pt x="735733" y="50738"/>
                  </a:cubicBezTo>
                  <a:cubicBezTo>
                    <a:pt x="733748" y="53714"/>
                    <a:pt x="730772" y="54706"/>
                    <a:pt x="726803" y="53714"/>
                  </a:cubicBezTo>
                  <a:cubicBezTo>
                    <a:pt x="721842" y="51730"/>
                    <a:pt x="714401" y="51730"/>
                    <a:pt x="704479" y="53714"/>
                  </a:cubicBezTo>
                  <a:cubicBezTo>
                    <a:pt x="675705" y="56691"/>
                    <a:pt x="638994" y="59171"/>
                    <a:pt x="594346" y="61156"/>
                  </a:cubicBezTo>
                  <a:cubicBezTo>
                    <a:pt x="592361" y="64132"/>
                    <a:pt x="591369" y="67605"/>
                    <a:pt x="591369" y="71574"/>
                  </a:cubicBezTo>
                  <a:lnTo>
                    <a:pt x="591369" y="116222"/>
                  </a:lnTo>
                  <a:lnTo>
                    <a:pt x="682154" y="116222"/>
                  </a:lnTo>
                  <a:cubicBezTo>
                    <a:pt x="695053" y="94394"/>
                    <a:pt x="702990" y="83480"/>
                    <a:pt x="705967" y="83480"/>
                  </a:cubicBezTo>
                  <a:cubicBezTo>
                    <a:pt x="721842" y="89433"/>
                    <a:pt x="736725" y="99851"/>
                    <a:pt x="750615" y="114734"/>
                  </a:cubicBezTo>
                  <a:cubicBezTo>
                    <a:pt x="754584" y="122671"/>
                    <a:pt x="753096" y="127136"/>
                    <a:pt x="746151" y="128128"/>
                  </a:cubicBezTo>
                  <a:lnTo>
                    <a:pt x="689596" y="128128"/>
                  </a:lnTo>
                  <a:cubicBezTo>
                    <a:pt x="685627" y="129120"/>
                    <a:pt x="683643" y="132593"/>
                    <a:pt x="683643" y="138546"/>
                  </a:cubicBezTo>
                  <a:lnTo>
                    <a:pt x="683643" y="209984"/>
                  </a:lnTo>
                  <a:cubicBezTo>
                    <a:pt x="683643" y="238757"/>
                    <a:pt x="684635" y="264058"/>
                    <a:pt x="686619" y="285886"/>
                  </a:cubicBezTo>
                  <a:cubicBezTo>
                    <a:pt x="686619" y="295808"/>
                    <a:pt x="682650" y="301761"/>
                    <a:pt x="674713" y="303745"/>
                  </a:cubicBezTo>
                  <a:cubicBezTo>
                    <a:pt x="662807" y="308706"/>
                    <a:pt x="648420" y="311187"/>
                    <a:pt x="631553" y="311187"/>
                  </a:cubicBezTo>
                  <a:cubicBezTo>
                    <a:pt x="624608" y="310195"/>
                    <a:pt x="621135" y="305234"/>
                    <a:pt x="621135" y="296304"/>
                  </a:cubicBezTo>
                  <a:cubicBezTo>
                    <a:pt x="624111" y="270507"/>
                    <a:pt x="626096" y="233796"/>
                    <a:pt x="627088" y="186171"/>
                  </a:cubicBezTo>
                  <a:lnTo>
                    <a:pt x="627088" y="128128"/>
                  </a:lnTo>
                  <a:lnTo>
                    <a:pt x="591369" y="128128"/>
                  </a:lnTo>
                  <a:lnTo>
                    <a:pt x="591369" y="140034"/>
                  </a:lnTo>
                  <a:cubicBezTo>
                    <a:pt x="595338" y="213456"/>
                    <a:pt x="564580" y="263562"/>
                    <a:pt x="499096" y="290351"/>
                  </a:cubicBezTo>
                  <a:cubicBezTo>
                    <a:pt x="511994" y="304241"/>
                    <a:pt x="531838" y="312179"/>
                    <a:pt x="558627" y="314163"/>
                  </a:cubicBezTo>
                  <a:cubicBezTo>
                    <a:pt x="581447" y="315156"/>
                    <a:pt x="612701" y="315156"/>
                    <a:pt x="652389" y="314163"/>
                  </a:cubicBezTo>
                  <a:cubicBezTo>
                    <a:pt x="691084" y="313171"/>
                    <a:pt x="719858" y="311187"/>
                    <a:pt x="738709" y="308210"/>
                  </a:cubicBezTo>
                  <a:cubicBezTo>
                    <a:pt x="747639" y="305234"/>
                    <a:pt x="752600" y="305730"/>
                    <a:pt x="753592" y="309698"/>
                  </a:cubicBezTo>
                  <a:cubicBezTo>
                    <a:pt x="755576" y="311683"/>
                    <a:pt x="753592" y="315156"/>
                    <a:pt x="747639" y="320116"/>
                  </a:cubicBezTo>
                  <a:cubicBezTo>
                    <a:pt x="737717" y="326070"/>
                    <a:pt x="731268" y="337480"/>
                    <a:pt x="728291" y="354347"/>
                  </a:cubicBezTo>
                  <a:cubicBezTo>
                    <a:pt x="729283" y="365261"/>
                    <a:pt x="722834" y="369726"/>
                    <a:pt x="708944" y="367741"/>
                  </a:cubicBezTo>
                  <a:cubicBezTo>
                    <a:pt x="701006" y="367741"/>
                    <a:pt x="689100" y="367741"/>
                    <a:pt x="673225" y="367741"/>
                  </a:cubicBezTo>
                  <a:cubicBezTo>
                    <a:pt x="619647" y="368734"/>
                    <a:pt x="582440" y="367741"/>
                    <a:pt x="561604" y="364765"/>
                  </a:cubicBezTo>
                  <a:cubicBezTo>
                    <a:pt x="519932" y="358812"/>
                    <a:pt x="490662" y="337976"/>
                    <a:pt x="473795" y="302257"/>
                  </a:cubicBezTo>
                  <a:cubicBezTo>
                    <a:pt x="470819" y="295312"/>
                    <a:pt x="465858" y="294816"/>
                    <a:pt x="458912" y="300769"/>
                  </a:cubicBezTo>
                  <a:cubicBezTo>
                    <a:pt x="445022" y="320613"/>
                    <a:pt x="437580" y="337976"/>
                    <a:pt x="436588" y="352859"/>
                  </a:cubicBezTo>
                  <a:cubicBezTo>
                    <a:pt x="435596" y="363773"/>
                    <a:pt x="430139" y="366749"/>
                    <a:pt x="420217" y="361788"/>
                  </a:cubicBezTo>
                  <a:cubicBezTo>
                    <a:pt x="402358" y="347898"/>
                    <a:pt x="389459" y="335495"/>
                    <a:pt x="381522" y="324581"/>
                  </a:cubicBezTo>
                  <a:cubicBezTo>
                    <a:pt x="376561" y="320613"/>
                    <a:pt x="378049" y="315652"/>
                    <a:pt x="385987" y="309698"/>
                  </a:cubicBezTo>
                  <a:cubicBezTo>
                    <a:pt x="419721" y="287870"/>
                    <a:pt x="435100" y="272491"/>
                    <a:pt x="432123" y="263562"/>
                  </a:cubicBezTo>
                  <a:lnTo>
                    <a:pt x="432123" y="153429"/>
                  </a:lnTo>
                  <a:lnTo>
                    <a:pt x="408311" y="153429"/>
                  </a:lnTo>
                  <a:cubicBezTo>
                    <a:pt x="406326" y="153429"/>
                    <a:pt x="403350" y="153429"/>
                    <a:pt x="399381" y="153429"/>
                  </a:cubicBezTo>
                  <a:cubicBezTo>
                    <a:pt x="395412" y="154421"/>
                    <a:pt x="392436" y="154917"/>
                    <a:pt x="390451" y="154917"/>
                  </a:cubicBezTo>
                  <a:cubicBezTo>
                    <a:pt x="386483" y="156902"/>
                    <a:pt x="384002" y="156406"/>
                    <a:pt x="383010" y="153429"/>
                  </a:cubicBezTo>
                  <a:cubicBezTo>
                    <a:pt x="382018" y="152437"/>
                    <a:pt x="381026" y="150949"/>
                    <a:pt x="380033" y="148964"/>
                  </a:cubicBezTo>
                  <a:cubicBezTo>
                    <a:pt x="378049" y="146980"/>
                    <a:pt x="376561" y="145491"/>
                    <a:pt x="375569" y="144499"/>
                  </a:cubicBezTo>
                  <a:cubicBezTo>
                    <a:pt x="374576" y="142515"/>
                    <a:pt x="374576" y="141027"/>
                    <a:pt x="375569" y="140034"/>
                  </a:cubicBezTo>
                  <a:cubicBezTo>
                    <a:pt x="375569" y="140034"/>
                    <a:pt x="377057" y="140034"/>
                    <a:pt x="380033" y="140034"/>
                  </a:cubicBezTo>
                  <a:cubicBezTo>
                    <a:pt x="385987" y="141027"/>
                    <a:pt x="397397" y="141523"/>
                    <a:pt x="414264" y="141523"/>
                  </a:cubicBezTo>
                  <a:lnTo>
                    <a:pt x="427658" y="141523"/>
                  </a:lnTo>
                  <a:cubicBezTo>
                    <a:pt x="437580" y="127632"/>
                    <a:pt x="445022" y="119695"/>
                    <a:pt x="449983" y="117710"/>
                  </a:cubicBezTo>
                  <a:cubicBezTo>
                    <a:pt x="472803" y="124656"/>
                    <a:pt x="490166" y="135570"/>
                    <a:pt x="502072" y="150452"/>
                  </a:cubicBezTo>
                  <a:cubicBezTo>
                    <a:pt x="503065" y="154421"/>
                    <a:pt x="500584" y="157894"/>
                    <a:pt x="494631" y="160870"/>
                  </a:cubicBezTo>
                  <a:cubicBezTo>
                    <a:pt x="490662" y="162855"/>
                    <a:pt x="488678" y="166824"/>
                    <a:pt x="488678" y="172777"/>
                  </a:cubicBezTo>
                  <a:lnTo>
                    <a:pt x="488678" y="260585"/>
                  </a:lnTo>
                  <a:cubicBezTo>
                    <a:pt x="488678" y="266538"/>
                    <a:pt x="490166" y="272988"/>
                    <a:pt x="493143" y="279933"/>
                  </a:cubicBezTo>
                  <a:cubicBezTo>
                    <a:pt x="522908" y="243222"/>
                    <a:pt x="536799" y="196589"/>
                    <a:pt x="534815" y="140034"/>
                  </a:cubicBezTo>
                  <a:lnTo>
                    <a:pt x="534815" y="105804"/>
                  </a:lnTo>
                  <a:cubicBezTo>
                    <a:pt x="534815" y="88937"/>
                    <a:pt x="532830" y="66613"/>
                    <a:pt x="528862" y="38831"/>
                  </a:cubicBezTo>
                  <a:cubicBezTo>
                    <a:pt x="526877" y="29902"/>
                    <a:pt x="530846" y="26429"/>
                    <a:pt x="540768" y="28413"/>
                  </a:cubicBezTo>
                  <a:cubicBezTo>
                    <a:pt x="554658" y="31390"/>
                    <a:pt x="572022" y="37343"/>
                    <a:pt x="592858" y="46273"/>
                  </a:cubicBezTo>
                  <a:lnTo>
                    <a:pt x="595834" y="47761"/>
                  </a:lnTo>
                  <a:cubicBezTo>
                    <a:pt x="631553" y="33870"/>
                    <a:pt x="661319" y="18491"/>
                    <a:pt x="685131" y="1624"/>
                  </a:cubicBezTo>
                  <a:cubicBezTo>
                    <a:pt x="686619" y="632"/>
                    <a:pt x="688356" y="260"/>
                    <a:pt x="690340" y="508"/>
                  </a:cubicBezTo>
                  <a:close/>
                  <a:moveTo>
                    <a:pt x="1435522" y="136"/>
                  </a:moveTo>
                  <a:cubicBezTo>
                    <a:pt x="1457351" y="2120"/>
                    <a:pt x="1475706" y="5593"/>
                    <a:pt x="1490589" y="10554"/>
                  </a:cubicBezTo>
                  <a:cubicBezTo>
                    <a:pt x="1499519" y="15515"/>
                    <a:pt x="1500511" y="20972"/>
                    <a:pt x="1493565" y="26925"/>
                  </a:cubicBezTo>
                  <a:cubicBezTo>
                    <a:pt x="1488605" y="29902"/>
                    <a:pt x="1486124" y="34366"/>
                    <a:pt x="1486124" y="40320"/>
                  </a:cubicBezTo>
                  <a:lnTo>
                    <a:pt x="1486124" y="114734"/>
                  </a:lnTo>
                  <a:cubicBezTo>
                    <a:pt x="1529780" y="121679"/>
                    <a:pt x="1561034" y="139538"/>
                    <a:pt x="1579886" y="168312"/>
                  </a:cubicBezTo>
                  <a:cubicBezTo>
                    <a:pt x="1592784" y="195101"/>
                    <a:pt x="1587823" y="215937"/>
                    <a:pt x="1565003" y="230820"/>
                  </a:cubicBezTo>
                  <a:cubicBezTo>
                    <a:pt x="1548136" y="238757"/>
                    <a:pt x="1536230" y="231812"/>
                    <a:pt x="1529284" y="209984"/>
                  </a:cubicBezTo>
                  <a:cubicBezTo>
                    <a:pt x="1519362" y="175257"/>
                    <a:pt x="1504976" y="148964"/>
                    <a:pt x="1486124" y="131105"/>
                  </a:cubicBezTo>
                  <a:lnTo>
                    <a:pt x="1486124" y="208495"/>
                  </a:lnTo>
                  <a:cubicBezTo>
                    <a:pt x="1486124" y="244214"/>
                    <a:pt x="1487116" y="288863"/>
                    <a:pt x="1489101" y="342441"/>
                  </a:cubicBezTo>
                  <a:cubicBezTo>
                    <a:pt x="1492077" y="356331"/>
                    <a:pt x="1487116" y="364269"/>
                    <a:pt x="1474218" y="366253"/>
                  </a:cubicBezTo>
                  <a:cubicBezTo>
                    <a:pt x="1464296" y="370222"/>
                    <a:pt x="1453878" y="372702"/>
                    <a:pt x="1442964" y="373695"/>
                  </a:cubicBezTo>
                  <a:cubicBezTo>
                    <a:pt x="1429073" y="377663"/>
                    <a:pt x="1423120" y="372206"/>
                    <a:pt x="1425104" y="357323"/>
                  </a:cubicBezTo>
                  <a:cubicBezTo>
                    <a:pt x="1427089" y="303745"/>
                    <a:pt x="1428081" y="237765"/>
                    <a:pt x="1428081" y="159382"/>
                  </a:cubicBezTo>
                  <a:lnTo>
                    <a:pt x="1428081" y="74550"/>
                  </a:lnTo>
                  <a:cubicBezTo>
                    <a:pt x="1428081" y="44784"/>
                    <a:pt x="1426593" y="24445"/>
                    <a:pt x="1423616" y="13531"/>
                  </a:cubicBezTo>
                  <a:cubicBezTo>
                    <a:pt x="1419647" y="3609"/>
                    <a:pt x="1423616" y="-856"/>
                    <a:pt x="1435522" y="136"/>
                  </a:cubicBezTo>
                  <a:close/>
                  <a:moveTo>
                    <a:pt x="1101254" y="136"/>
                  </a:moveTo>
                  <a:cubicBezTo>
                    <a:pt x="1114153" y="4105"/>
                    <a:pt x="1131516" y="16507"/>
                    <a:pt x="1153344" y="37343"/>
                  </a:cubicBezTo>
                  <a:cubicBezTo>
                    <a:pt x="1156321" y="41312"/>
                    <a:pt x="1157313" y="44288"/>
                    <a:pt x="1156321" y="46273"/>
                  </a:cubicBezTo>
                  <a:cubicBezTo>
                    <a:pt x="1155329" y="49249"/>
                    <a:pt x="1152848" y="50738"/>
                    <a:pt x="1148879" y="50738"/>
                  </a:cubicBezTo>
                  <a:cubicBezTo>
                    <a:pt x="1125067" y="49745"/>
                    <a:pt x="1090836" y="49249"/>
                    <a:pt x="1046188" y="49249"/>
                  </a:cubicBezTo>
                  <a:lnTo>
                    <a:pt x="1025352" y="49249"/>
                  </a:lnTo>
                  <a:cubicBezTo>
                    <a:pt x="1028329" y="54210"/>
                    <a:pt x="1027336" y="58675"/>
                    <a:pt x="1022376" y="62644"/>
                  </a:cubicBezTo>
                  <a:cubicBezTo>
                    <a:pt x="1017415" y="65620"/>
                    <a:pt x="1014934" y="70581"/>
                    <a:pt x="1014934" y="77527"/>
                  </a:cubicBezTo>
                  <a:lnTo>
                    <a:pt x="1014934" y="189148"/>
                  </a:lnTo>
                  <a:cubicBezTo>
                    <a:pt x="1039739" y="145491"/>
                    <a:pt x="1055614" y="107788"/>
                    <a:pt x="1062559" y="76038"/>
                  </a:cubicBezTo>
                  <a:cubicBezTo>
                    <a:pt x="1063551" y="68101"/>
                    <a:pt x="1068016" y="65124"/>
                    <a:pt x="1075954" y="67109"/>
                  </a:cubicBezTo>
                  <a:cubicBezTo>
                    <a:pt x="1087860" y="71077"/>
                    <a:pt x="1106215" y="80503"/>
                    <a:pt x="1131020" y="95386"/>
                  </a:cubicBezTo>
                  <a:cubicBezTo>
                    <a:pt x="1138958" y="102331"/>
                    <a:pt x="1137965" y="108284"/>
                    <a:pt x="1128044" y="113245"/>
                  </a:cubicBezTo>
                  <a:cubicBezTo>
                    <a:pt x="1120106" y="113245"/>
                    <a:pt x="1113657" y="116222"/>
                    <a:pt x="1108696" y="122175"/>
                  </a:cubicBezTo>
                  <a:cubicBezTo>
                    <a:pt x="1083891" y="151941"/>
                    <a:pt x="1054622" y="178234"/>
                    <a:pt x="1020887" y="201054"/>
                  </a:cubicBezTo>
                  <a:lnTo>
                    <a:pt x="1081907" y="201054"/>
                  </a:lnTo>
                  <a:cubicBezTo>
                    <a:pt x="1093813" y="177241"/>
                    <a:pt x="1103239" y="163847"/>
                    <a:pt x="1110184" y="160870"/>
                  </a:cubicBezTo>
                  <a:cubicBezTo>
                    <a:pt x="1129036" y="167816"/>
                    <a:pt x="1147887" y="181706"/>
                    <a:pt x="1166739" y="202542"/>
                  </a:cubicBezTo>
                  <a:cubicBezTo>
                    <a:pt x="1170708" y="210480"/>
                    <a:pt x="1169219" y="214945"/>
                    <a:pt x="1162274" y="215937"/>
                  </a:cubicBezTo>
                  <a:cubicBezTo>
                    <a:pt x="1137469" y="214945"/>
                    <a:pt x="1103239" y="214449"/>
                    <a:pt x="1059583" y="214449"/>
                  </a:cubicBezTo>
                  <a:lnTo>
                    <a:pt x="1014934" y="214449"/>
                  </a:lnTo>
                  <a:cubicBezTo>
                    <a:pt x="1014934" y="225363"/>
                    <a:pt x="1015926" y="241734"/>
                    <a:pt x="1017911" y="263562"/>
                  </a:cubicBezTo>
                  <a:cubicBezTo>
                    <a:pt x="1018903" y="296304"/>
                    <a:pt x="1019895" y="322597"/>
                    <a:pt x="1020887" y="342441"/>
                  </a:cubicBezTo>
                  <a:cubicBezTo>
                    <a:pt x="1021879" y="355339"/>
                    <a:pt x="1018407" y="362781"/>
                    <a:pt x="1010469" y="364765"/>
                  </a:cubicBezTo>
                  <a:cubicBezTo>
                    <a:pt x="999555" y="371710"/>
                    <a:pt x="985169" y="375183"/>
                    <a:pt x="967309" y="375183"/>
                  </a:cubicBezTo>
                  <a:cubicBezTo>
                    <a:pt x="955403" y="377167"/>
                    <a:pt x="949946" y="368734"/>
                    <a:pt x="950938" y="349882"/>
                  </a:cubicBezTo>
                  <a:cubicBezTo>
                    <a:pt x="951930" y="332023"/>
                    <a:pt x="952922" y="312675"/>
                    <a:pt x="953915" y="291839"/>
                  </a:cubicBezTo>
                  <a:cubicBezTo>
                    <a:pt x="953915" y="273980"/>
                    <a:pt x="953915" y="248183"/>
                    <a:pt x="953915" y="214449"/>
                  </a:cubicBezTo>
                  <a:lnTo>
                    <a:pt x="864618" y="214449"/>
                  </a:lnTo>
                  <a:cubicBezTo>
                    <a:pt x="849735" y="214449"/>
                    <a:pt x="833364" y="215441"/>
                    <a:pt x="815504" y="217425"/>
                  </a:cubicBezTo>
                  <a:cubicBezTo>
                    <a:pt x="815504" y="217425"/>
                    <a:pt x="815008" y="217425"/>
                    <a:pt x="814016" y="217425"/>
                  </a:cubicBezTo>
                  <a:cubicBezTo>
                    <a:pt x="811040" y="218417"/>
                    <a:pt x="808559" y="217921"/>
                    <a:pt x="806575" y="215937"/>
                  </a:cubicBezTo>
                  <a:cubicBezTo>
                    <a:pt x="803598" y="209984"/>
                    <a:pt x="800622" y="205023"/>
                    <a:pt x="797645" y="201054"/>
                  </a:cubicBezTo>
                  <a:cubicBezTo>
                    <a:pt x="796653" y="199070"/>
                    <a:pt x="796653" y="197581"/>
                    <a:pt x="797645" y="196589"/>
                  </a:cubicBezTo>
                  <a:cubicBezTo>
                    <a:pt x="798637" y="195597"/>
                    <a:pt x="800126" y="195597"/>
                    <a:pt x="802110" y="196589"/>
                  </a:cubicBezTo>
                  <a:cubicBezTo>
                    <a:pt x="832868" y="199566"/>
                    <a:pt x="856680" y="201054"/>
                    <a:pt x="873547" y="201054"/>
                  </a:cubicBezTo>
                  <a:lnTo>
                    <a:pt x="953915" y="201054"/>
                  </a:lnTo>
                  <a:lnTo>
                    <a:pt x="953915" y="175753"/>
                  </a:lnTo>
                  <a:lnTo>
                    <a:pt x="953915" y="49249"/>
                  </a:lnTo>
                  <a:lnTo>
                    <a:pt x="880989" y="49249"/>
                  </a:lnTo>
                  <a:cubicBezTo>
                    <a:pt x="867098" y="49249"/>
                    <a:pt x="852215" y="50241"/>
                    <a:pt x="836340" y="52226"/>
                  </a:cubicBezTo>
                  <a:cubicBezTo>
                    <a:pt x="833364" y="54210"/>
                    <a:pt x="830883" y="53714"/>
                    <a:pt x="828899" y="50738"/>
                  </a:cubicBezTo>
                  <a:cubicBezTo>
                    <a:pt x="827907" y="48753"/>
                    <a:pt x="825922" y="45777"/>
                    <a:pt x="822946" y="41808"/>
                  </a:cubicBezTo>
                  <a:cubicBezTo>
                    <a:pt x="821954" y="39824"/>
                    <a:pt x="820962" y="38335"/>
                    <a:pt x="819969" y="37343"/>
                  </a:cubicBezTo>
                  <a:cubicBezTo>
                    <a:pt x="818977" y="35359"/>
                    <a:pt x="818481" y="34366"/>
                    <a:pt x="818481" y="34366"/>
                  </a:cubicBezTo>
                  <a:cubicBezTo>
                    <a:pt x="819473" y="33374"/>
                    <a:pt x="821458" y="32878"/>
                    <a:pt x="824434" y="32878"/>
                  </a:cubicBezTo>
                  <a:cubicBezTo>
                    <a:pt x="833364" y="34863"/>
                    <a:pt x="853208" y="35855"/>
                    <a:pt x="883965" y="35855"/>
                  </a:cubicBezTo>
                  <a:lnTo>
                    <a:pt x="1072977" y="35855"/>
                  </a:lnTo>
                  <a:cubicBezTo>
                    <a:pt x="1084883" y="14027"/>
                    <a:pt x="1094309" y="2120"/>
                    <a:pt x="1101254" y="136"/>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3000" spc="300">
                  <a:latin typeface="方正粗宋简体" panose="03000509000000000000" pitchFamily="65" charset="-122"/>
                  <a:ea typeface="方正粗宋简体" panose="03000509000000000000" pitchFamily="65" charset="-122"/>
                </a:defRPr>
              </a:lvl1pPr>
            </a:lstStyle>
            <a:p>
              <a:endParaRPr lang="zh-CN" altLang="en-US"/>
            </a:p>
          </p:txBody>
        </p:sp>
        <p:grpSp>
          <p:nvGrpSpPr>
            <p:cNvPr id="4" name="组合 3"/>
            <p:cNvGrpSpPr/>
            <p:nvPr/>
          </p:nvGrpSpPr>
          <p:grpSpPr>
            <a:xfrm>
              <a:off x="3704100" y="848346"/>
              <a:ext cx="4783801" cy="252000"/>
              <a:chOff x="3704100" y="688219"/>
              <a:chExt cx="4783801" cy="252000"/>
            </a:xfrm>
          </p:grpSpPr>
          <p:grpSp>
            <p:nvGrpSpPr>
              <p:cNvPr id="6" name="组合 5"/>
              <p:cNvGrpSpPr/>
              <p:nvPr/>
            </p:nvGrpSpPr>
            <p:grpSpPr>
              <a:xfrm>
                <a:off x="3704100" y="688219"/>
                <a:ext cx="369525" cy="252000"/>
                <a:chOff x="3704100" y="703626"/>
                <a:chExt cx="369525" cy="252000"/>
              </a:xfrm>
            </p:grpSpPr>
            <p:sp>
              <p:nvSpPr>
                <p:cNvPr id="11" name="燕尾形 10"/>
                <p:cNvSpPr/>
                <p:nvPr/>
              </p:nvSpPr>
              <p:spPr>
                <a:xfrm>
                  <a:off x="3857625" y="703626"/>
                  <a:ext cx="216000" cy="252000"/>
                </a:xfrm>
                <a:prstGeom prst="chevron">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燕尾形 13"/>
                <p:cNvSpPr/>
                <p:nvPr/>
              </p:nvSpPr>
              <p:spPr>
                <a:xfrm>
                  <a:off x="3704100" y="739626"/>
                  <a:ext cx="144000" cy="180000"/>
                </a:xfrm>
                <a:prstGeom prst="chevron">
                  <a:avLst>
                    <a:gd name="adj" fmla="val 58967"/>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 name="组合 6"/>
              <p:cNvGrpSpPr/>
              <p:nvPr/>
            </p:nvGrpSpPr>
            <p:grpSpPr>
              <a:xfrm flipH="1">
                <a:off x="8118376" y="688219"/>
                <a:ext cx="369525" cy="252000"/>
                <a:chOff x="3704100" y="703626"/>
                <a:chExt cx="369525" cy="252000"/>
              </a:xfrm>
            </p:grpSpPr>
            <p:sp>
              <p:nvSpPr>
                <p:cNvPr id="8" name="燕尾形 16"/>
                <p:cNvSpPr/>
                <p:nvPr/>
              </p:nvSpPr>
              <p:spPr>
                <a:xfrm>
                  <a:off x="3857625" y="703626"/>
                  <a:ext cx="216000" cy="252000"/>
                </a:xfrm>
                <a:prstGeom prst="chevron">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17"/>
                <p:cNvSpPr/>
                <p:nvPr/>
              </p:nvSpPr>
              <p:spPr>
                <a:xfrm>
                  <a:off x="3704100" y="739626"/>
                  <a:ext cx="144000" cy="180000"/>
                </a:xfrm>
                <a:prstGeom prst="chevron">
                  <a:avLst>
                    <a:gd name="adj" fmla="val 58967"/>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5"/>
            <a:ext cx="12192000" cy="1457156"/>
          </a:xfrm>
          <a:prstGeom prst="rect">
            <a:avLst/>
          </a:prstGeom>
        </p:spPr>
      </p:pic>
      <p:grpSp>
        <p:nvGrpSpPr>
          <p:cNvPr id="3" name="组合 2"/>
          <p:cNvGrpSpPr/>
          <p:nvPr/>
        </p:nvGrpSpPr>
        <p:grpSpPr>
          <a:xfrm flipH="1">
            <a:off x="4901506" y="2269500"/>
            <a:ext cx="6587576" cy="3527576"/>
            <a:chOff x="5010908" y="2036505"/>
            <a:chExt cx="6587576" cy="3527576"/>
          </a:xfrm>
        </p:grpSpPr>
        <p:sp>
          <p:nvSpPr>
            <p:cNvPr id="19" name="矩形 18"/>
            <p:cNvSpPr/>
            <p:nvPr/>
          </p:nvSpPr>
          <p:spPr>
            <a:xfrm flipV="1">
              <a:off x="5010908" y="2144081"/>
              <a:ext cx="6480000" cy="342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flipV="1">
              <a:off x="5118484" y="2036505"/>
              <a:ext cx="6480000" cy="3420000"/>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46"/>
          <p:cNvSpPr>
            <a:spLocks noChangeArrowheads="1"/>
          </p:cNvSpPr>
          <p:nvPr/>
        </p:nvSpPr>
        <p:spPr bwMode="auto">
          <a:xfrm>
            <a:off x="5292434" y="2561853"/>
            <a:ext cx="576000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eaLnBrk="1" hangingPunct="1">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人类生活在同一个地球村，生活在历史和现实交汇的同一个时空，越来越成为你中有我，我中有你的命运共同体。构建人类命运共同体是为解决世界之问、人类之问、时代之问而提出的中国方案，需要国际社会从伙伴关系、安全格局、经济发展、文明交流、生态建设等方面作出努力。</a:t>
            </a:r>
          </a:p>
        </p:txBody>
      </p:sp>
      <p:grpSp>
        <p:nvGrpSpPr>
          <p:cNvPr id="18" name="组合 17"/>
          <p:cNvGrpSpPr/>
          <p:nvPr/>
        </p:nvGrpSpPr>
        <p:grpSpPr>
          <a:xfrm>
            <a:off x="835086" y="2082268"/>
            <a:ext cx="3819858" cy="3819856"/>
            <a:chOff x="1156155" y="1695208"/>
            <a:chExt cx="3819858" cy="3819856"/>
          </a:xfrm>
        </p:grpSpPr>
        <p:grpSp>
          <p:nvGrpSpPr>
            <p:cNvPr id="4" name="ïṥḻíďe"/>
            <p:cNvGrpSpPr/>
            <p:nvPr/>
          </p:nvGrpSpPr>
          <p:grpSpPr>
            <a:xfrm>
              <a:off x="1156155" y="1695208"/>
              <a:ext cx="3819858" cy="3819856"/>
              <a:chOff x="4186071" y="1714500"/>
              <a:chExt cx="3819858" cy="3819856"/>
            </a:xfrm>
          </p:grpSpPr>
          <p:sp>
            <p:nvSpPr>
              <p:cNvPr id="10" name="îSḷiḓê"/>
              <p:cNvSpPr/>
              <p:nvPr/>
            </p:nvSpPr>
            <p:spPr>
              <a:xfrm>
                <a:off x="4186071" y="1714500"/>
                <a:ext cx="3819858" cy="3819856"/>
              </a:xfrm>
              <a:prstGeom prst="ellipse">
                <a:avLst/>
              </a:prstGeom>
              <a:solidFill>
                <a:schemeClr val="bg1"/>
              </a:solidFill>
              <a:ln w="57150">
                <a:noFill/>
              </a:ln>
              <a:effectLst>
                <a:outerShdw blurRad="381000" dist="635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11" name="ïṡľídè"/>
              <p:cNvSpPr/>
              <p:nvPr/>
            </p:nvSpPr>
            <p:spPr bwMode="auto">
              <a:xfrm flipH="1">
                <a:off x="6097670" y="2030810"/>
                <a:ext cx="1802498" cy="1901438"/>
              </a:xfrm>
              <a:custGeom>
                <a:avLst/>
                <a:gdLst>
                  <a:gd name="T0" fmla="*/ 1063 w 1063"/>
                  <a:gd name="T1" fmla="*/ 360 h 1121"/>
                  <a:gd name="T2" fmla="*/ 568 w 1063"/>
                  <a:gd name="T3" fmla="*/ 0 h 1121"/>
                  <a:gd name="T4" fmla="*/ 0 w 1063"/>
                  <a:gd name="T5" fmla="*/ 941 h 1121"/>
                  <a:gd name="T6" fmla="*/ 15 w 1063"/>
                  <a:gd name="T7" fmla="*/ 1121 h 1121"/>
                  <a:gd name="T8" fmla="*/ 510 w 1063"/>
                  <a:gd name="T9" fmla="*/ 761 h 1121"/>
                  <a:gd name="T10" fmla="*/ 1063 w 1063"/>
                  <a:gd name="T11" fmla="*/ 360 h 1121"/>
                </a:gdLst>
                <a:ahLst/>
                <a:cxnLst>
                  <a:cxn ang="0">
                    <a:pos x="T0" y="T1"/>
                  </a:cxn>
                  <a:cxn ang="0">
                    <a:pos x="T2" y="T3"/>
                  </a:cxn>
                  <a:cxn ang="0">
                    <a:pos x="T4" y="T5"/>
                  </a:cxn>
                  <a:cxn ang="0">
                    <a:pos x="T6" y="T7"/>
                  </a:cxn>
                  <a:cxn ang="0">
                    <a:pos x="T8" y="T9"/>
                  </a:cxn>
                  <a:cxn ang="0">
                    <a:pos x="T10" y="T11"/>
                  </a:cxn>
                </a:cxnLst>
                <a:rect l="0" t="0" r="r" b="b"/>
                <a:pathLst>
                  <a:path w="1063" h="1121">
                    <a:moveTo>
                      <a:pt x="1063" y="360"/>
                    </a:moveTo>
                    <a:cubicBezTo>
                      <a:pt x="568" y="0"/>
                      <a:pt x="568" y="0"/>
                      <a:pt x="568" y="0"/>
                    </a:cubicBezTo>
                    <a:cubicBezTo>
                      <a:pt x="230" y="178"/>
                      <a:pt x="0" y="533"/>
                      <a:pt x="0" y="941"/>
                    </a:cubicBezTo>
                    <a:cubicBezTo>
                      <a:pt x="0" y="1002"/>
                      <a:pt x="5" y="1062"/>
                      <a:pt x="15" y="1121"/>
                    </a:cubicBezTo>
                    <a:cubicBezTo>
                      <a:pt x="510" y="761"/>
                      <a:pt x="510" y="761"/>
                      <a:pt x="510" y="761"/>
                    </a:cubicBezTo>
                    <a:cubicBezTo>
                      <a:pt x="1063" y="360"/>
                      <a:pt x="1063" y="360"/>
                      <a:pt x="1063" y="360"/>
                    </a:cubicBezTo>
                  </a:path>
                </a:pathLst>
              </a:custGeom>
              <a:gradFill>
                <a:gsLst>
                  <a:gs pos="0">
                    <a:srgbClr val="9E0406"/>
                  </a:gs>
                  <a:gs pos="100000">
                    <a:srgbClr val="FF9000"/>
                  </a:gs>
                </a:gsLst>
                <a:lin ang="5400000" scaled="1"/>
              </a:gradFill>
              <a:ln w="6350">
                <a:gradFill>
                  <a:gsLst>
                    <a:gs pos="0">
                      <a:schemeClr val="accent1">
                        <a:lumMod val="5000"/>
                        <a:lumOff val="95000"/>
                      </a:schemeClr>
                    </a:gs>
                    <a:gs pos="100000">
                      <a:schemeClr val="bg1">
                        <a:alpha val="0"/>
                      </a:schemeClr>
                    </a:gs>
                  </a:gsLst>
                  <a:lin ang="5400000" scaled="1"/>
                </a:gra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2" name="ísḷíde"/>
              <p:cNvSpPr/>
              <p:nvPr/>
            </p:nvSpPr>
            <p:spPr bwMode="auto">
              <a:xfrm flipH="1">
                <a:off x="4840796" y="1824319"/>
                <a:ext cx="2096462" cy="1497060"/>
              </a:xfrm>
              <a:custGeom>
                <a:avLst/>
                <a:gdLst>
                  <a:gd name="T0" fmla="*/ 1048 w 1236"/>
                  <a:gd name="T1" fmla="*/ 883 h 883"/>
                  <a:gd name="T2" fmla="*/ 1236 w 1236"/>
                  <a:gd name="T3" fmla="*/ 302 h 883"/>
                  <a:gd name="T4" fmla="*/ 495 w 1236"/>
                  <a:gd name="T5" fmla="*/ 0 h 883"/>
                  <a:gd name="T6" fmla="*/ 0 w 1236"/>
                  <a:gd name="T7" fmla="*/ 122 h 883"/>
                  <a:gd name="T8" fmla="*/ 495 w 1236"/>
                  <a:gd name="T9" fmla="*/ 482 h 883"/>
                  <a:gd name="T10" fmla="*/ 1048 w 1236"/>
                  <a:gd name="T11" fmla="*/ 883 h 883"/>
                </a:gdLst>
                <a:ahLst/>
                <a:cxnLst>
                  <a:cxn ang="0">
                    <a:pos x="T0" y="T1"/>
                  </a:cxn>
                  <a:cxn ang="0">
                    <a:pos x="T2" y="T3"/>
                  </a:cxn>
                  <a:cxn ang="0">
                    <a:pos x="T4" y="T5"/>
                  </a:cxn>
                  <a:cxn ang="0">
                    <a:pos x="T6" y="T7"/>
                  </a:cxn>
                  <a:cxn ang="0">
                    <a:pos x="T8" y="T9"/>
                  </a:cxn>
                  <a:cxn ang="0">
                    <a:pos x="T10" y="T11"/>
                  </a:cxn>
                </a:cxnLst>
                <a:rect l="0" t="0" r="r" b="b"/>
                <a:pathLst>
                  <a:path w="1236" h="883">
                    <a:moveTo>
                      <a:pt x="1048" y="883"/>
                    </a:moveTo>
                    <a:cubicBezTo>
                      <a:pt x="1236" y="302"/>
                      <a:pt x="1236" y="302"/>
                      <a:pt x="1236" y="302"/>
                    </a:cubicBezTo>
                    <a:cubicBezTo>
                      <a:pt x="1045" y="115"/>
                      <a:pt x="783" y="0"/>
                      <a:pt x="495" y="0"/>
                    </a:cubicBezTo>
                    <a:cubicBezTo>
                      <a:pt x="316" y="0"/>
                      <a:pt x="148" y="45"/>
                      <a:pt x="0" y="122"/>
                    </a:cubicBezTo>
                    <a:cubicBezTo>
                      <a:pt x="495" y="482"/>
                      <a:pt x="495" y="482"/>
                      <a:pt x="495" y="482"/>
                    </a:cubicBezTo>
                    <a:cubicBezTo>
                      <a:pt x="1048" y="883"/>
                      <a:pt x="1048" y="883"/>
                      <a:pt x="1048" y="883"/>
                    </a:cubicBezTo>
                  </a:path>
                </a:pathLst>
              </a:custGeom>
              <a:gradFill>
                <a:gsLst>
                  <a:gs pos="0">
                    <a:srgbClr val="9E0406"/>
                  </a:gs>
                  <a:gs pos="100000">
                    <a:srgbClr val="FF9000"/>
                  </a:gs>
                </a:gsLst>
                <a:lin ang="5400000" scaled="1"/>
              </a:gradFill>
              <a:ln w="6350">
                <a:gradFill>
                  <a:gsLst>
                    <a:gs pos="0">
                      <a:schemeClr val="accent1">
                        <a:lumMod val="5000"/>
                        <a:lumOff val="95000"/>
                      </a:schemeClr>
                    </a:gs>
                    <a:gs pos="100000">
                      <a:schemeClr val="bg1">
                        <a:alpha val="0"/>
                      </a:schemeClr>
                    </a:gs>
                  </a:gsLst>
                  <a:lin ang="5400000" scaled="1"/>
                </a:gra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3" name="isļiďé"/>
              <p:cNvSpPr/>
              <p:nvPr/>
            </p:nvSpPr>
            <p:spPr bwMode="auto">
              <a:xfrm flipH="1">
                <a:off x="4296606" y="2336245"/>
                <a:ext cx="1222457" cy="2087854"/>
              </a:xfrm>
              <a:custGeom>
                <a:avLst/>
                <a:gdLst>
                  <a:gd name="T0" fmla="*/ 400 w 721"/>
                  <a:gd name="T1" fmla="*/ 0 h 1231"/>
                  <a:gd name="T2" fmla="*/ 212 w 721"/>
                  <a:gd name="T3" fmla="*/ 581 h 1231"/>
                  <a:gd name="T4" fmla="*/ 0 w 721"/>
                  <a:gd name="T5" fmla="*/ 1231 h 1231"/>
                  <a:gd name="T6" fmla="*/ 612 w 721"/>
                  <a:gd name="T7" fmla="*/ 1231 h 1231"/>
                  <a:gd name="T8" fmla="*/ 721 w 721"/>
                  <a:gd name="T9" fmla="*/ 761 h 1231"/>
                  <a:gd name="T10" fmla="*/ 400 w 721"/>
                  <a:gd name="T11" fmla="*/ 0 h 1231"/>
                </a:gdLst>
                <a:ahLst/>
                <a:cxnLst>
                  <a:cxn ang="0">
                    <a:pos x="T0" y="T1"/>
                  </a:cxn>
                  <a:cxn ang="0">
                    <a:pos x="T2" y="T3"/>
                  </a:cxn>
                  <a:cxn ang="0">
                    <a:pos x="T4" y="T5"/>
                  </a:cxn>
                  <a:cxn ang="0">
                    <a:pos x="T6" y="T7"/>
                  </a:cxn>
                  <a:cxn ang="0">
                    <a:pos x="T8" y="T9"/>
                  </a:cxn>
                  <a:cxn ang="0">
                    <a:pos x="T10" y="T11"/>
                  </a:cxn>
                </a:cxnLst>
                <a:rect l="0" t="0" r="r" b="b"/>
                <a:pathLst>
                  <a:path w="721" h="1231">
                    <a:moveTo>
                      <a:pt x="400" y="0"/>
                    </a:moveTo>
                    <a:cubicBezTo>
                      <a:pt x="212" y="581"/>
                      <a:pt x="212" y="581"/>
                      <a:pt x="212" y="581"/>
                    </a:cubicBezTo>
                    <a:cubicBezTo>
                      <a:pt x="0" y="1231"/>
                      <a:pt x="0" y="1231"/>
                      <a:pt x="0" y="1231"/>
                    </a:cubicBezTo>
                    <a:cubicBezTo>
                      <a:pt x="612" y="1231"/>
                      <a:pt x="612" y="1231"/>
                      <a:pt x="612" y="1231"/>
                    </a:cubicBezTo>
                    <a:cubicBezTo>
                      <a:pt x="682" y="1090"/>
                      <a:pt x="721" y="930"/>
                      <a:pt x="721" y="761"/>
                    </a:cubicBezTo>
                    <a:cubicBezTo>
                      <a:pt x="721" y="463"/>
                      <a:pt x="598" y="193"/>
                      <a:pt x="400" y="0"/>
                    </a:cubicBezTo>
                  </a:path>
                </a:pathLst>
              </a:custGeom>
              <a:gradFill>
                <a:gsLst>
                  <a:gs pos="0">
                    <a:srgbClr val="9E0406"/>
                  </a:gs>
                  <a:gs pos="100000">
                    <a:srgbClr val="FF9000"/>
                  </a:gs>
                </a:gsLst>
                <a:lin ang="5400000" scaled="1"/>
              </a:gradFill>
              <a:ln w="6350">
                <a:gradFill>
                  <a:gsLst>
                    <a:gs pos="0">
                      <a:schemeClr val="accent1">
                        <a:lumMod val="5000"/>
                        <a:lumOff val="95000"/>
                      </a:schemeClr>
                    </a:gs>
                    <a:gs pos="100000">
                      <a:schemeClr val="bg1">
                        <a:alpha val="0"/>
                      </a:schemeClr>
                    </a:gs>
                  </a:gsLst>
                  <a:lin ang="5400000" scaled="1"/>
                </a:gra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4" name="íšḻîḍé"/>
              <p:cNvSpPr/>
              <p:nvPr/>
            </p:nvSpPr>
            <p:spPr bwMode="auto">
              <a:xfrm flipH="1">
                <a:off x="6357217" y="3321379"/>
                <a:ext cx="1517855" cy="2089288"/>
              </a:xfrm>
              <a:custGeom>
                <a:avLst/>
                <a:gdLst>
                  <a:gd name="T0" fmla="*/ 706 w 895"/>
                  <a:gd name="T1" fmla="*/ 650 h 1232"/>
                  <a:gd name="T2" fmla="*/ 495 w 895"/>
                  <a:gd name="T3" fmla="*/ 0 h 1232"/>
                  <a:gd name="T4" fmla="*/ 0 w 895"/>
                  <a:gd name="T5" fmla="*/ 360 h 1232"/>
                  <a:gd name="T6" fmla="*/ 895 w 895"/>
                  <a:gd name="T7" fmla="*/ 1232 h 1232"/>
                  <a:gd name="T8" fmla="*/ 706 w 895"/>
                  <a:gd name="T9" fmla="*/ 650 h 1232"/>
                  <a:gd name="T10" fmla="*/ 706 w 895"/>
                  <a:gd name="T11" fmla="*/ 650 h 1232"/>
                </a:gdLst>
                <a:ahLst/>
                <a:cxnLst>
                  <a:cxn ang="0">
                    <a:pos x="T0" y="T1"/>
                  </a:cxn>
                  <a:cxn ang="0">
                    <a:pos x="T2" y="T3"/>
                  </a:cxn>
                  <a:cxn ang="0">
                    <a:pos x="T4" y="T5"/>
                  </a:cxn>
                  <a:cxn ang="0">
                    <a:pos x="T6" y="T7"/>
                  </a:cxn>
                  <a:cxn ang="0">
                    <a:pos x="T8" y="T9"/>
                  </a:cxn>
                  <a:cxn ang="0">
                    <a:pos x="T10" y="T11"/>
                  </a:cxn>
                </a:cxnLst>
                <a:rect l="0" t="0" r="r" b="b"/>
                <a:pathLst>
                  <a:path w="895" h="1232">
                    <a:moveTo>
                      <a:pt x="706" y="650"/>
                    </a:moveTo>
                    <a:cubicBezTo>
                      <a:pt x="495" y="0"/>
                      <a:pt x="495" y="0"/>
                      <a:pt x="495" y="0"/>
                    </a:cubicBezTo>
                    <a:cubicBezTo>
                      <a:pt x="0" y="360"/>
                      <a:pt x="0" y="360"/>
                      <a:pt x="0" y="360"/>
                    </a:cubicBezTo>
                    <a:cubicBezTo>
                      <a:pt x="77" y="812"/>
                      <a:pt x="439" y="1166"/>
                      <a:pt x="895" y="1232"/>
                    </a:cubicBezTo>
                    <a:cubicBezTo>
                      <a:pt x="706" y="650"/>
                      <a:pt x="706" y="650"/>
                      <a:pt x="706" y="650"/>
                    </a:cubicBezTo>
                    <a:cubicBezTo>
                      <a:pt x="706" y="650"/>
                      <a:pt x="706" y="650"/>
                      <a:pt x="706" y="650"/>
                    </a:cubicBezTo>
                  </a:path>
                </a:pathLst>
              </a:custGeom>
              <a:gradFill>
                <a:gsLst>
                  <a:gs pos="0">
                    <a:srgbClr val="9E0406"/>
                  </a:gs>
                  <a:gs pos="100000">
                    <a:srgbClr val="FF9000"/>
                  </a:gs>
                </a:gsLst>
                <a:lin ang="5400000" scaled="1"/>
              </a:gradFill>
              <a:ln w="6350">
                <a:gradFill>
                  <a:gsLst>
                    <a:gs pos="0">
                      <a:schemeClr val="accent1">
                        <a:lumMod val="5000"/>
                        <a:lumOff val="95000"/>
                      </a:schemeClr>
                    </a:gs>
                    <a:gs pos="100000">
                      <a:schemeClr val="bg1">
                        <a:alpha val="0"/>
                      </a:schemeClr>
                    </a:gs>
                  </a:gsLst>
                  <a:lin ang="5400000" scaled="1"/>
                </a:gra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sp>
            <p:nvSpPr>
              <p:cNvPr id="15" name="îṥḻïḍe"/>
              <p:cNvSpPr/>
              <p:nvPr/>
            </p:nvSpPr>
            <p:spPr bwMode="auto">
              <a:xfrm flipH="1">
                <a:off x="4481589" y="4424098"/>
                <a:ext cx="2196121" cy="1005210"/>
              </a:xfrm>
              <a:custGeom>
                <a:avLst/>
                <a:gdLst>
                  <a:gd name="T0" fmla="*/ 0 w 1295"/>
                  <a:gd name="T1" fmla="*/ 0 h 593"/>
                  <a:gd name="T2" fmla="*/ 0 w 1295"/>
                  <a:gd name="T3" fmla="*/ 0 h 593"/>
                  <a:gd name="T4" fmla="*/ 189 w 1295"/>
                  <a:gd name="T5" fmla="*/ 582 h 593"/>
                  <a:gd name="T6" fmla="*/ 342 w 1295"/>
                  <a:gd name="T7" fmla="*/ 593 h 593"/>
                  <a:gd name="T8" fmla="*/ 1295 w 1295"/>
                  <a:gd name="T9" fmla="*/ 0 h 593"/>
                  <a:gd name="T10" fmla="*/ 683 w 1295"/>
                  <a:gd name="T11" fmla="*/ 0 h 593"/>
                  <a:gd name="T12" fmla="*/ 0 w 1295"/>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1295" h="593">
                    <a:moveTo>
                      <a:pt x="0" y="0"/>
                    </a:moveTo>
                    <a:cubicBezTo>
                      <a:pt x="0" y="0"/>
                      <a:pt x="0" y="0"/>
                      <a:pt x="0" y="0"/>
                    </a:cubicBezTo>
                    <a:cubicBezTo>
                      <a:pt x="189" y="582"/>
                      <a:pt x="189" y="582"/>
                      <a:pt x="189" y="582"/>
                    </a:cubicBezTo>
                    <a:cubicBezTo>
                      <a:pt x="239" y="589"/>
                      <a:pt x="290" y="593"/>
                      <a:pt x="342" y="593"/>
                    </a:cubicBezTo>
                    <a:cubicBezTo>
                      <a:pt x="760" y="593"/>
                      <a:pt x="1121" y="351"/>
                      <a:pt x="1295" y="0"/>
                    </a:cubicBezTo>
                    <a:cubicBezTo>
                      <a:pt x="683" y="0"/>
                      <a:pt x="683" y="0"/>
                      <a:pt x="683" y="0"/>
                    </a:cubicBezTo>
                    <a:cubicBezTo>
                      <a:pt x="0" y="0"/>
                      <a:pt x="0" y="0"/>
                      <a:pt x="0" y="0"/>
                    </a:cubicBezTo>
                  </a:path>
                </a:pathLst>
              </a:custGeom>
              <a:gradFill>
                <a:gsLst>
                  <a:gs pos="0">
                    <a:srgbClr val="9E0406"/>
                  </a:gs>
                  <a:gs pos="100000">
                    <a:srgbClr val="FF9000"/>
                  </a:gs>
                </a:gsLst>
                <a:lin ang="5400000" scaled="1"/>
              </a:gradFill>
              <a:ln w="6350">
                <a:gradFill>
                  <a:gsLst>
                    <a:gs pos="0">
                      <a:schemeClr val="accent1">
                        <a:lumMod val="5000"/>
                        <a:lumOff val="95000"/>
                      </a:schemeClr>
                    </a:gs>
                    <a:gs pos="100000">
                      <a:schemeClr val="bg1">
                        <a:alpha val="0"/>
                      </a:schemeClr>
                    </a:gs>
                  </a:gsLst>
                  <a:lin ang="5400000" scaled="1"/>
                </a:gradFill>
              </a:ln>
              <a:effectLst/>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endParaRPr>
              </a:p>
            </p:txBody>
          </p:sp>
        </p:grpSp>
        <p:sp>
          <p:nvSpPr>
            <p:cNvPr id="5" name="矩形 4"/>
            <p:cNvSpPr/>
            <p:nvPr/>
          </p:nvSpPr>
          <p:spPr>
            <a:xfrm>
              <a:off x="2138419" y="2138349"/>
              <a:ext cx="742950" cy="768350"/>
            </a:xfrm>
            <a:prstGeom prst="rect">
              <a:avLst/>
            </a:prstGeom>
          </p:spPr>
          <p:txBody>
            <a:bodyPr wrap="none">
              <a:spAutoFit/>
            </a:bodyPr>
            <a:lstStyle/>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rPr>
                <a:t>持久</a:t>
              </a:r>
            </a:p>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rPr>
                <a:t>和平</a:t>
              </a:r>
            </a:p>
          </p:txBody>
        </p:sp>
        <p:sp>
          <p:nvSpPr>
            <p:cNvPr id="6" name="矩形 5"/>
            <p:cNvSpPr/>
            <p:nvPr/>
          </p:nvSpPr>
          <p:spPr>
            <a:xfrm>
              <a:off x="3767111" y="2456585"/>
              <a:ext cx="742950" cy="768350"/>
            </a:xfrm>
            <a:prstGeom prst="rect">
              <a:avLst/>
            </a:prstGeom>
          </p:spPr>
          <p:txBody>
            <a:bodyPr wrap="none">
              <a:spAutoFit/>
            </a:bodyPr>
            <a:lstStyle/>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普遍</a:t>
              </a:r>
            </a:p>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安全</a:t>
              </a:r>
            </a:p>
          </p:txBody>
        </p:sp>
        <p:sp>
          <p:nvSpPr>
            <p:cNvPr id="7" name="矩形 6"/>
            <p:cNvSpPr/>
            <p:nvPr/>
          </p:nvSpPr>
          <p:spPr>
            <a:xfrm>
              <a:off x="3709730" y="4046487"/>
              <a:ext cx="742950" cy="768350"/>
            </a:xfrm>
            <a:prstGeom prst="rect">
              <a:avLst/>
            </a:prstGeom>
          </p:spPr>
          <p:txBody>
            <a:bodyPr wrap="none">
              <a:spAutoFit/>
            </a:bodyPr>
            <a:lstStyle/>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共同</a:t>
              </a:r>
            </a:p>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繁荣</a:t>
              </a:r>
            </a:p>
          </p:txBody>
        </p:sp>
        <p:sp>
          <p:nvSpPr>
            <p:cNvPr id="8" name="矩形 7"/>
            <p:cNvSpPr/>
            <p:nvPr/>
          </p:nvSpPr>
          <p:spPr>
            <a:xfrm>
              <a:off x="2427033" y="4533957"/>
              <a:ext cx="742950" cy="768350"/>
            </a:xfrm>
            <a:prstGeom prst="rect">
              <a:avLst/>
            </a:prstGeom>
          </p:spPr>
          <p:txBody>
            <a:bodyPr wrap="none">
              <a:spAutoFit/>
            </a:bodyPr>
            <a:lstStyle/>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开放</a:t>
              </a:r>
            </a:p>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包容</a:t>
              </a:r>
              <a:endPar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9" name="矩形 8"/>
            <p:cNvSpPr/>
            <p:nvPr/>
          </p:nvSpPr>
          <p:spPr>
            <a:xfrm>
              <a:off x="1372179" y="3421316"/>
              <a:ext cx="742950" cy="768350"/>
            </a:xfrm>
            <a:prstGeom prst="rect">
              <a:avLst/>
            </a:prstGeom>
          </p:spPr>
          <p:txBody>
            <a:bodyPr wrap="none">
              <a:spAutoFit/>
            </a:bodyPr>
            <a:lstStyle/>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清洁</a:t>
              </a:r>
            </a:p>
            <a:p>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美丽</a:t>
              </a:r>
            </a:p>
          </p:txBody>
        </p:sp>
      </p:grpSp>
      <p:grpSp>
        <p:nvGrpSpPr>
          <p:cNvPr id="16" name="组合 15"/>
          <p:cNvGrpSpPr/>
          <p:nvPr/>
        </p:nvGrpSpPr>
        <p:grpSpPr>
          <a:xfrm>
            <a:off x="402085" y="883162"/>
            <a:ext cx="11826745" cy="1106632"/>
            <a:chOff x="332508" y="5363441"/>
            <a:chExt cx="11826745" cy="1106632"/>
          </a:xfrm>
        </p:grpSpPr>
        <p:grpSp>
          <p:nvGrpSpPr>
            <p:cNvPr id="17" name="组合 16"/>
            <p:cNvGrpSpPr/>
            <p:nvPr/>
          </p:nvGrpSpPr>
          <p:grpSpPr>
            <a:xfrm>
              <a:off x="332508" y="5363441"/>
              <a:ext cx="11826745" cy="1106632"/>
              <a:chOff x="332508" y="1994762"/>
              <a:chExt cx="11826745" cy="3916941"/>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08" y="1994763"/>
                <a:ext cx="11826745" cy="3916940"/>
              </a:xfrm>
              <a:prstGeom prst="rect">
                <a:avLst/>
              </a:prstGeom>
            </p:spPr>
          </p:pic>
          <p:sp>
            <p:nvSpPr>
              <p:cNvPr id="22" name="矩形 21"/>
              <p:cNvSpPr/>
              <p:nvPr/>
            </p:nvSpPr>
            <p:spPr>
              <a:xfrm>
                <a:off x="1056000" y="1994762"/>
                <a:ext cx="10080000" cy="3600000"/>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sp>
          <p:nvSpPr>
            <p:cNvPr id="23" name="矩形 22"/>
            <p:cNvSpPr/>
            <p:nvPr/>
          </p:nvSpPr>
          <p:spPr>
            <a:xfrm>
              <a:off x="4061822" y="5570018"/>
              <a:ext cx="6595439" cy="540341"/>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2200" b="1">
                  <a:solidFill>
                    <a:schemeClr val="tx1">
                      <a:lumMod val="95000"/>
                      <a:lumOff val="5000"/>
                    </a:schemeClr>
                  </a:solidFill>
                  <a:latin typeface="微软雅黑" panose="020B0503020204020204" pitchFamily="34" charset="-122"/>
                  <a:ea typeface="微软雅黑" panose="020B0503020204020204" pitchFamily="34" charset="-122"/>
                </a:rPr>
                <a:t>如何理解人类命运共同体的内涵？</a:t>
              </a:r>
            </a:p>
          </p:txBody>
        </p:sp>
        <p:grpSp>
          <p:nvGrpSpPr>
            <p:cNvPr id="24" name="组合 23"/>
            <p:cNvGrpSpPr>
              <a:grpSpLocks noChangeAspect="1"/>
            </p:cNvGrpSpPr>
            <p:nvPr/>
          </p:nvGrpSpPr>
          <p:grpSpPr>
            <a:xfrm>
              <a:off x="2089442" y="5575589"/>
              <a:ext cx="573682" cy="592791"/>
              <a:chOff x="847275" y="774238"/>
              <a:chExt cx="1114865" cy="1152000"/>
            </a:xfrm>
          </p:grpSpPr>
          <p:sp>
            <p:nvSpPr>
              <p:cNvPr id="25" name="文本框 24"/>
              <p:cNvSpPr txBox="1">
                <a:spLocks noChangeAspect="1"/>
              </p:cNvSpPr>
              <p:nvPr/>
            </p:nvSpPr>
            <p:spPr>
              <a:xfrm rot="900000">
                <a:off x="1363731" y="968247"/>
                <a:ext cx="598409" cy="864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chemeClr val="bg1"/>
                  </a:gs>
                  <a:gs pos="20000">
                    <a:srgbClr val="F7C973">
                      <a:alpha val="80000"/>
                    </a:srgbClr>
                  </a:gs>
                  <a:gs pos="100000">
                    <a:srgbClr val="ED2123">
                      <a:alpha val="0"/>
                    </a:srgbClr>
                  </a:gs>
                </a:gsLst>
                <a:lin ang="0" scaled="0"/>
              </a:gradFill>
              <a:ln>
                <a:noFill/>
              </a:ln>
              <a:effectLst>
                <a:outerShdw dist="63500" dir="2700000" algn="tl" rotWithShape="0">
                  <a:schemeClr val="accent2">
                    <a:lumMod val="20000"/>
                    <a:lumOff val="8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sp>
            <p:nvSpPr>
              <p:cNvPr id="26" name="文本框 25"/>
              <p:cNvSpPr txBox="1">
                <a:spLocks noChangeAspect="1"/>
              </p:cNvSpPr>
              <p:nvPr/>
            </p:nvSpPr>
            <p:spPr>
              <a:xfrm>
                <a:off x="847275" y="774238"/>
                <a:ext cx="797879" cy="1152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rgbClr val="FFFDFD"/>
                  </a:gs>
                  <a:gs pos="20000">
                    <a:srgbClr val="F7C973"/>
                  </a:gs>
                  <a:gs pos="100000">
                    <a:srgbClr val="ED2124"/>
                  </a:gs>
                </a:gsLst>
                <a:lin ang="0" scaled="0"/>
              </a:gradFill>
              <a:ln>
                <a:noFill/>
              </a:ln>
              <a:effectLst>
                <a:outerShdw dist="63500" dir="2700000" algn="tl" rotWithShape="0">
                  <a:srgbClr val="FAE7D0"/>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grpSp>
        <p:cxnSp>
          <p:nvCxnSpPr>
            <p:cNvPr id="27" name="直接连接符 26"/>
            <p:cNvCxnSpPr/>
            <p:nvPr/>
          </p:nvCxnSpPr>
          <p:spPr>
            <a:xfrm>
              <a:off x="3696566" y="5671857"/>
              <a:ext cx="0" cy="468001"/>
            </a:xfrm>
            <a:prstGeom prst="line">
              <a:avLst/>
            </a:prstGeom>
            <a:ln>
              <a:gradFill>
                <a:gsLst>
                  <a:gs pos="0">
                    <a:srgbClr val="9E0406"/>
                  </a:gs>
                  <a:gs pos="100000">
                    <a:srgbClr val="9E0406">
                      <a:alpha val="0"/>
                    </a:srgb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夜空, 星星&#10;&#10;描述已自动生成"/>
          <p:cNvPicPr>
            <a:picLocks noChangeAspect="1"/>
          </p:cNvPicPr>
          <p:nvPr/>
        </p:nvPicPr>
        <p:blipFill rotWithShape="1">
          <a:blip r:embed="rId3">
            <a:extLst>
              <a:ext uri="{28A0092B-C50C-407E-A947-70E740481C1C}">
                <a14:useLocalDpi xmlns:a14="http://schemas.microsoft.com/office/drawing/2010/main" val="0"/>
              </a:ext>
            </a:extLst>
          </a:blip>
          <a:srcRect t="7973" b="7973"/>
          <a:stretch>
            <a:fillRect/>
          </a:stretch>
        </p:blipFill>
        <p:spPr>
          <a:xfrm>
            <a:off x="0" y="1"/>
            <a:ext cx="12192000" cy="6858000"/>
          </a:xfrm>
          <a:prstGeom prst="rect">
            <a:avLst/>
          </a:prstGeom>
        </p:spPr>
      </p:pic>
      <p:sp>
        <p:nvSpPr>
          <p:cNvPr id="7" name="矩形 6"/>
          <p:cNvSpPr/>
          <p:nvPr/>
        </p:nvSpPr>
        <p:spPr>
          <a:xfrm>
            <a:off x="0" y="3429000"/>
            <a:ext cx="12192000" cy="3428996"/>
          </a:xfrm>
          <a:prstGeom prst="rect">
            <a:avLst/>
          </a:prstGeom>
          <a:gradFill>
            <a:gsLst>
              <a:gs pos="0">
                <a:srgbClr val="072F52">
                  <a:alpha val="24000"/>
                </a:srgbClr>
              </a:gs>
              <a:gs pos="100000">
                <a:srgbClr val="032747">
                  <a:alpha val="0"/>
                </a:srgbClr>
              </a:gs>
            </a:gsLst>
            <a:lin ang="5400000" scaled="0"/>
          </a:gradFill>
          <a:ln w="19050">
            <a:noFill/>
          </a:ln>
          <a:effectLst>
            <a:outerShdw dist="63500" dir="54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sp>
        <p:nvSpPr>
          <p:cNvPr id="16" name="文本框 15"/>
          <p:cNvSpPr txBox="1"/>
          <p:nvPr/>
        </p:nvSpPr>
        <p:spPr>
          <a:xfrm>
            <a:off x="1246360" y="4430554"/>
            <a:ext cx="9699280" cy="1884618"/>
          </a:xfrm>
          <a:prstGeom prst="rect">
            <a:avLst/>
          </a:prstGeom>
          <a:noFill/>
        </p:spPr>
        <p:txBody>
          <a:bodyPr wrap="square" rtlCol="0">
            <a:spAutoFit/>
          </a:bodyPr>
          <a:lstStyle/>
          <a:p>
            <a:pPr algn="just" fontAlgn="auto">
              <a:lnSpc>
                <a:spcPct val="150000"/>
              </a:lnSpc>
            </a:pPr>
            <a:r>
              <a:rPr lang="en-US" altLang="zh-CN" sz="20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各国要相互尊重、平等协商，坚决摒弃冷战思维和强权政治。大国要在相互尊重基础上管控矛盾分歧，平等对待小国，不搞唯我独尊、强买强卖的霸道。任何国家都不能随意发动战争，不能破坏国际法治，不能打开潘多拉的盒子，要共同维护比金子还珍贵的和平时光。</a:t>
            </a:r>
          </a:p>
        </p:txBody>
      </p:sp>
      <p:grpSp>
        <p:nvGrpSpPr>
          <p:cNvPr id="6" name="组合 5"/>
          <p:cNvGrpSpPr/>
          <p:nvPr/>
        </p:nvGrpSpPr>
        <p:grpSpPr>
          <a:xfrm>
            <a:off x="337595" y="3618955"/>
            <a:ext cx="11516810" cy="621645"/>
            <a:chOff x="273934" y="1843890"/>
            <a:chExt cx="11516810" cy="621645"/>
          </a:xfrm>
        </p:grpSpPr>
        <p:sp>
          <p:nvSpPr>
            <p:cNvPr id="9" name="矩形 8"/>
            <p:cNvSpPr/>
            <p:nvPr/>
          </p:nvSpPr>
          <p:spPr>
            <a:xfrm>
              <a:off x="2694107" y="1843890"/>
              <a:ext cx="6595439" cy="621645"/>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26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坚持对话协商，建设持久和平的世界</a:t>
              </a:r>
            </a:p>
          </p:txBody>
        </p:sp>
        <p:cxnSp>
          <p:nvCxnSpPr>
            <p:cNvPr id="14" name="直接连接符 13"/>
            <p:cNvCxnSpPr/>
            <p:nvPr/>
          </p:nvCxnSpPr>
          <p:spPr>
            <a:xfrm flipH="1">
              <a:off x="8908648"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73934"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134444"/>
            <a:ext cx="12192000" cy="4663724"/>
          </a:xfrm>
          <a:prstGeom prst="rect">
            <a:avLst/>
          </a:prstGeom>
          <a:gradFill>
            <a:gsLst>
              <a:gs pos="0">
                <a:srgbClr val="C00000"/>
              </a:gs>
              <a:gs pos="100000">
                <a:srgbClr val="9E0406"/>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096000" y="1687660"/>
            <a:ext cx="5471827" cy="3731278"/>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rtlCol="0" anchor="t">
            <a:spAutoFit/>
          </a:bodyPr>
          <a:lstStyle/>
          <a:p>
            <a:pPr algn="just" fontAlgn="auto">
              <a:lnSpc>
                <a:spcPct val="150000"/>
              </a:lnSpc>
            </a:pPr>
            <a:r>
              <a:rPr lang="en-US" altLang="zh-CN" sz="20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月，柬埔寨新闻大臣乔卡纳里向新华社记者表示，从基建、农业、经济特区发展，到文化旅游、生态保护等多种领域，参与“一带一路”建设的国家都能从中受益。“在中国的帮助下，我们如今能够建设一些大型基础设施工程，这些工程对推动经济增长至关重要。”“虽然中国是一个大国，柬埔寨是一个小国，但中国一直对我们</a:t>
            </a:r>
            <a:r>
              <a:rPr lang="zh-CN" altLang="en-US"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平等相待</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5" name="对角圆角矩形 51"/>
          <p:cNvSpPr/>
          <p:nvPr/>
        </p:nvSpPr>
        <p:spPr>
          <a:xfrm>
            <a:off x="3638550" y="902834"/>
            <a:ext cx="491490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中方一贯坚持大小国家一律平等</a:t>
            </a:r>
          </a:p>
        </p:txBody>
      </p:sp>
      <p:grpSp>
        <p:nvGrpSpPr>
          <p:cNvPr id="2" name="组合 1"/>
          <p:cNvGrpSpPr/>
          <p:nvPr/>
        </p:nvGrpSpPr>
        <p:grpSpPr>
          <a:xfrm>
            <a:off x="523227" y="1791311"/>
            <a:ext cx="5317853" cy="3816133"/>
            <a:chOff x="516889" y="1834664"/>
            <a:chExt cx="5317853" cy="3816133"/>
          </a:xfrm>
        </p:grpSpPr>
        <p:pic>
          <p:nvPicPr>
            <p:cNvPr id="101" name="图片 100"/>
            <p:cNvPicPr/>
            <p:nvPr/>
          </p:nvPicPr>
          <p:blipFill>
            <a:blip r:embed="rId3"/>
            <a:stretch>
              <a:fillRect/>
            </a:stretch>
          </p:blipFill>
          <p:spPr>
            <a:xfrm>
              <a:off x="516889" y="1834664"/>
              <a:ext cx="5317853" cy="3431599"/>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3" name="文本框 2"/>
            <p:cNvSpPr txBox="1"/>
            <p:nvPr/>
          </p:nvSpPr>
          <p:spPr>
            <a:xfrm>
              <a:off x="1144919" y="5375207"/>
              <a:ext cx="4061791" cy="275590"/>
            </a:xfrm>
            <a:prstGeom prst="rect">
              <a:avLst/>
            </a:prstGeom>
            <a:noFill/>
          </p:spPr>
          <p:txBody>
            <a:bodyPr wrap="square" rtlCol="0">
              <a:spAutoFit/>
            </a:bodyPr>
            <a:lstStyle>
              <a:defPPr>
                <a:defRPr lang="zh-CN"/>
              </a:defPPr>
              <a:lvl1pPr>
                <a:defRPr sz="1400" b="1">
                  <a:solidFill>
                    <a:schemeClr val="tx1">
                      <a:lumMod val="75000"/>
                      <a:lumOff val="25000"/>
                    </a:schemeClr>
                  </a:solidFill>
                  <a:latin typeface="华文中宋" panose="02010600040101010101" pitchFamily="2" charset="-122"/>
                  <a:ea typeface="华文中宋" panose="02010600040101010101" pitchFamily="2" charset="-122"/>
                </a:defRPr>
              </a:lvl1pPr>
            </a:lstStyle>
            <a:p>
              <a:pPr algn="ctr"/>
              <a:r>
                <a:rPr lang="zh-CN" altLang="en-US" sz="1200" b="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中国援建柬埔寨的国家体育馆</a:t>
              </a:r>
            </a:p>
          </p:txBody>
        </p:sp>
      </p:grpSp>
      <p:sp>
        <p:nvSpPr>
          <p:cNvPr id="6" name="文本框 5"/>
          <p:cNvSpPr txBox="1"/>
          <p:nvPr/>
        </p:nvSpPr>
        <p:spPr>
          <a:xfrm>
            <a:off x="378155" y="5852159"/>
            <a:ext cx="11423015" cy="460375"/>
          </a:xfrm>
          <a:prstGeom prst="rect">
            <a:avLst/>
          </a:prstGeom>
          <a:noFill/>
        </p:spPr>
        <p:txBody>
          <a:bodyPr wrap="square" rtlCol="0" anchor="t">
            <a:spAutoFit/>
          </a:bodyPr>
          <a:lstStyle/>
          <a:p>
            <a:pPr algn="ctr"/>
            <a:r>
              <a:rPr lang="zh-CN" altLang="en-US" sz="2400" b="1" dirty="0">
                <a:solidFill>
                  <a:srgbClr val="C00000"/>
                </a:solidFill>
                <a:latin typeface="华文中宋" panose="02010600040101010101" pitchFamily="2" charset="-122"/>
                <a:ea typeface="华文中宋" panose="02010600040101010101" pitchFamily="2" charset="-122"/>
              </a:rPr>
              <a:t>国家不分大小、强弱、贫富，都是国际社会的平等成员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805"/>
            <a:ext cx="12192000" cy="8125610"/>
          </a:xfrm>
          <a:prstGeom prst="rect">
            <a:avLst/>
          </a:prstGeom>
        </p:spPr>
      </p:pic>
      <p:sp>
        <p:nvSpPr>
          <p:cNvPr id="17" name="矩形 16"/>
          <p:cNvSpPr/>
          <p:nvPr/>
        </p:nvSpPr>
        <p:spPr>
          <a:xfrm>
            <a:off x="0" y="3429000"/>
            <a:ext cx="12192000" cy="3428996"/>
          </a:xfrm>
          <a:prstGeom prst="rect">
            <a:avLst/>
          </a:prstGeom>
          <a:gradFill>
            <a:gsLst>
              <a:gs pos="0">
                <a:srgbClr val="072F52">
                  <a:alpha val="24000"/>
                </a:srgbClr>
              </a:gs>
              <a:gs pos="100000">
                <a:srgbClr val="032747">
                  <a:alpha val="0"/>
                </a:srgbClr>
              </a:gs>
            </a:gsLst>
            <a:lin ang="5400000" scaled="0"/>
          </a:gradFill>
          <a:ln w="19050">
            <a:noFill/>
          </a:ln>
          <a:effectLst>
            <a:outerShdw dist="63500" dir="54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sp>
        <p:nvSpPr>
          <p:cNvPr id="12" name="文本框 11"/>
          <p:cNvSpPr txBox="1"/>
          <p:nvPr/>
        </p:nvSpPr>
        <p:spPr>
          <a:xfrm>
            <a:off x="1246360" y="4375241"/>
            <a:ext cx="9699280" cy="1422954"/>
          </a:xfrm>
          <a:prstGeom prst="rect">
            <a:avLst/>
          </a:prstGeom>
          <a:noFill/>
        </p:spPr>
        <p:txBody>
          <a:bodyPr wrap="square" rtlCol="0">
            <a:spAutoFit/>
          </a:bodyPr>
          <a:lstStyle/>
          <a:p>
            <a:pPr algn="just" fontAlgn="auto">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世界上没有绝对安全的世外桃源，一个国家的安全不能建立在别国的动荡之上，各方应该树立共同、综合、合作、可持续的安全观，统筹应对传统和非传统安全威胁，反对一切形式的恐怖主义。</a:t>
            </a:r>
          </a:p>
        </p:txBody>
      </p:sp>
      <p:grpSp>
        <p:nvGrpSpPr>
          <p:cNvPr id="14" name="组合 13"/>
          <p:cNvGrpSpPr/>
          <p:nvPr/>
        </p:nvGrpSpPr>
        <p:grpSpPr>
          <a:xfrm>
            <a:off x="337595" y="3618604"/>
            <a:ext cx="11516810" cy="621645"/>
            <a:chOff x="273934" y="1843890"/>
            <a:chExt cx="11516810" cy="621645"/>
          </a:xfrm>
        </p:grpSpPr>
        <p:sp>
          <p:nvSpPr>
            <p:cNvPr id="15" name="矩形 14"/>
            <p:cNvSpPr/>
            <p:nvPr/>
          </p:nvSpPr>
          <p:spPr>
            <a:xfrm>
              <a:off x="2694107" y="1843890"/>
              <a:ext cx="6595439" cy="621645"/>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2600" b="1" dirty="0">
                  <a:solidFill>
                    <a:schemeClr val="bg1"/>
                  </a:solidFill>
                  <a:effectLst>
                    <a:outerShdw blurRad="38100" dist="38100" dir="2700000" algn="tl">
                      <a:srgbClr val="000000">
                        <a:alpha val="98000"/>
                      </a:srgbClr>
                    </a:outerShdw>
                  </a:effectLst>
                  <a:latin typeface="华文中宋" panose="02010600040101010101" pitchFamily="2" charset="-122"/>
                  <a:ea typeface="华文中宋" panose="02010600040101010101" pitchFamily="2" charset="-122"/>
                </a:rPr>
                <a:t>坚持共建共享，建设普遍安全的世界</a:t>
              </a:r>
            </a:p>
          </p:txBody>
        </p:sp>
        <p:cxnSp>
          <p:nvCxnSpPr>
            <p:cNvPr id="16" name="直接连接符 15"/>
            <p:cNvCxnSpPr/>
            <p:nvPr/>
          </p:nvCxnSpPr>
          <p:spPr>
            <a:xfrm flipH="1">
              <a:off x="8908648"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73934"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
            <a:ext cx="12192000" cy="68580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3"/>
          <a:stretch>
            <a:fillRect/>
          </a:stretch>
        </p:blipFill>
        <p:spPr>
          <a:xfrm>
            <a:off x="7831767" y="1618412"/>
            <a:ext cx="3848367" cy="3298600"/>
          </a:xfrm>
          <a:prstGeom prst="rect">
            <a:avLst/>
          </a:prstGeom>
          <a:effectLst>
            <a:outerShdw blurRad="50800" dist="38100" dir="2700000" algn="tl" rotWithShape="0">
              <a:prstClr val="black">
                <a:alpha val="20000"/>
              </a:prstClr>
            </a:outerShdw>
          </a:effectLst>
        </p:spPr>
      </p:pic>
      <p:pic>
        <p:nvPicPr>
          <p:cNvPr id="7" name="Picture 2" descr="https://pics2.baidu.com/feed/37d12f2eb9389b505981692fe390a9dae6116ef9.jpeg?token=19e3a4d1b4d3bd1ee61ec2238fee3b7d"/>
          <p:cNvPicPr>
            <a:picLocks noChangeAspect="1" noChangeArrowheads="1"/>
          </p:cNvPicPr>
          <p:nvPr/>
        </p:nvPicPr>
        <p:blipFill rotWithShape="1">
          <a:blip r:embed="rId4">
            <a:extLst>
              <a:ext uri="{28A0092B-C50C-407E-A947-70E740481C1C}">
                <a14:useLocalDpi xmlns:a14="http://schemas.microsoft.com/office/drawing/2010/main" val="0"/>
              </a:ext>
            </a:extLst>
          </a:blip>
          <a:srcRect t="16384"/>
          <a:stretch>
            <a:fillRect/>
          </a:stretch>
        </p:blipFill>
        <p:spPr bwMode="auto">
          <a:xfrm>
            <a:off x="4035874" y="576843"/>
            <a:ext cx="3534032" cy="4340169"/>
          </a:xfrm>
          <a:prstGeom prst="rect">
            <a:avLst/>
          </a:prstGeom>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7873060" y="4986185"/>
            <a:ext cx="4061791" cy="276999"/>
          </a:xfrm>
          <a:prstGeom prst="rect">
            <a:avLst/>
          </a:prstGeom>
          <a:noFill/>
        </p:spPr>
        <p:txBody>
          <a:bodyPr wrap="square" rtlCol="0">
            <a:spAutoFit/>
          </a:bodyPr>
          <a:lstStyle>
            <a:defPPr>
              <a:defRPr lang="zh-CN"/>
            </a:defPPr>
            <a:lvl1pPr>
              <a:defRPr sz="1400" b="1">
                <a:solidFill>
                  <a:schemeClr val="tx1">
                    <a:lumMod val="75000"/>
                    <a:lumOff val="25000"/>
                  </a:schemeClr>
                </a:solidFill>
                <a:latin typeface="华文中宋" panose="02010600040101010101" pitchFamily="2" charset="-122"/>
                <a:ea typeface="华文中宋" panose="02010600040101010101" pitchFamily="2" charset="-122"/>
              </a:defRPr>
            </a:lvl1pPr>
          </a:lstStyle>
          <a:p>
            <a:pPr algn="ctr"/>
            <a:r>
              <a:rPr lang="zh-CN" altLang="en-US" sz="1200" b="0" dirty="0">
                <a:solidFill>
                  <a:schemeClr val="bg1"/>
                </a:solidFill>
                <a:latin typeface="微软雅黑" panose="020B0503020204020204" pitchFamily="34" charset="-122"/>
                <a:ea typeface="微软雅黑" panose="020B0503020204020204" pitchFamily="34" charset="-122"/>
              </a:rPr>
              <a:t>中国军队在联合国维和行动中牺牲的官兵</a:t>
            </a:r>
          </a:p>
        </p:txBody>
      </p:sp>
      <p:pic>
        <p:nvPicPr>
          <p:cNvPr id="13" name="图片 12"/>
          <p:cNvPicPr/>
          <p:nvPr/>
        </p:nvPicPr>
        <p:blipFill rotWithShape="1">
          <a:blip r:embed="rId5"/>
          <a:srcRect l="18849" t="4702" r="18175" b="5426"/>
          <a:stretch>
            <a:fillRect/>
          </a:stretch>
        </p:blipFill>
        <p:spPr>
          <a:xfrm>
            <a:off x="469951" y="576843"/>
            <a:ext cx="3315919" cy="4340169"/>
          </a:xfrm>
          <a:prstGeom prst="rect">
            <a:avLst/>
          </a:prstGeom>
          <a:noFill/>
          <a:ln w="9525">
            <a:noFill/>
          </a:ln>
          <a:effectLst>
            <a:outerShdw blurRad="190500" dist="127000" dir="10800000" algn="r" rotWithShape="0">
              <a:prstClr val="black">
                <a:alpha val="15000"/>
              </a:prstClr>
            </a:outerShdw>
          </a:effectLst>
          <a:scene3d>
            <a:camera prst="perspectiveRight"/>
            <a:lightRig rig="threePt" dir="t"/>
          </a:scene3d>
        </p:spPr>
      </p:pic>
      <p:sp>
        <p:nvSpPr>
          <p:cNvPr id="23" name="文本框 22"/>
          <p:cNvSpPr txBox="1"/>
          <p:nvPr/>
        </p:nvSpPr>
        <p:spPr>
          <a:xfrm>
            <a:off x="1976868" y="5521940"/>
            <a:ext cx="8238264" cy="929550"/>
          </a:xfrm>
          <a:prstGeom prst="rect">
            <a:avLst/>
          </a:prstGeom>
          <a:noFill/>
        </p:spPr>
        <p:txBody>
          <a:bodyPr wrap="square" rtlCol="0">
            <a:spAutoFit/>
          </a:bodyPr>
          <a:lstStyle/>
          <a:p>
            <a:pPr algn="just">
              <a:lnSpc>
                <a:spcPct val="130000"/>
              </a:lnSpc>
            </a:pPr>
            <a:r>
              <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截至</a:t>
            </a:r>
            <a:r>
              <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2020</a:t>
            </a: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年</a:t>
            </a:r>
            <a:r>
              <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9</a:t>
            </a: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月，中国军队先后参加</a:t>
            </a:r>
            <a:r>
              <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25项</a:t>
            </a: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联合国维和行动，派出官兵近</a:t>
            </a:r>
            <a:r>
              <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4万</a:t>
            </a: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人次，有</a:t>
            </a:r>
            <a:r>
              <a:rPr lang="en-US" altLang="zh-CN"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16名</a:t>
            </a: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sym typeface="+mn-ea"/>
              </a:rPr>
              <a:t>官兵献出宝贵生命。</a:t>
            </a:r>
            <a:endPar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endParaRPr>
          </a:p>
        </p:txBody>
      </p:sp>
      <p:sp>
        <p:nvSpPr>
          <p:cNvPr id="9" name="文本框 8"/>
          <p:cNvSpPr txBox="1"/>
          <p:nvPr/>
        </p:nvSpPr>
        <p:spPr>
          <a:xfrm>
            <a:off x="4633339" y="4986185"/>
            <a:ext cx="2339102" cy="276999"/>
          </a:xfrm>
          <a:prstGeom prst="rect">
            <a:avLst/>
          </a:prstGeom>
          <a:noFill/>
        </p:spPr>
        <p:txBody>
          <a:bodyPr wrap="non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中国军队参加的联合国维和行动</a:t>
            </a:r>
          </a:p>
        </p:txBody>
      </p:sp>
      <p:cxnSp>
        <p:nvCxnSpPr>
          <p:cNvPr id="10" name="直接连接符 9"/>
          <p:cNvCxnSpPr/>
          <p:nvPr/>
        </p:nvCxnSpPr>
        <p:spPr>
          <a:xfrm>
            <a:off x="355593" y="5383389"/>
            <a:ext cx="11517967" cy="0"/>
          </a:xfrm>
          <a:prstGeom prst="line">
            <a:avLst/>
          </a:prstGeom>
          <a:ln>
            <a:gradFill flip="none" rotWithShape="1">
              <a:gsLst>
                <a:gs pos="0">
                  <a:schemeClr val="bg1">
                    <a:alpha val="0"/>
                  </a:schemeClr>
                </a:gs>
                <a:gs pos="53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户外, 水, 烟, 飞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04" y="-588421"/>
            <a:ext cx="14699208" cy="7444716"/>
          </a:xfrm>
          <a:prstGeom prst="rect">
            <a:avLst/>
          </a:prstGeom>
        </p:spPr>
      </p:pic>
      <p:sp>
        <p:nvSpPr>
          <p:cNvPr id="6" name="矩形 5"/>
          <p:cNvSpPr/>
          <p:nvPr/>
        </p:nvSpPr>
        <p:spPr>
          <a:xfrm rot="16200000">
            <a:off x="3465729" y="-36728"/>
            <a:ext cx="5260543" cy="12192000"/>
          </a:xfrm>
          <a:prstGeom prst="rect">
            <a:avLst/>
          </a:prstGeom>
          <a:gradFill>
            <a:gsLst>
              <a:gs pos="1000">
                <a:srgbClr val="3F5770"/>
              </a:gs>
              <a:gs pos="91000">
                <a:schemeClr val="accent1">
                  <a:lumMod val="30000"/>
                  <a:lumOff val="70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429000"/>
            <a:ext cx="12192000" cy="3428996"/>
          </a:xfrm>
          <a:prstGeom prst="rect">
            <a:avLst/>
          </a:prstGeom>
          <a:gradFill>
            <a:gsLst>
              <a:gs pos="0">
                <a:srgbClr val="072F52">
                  <a:alpha val="24000"/>
                </a:srgbClr>
              </a:gs>
              <a:gs pos="100000">
                <a:srgbClr val="032747">
                  <a:alpha val="0"/>
                </a:srgbClr>
              </a:gs>
            </a:gsLst>
            <a:lin ang="5400000" scaled="0"/>
          </a:gradFill>
          <a:ln w="19050">
            <a:noFill/>
          </a:ln>
          <a:effectLst>
            <a:outerShdw dist="63500" dir="54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sp>
        <p:nvSpPr>
          <p:cNvPr id="5" name="文本框 4"/>
          <p:cNvSpPr txBox="1"/>
          <p:nvPr/>
        </p:nvSpPr>
        <p:spPr>
          <a:xfrm>
            <a:off x="1944622" y="4386889"/>
            <a:ext cx="8302755" cy="1422954"/>
          </a:xfrm>
          <a:prstGeom prst="rect">
            <a:avLst/>
          </a:prstGeom>
          <a:noFill/>
        </p:spPr>
        <p:txBody>
          <a:bodyPr wrap="square" rtlCol="0">
            <a:spAutoFit/>
          </a:bodyPr>
          <a:lstStyle/>
          <a:p>
            <a:pPr algn="just" fontAlgn="auto">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发展是第一要务，适用于各国。要抓住新一轮科技革命和产业变革的历史性机遇，转变经济发展方式，坚持创新驱动，进一步发展社会生产力、释放社会创造力。</a:t>
            </a:r>
          </a:p>
        </p:txBody>
      </p:sp>
      <p:grpSp>
        <p:nvGrpSpPr>
          <p:cNvPr id="7" name="组合 6"/>
          <p:cNvGrpSpPr/>
          <p:nvPr/>
        </p:nvGrpSpPr>
        <p:grpSpPr>
          <a:xfrm>
            <a:off x="337595" y="3619688"/>
            <a:ext cx="11516810" cy="621645"/>
            <a:chOff x="273934" y="1843890"/>
            <a:chExt cx="11516810" cy="621645"/>
          </a:xfrm>
        </p:grpSpPr>
        <p:sp>
          <p:nvSpPr>
            <p:cNvPr id="8" name="矩形 7"/>
            <p:cNvSpPr/>
            <p:nvPr/>
          </p:nvSpPr>
          <p:spPr>
            <a:xfrm>
              <a:off x="2694107" y="1843890"/>
              <a:ext cx="6595439" cy="621645"/>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2600" b="1" dirty="0">
                  <a:solidFill>
                    <a:schemeClr val="bg1"/>
                  </a:solidFill>
                  <a:effectLst>
                    <a:outerShdw blurRad="38100" dist="38100" dir="2700000" algn="tl">
                      <a:srgbClr val="000000">
                        <a:alpha val="98000"/>
                      </a:srgbClr>
                    </a:outerShdw>
                  </a:effectLst>
                  <a:latin typeface="华文中宋" panose="02010600040101010101" pitchFamily="2" charset="-122"/>
                  <a:ea typeface="华文中宋" panose="02010600040101010101" pitchFamily="2" charset="-122"/>
                </a:rPr>
                <a:t>坚持合作共赢，建设共同繁荣的世界</a:t>
              </a:r>
            </a:p>
          </p:txBody>
        </p:sp>
        <p:cxnSp>
          <p:nvCxnSpPr>
            <p:cNvPr id="9" name="直接连接符 8"/>
            <p:cNvCxnSpPr/>
            <p:nvPr/>
          </p:nvCxnSpPr>
          <p:spPr>
            <a:xfrm flipH="1">
              <a:off x="8908648"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73934"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海上的帆船&#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31564" y="1345308"/>
            <a:ext cx="5060436" cy="3378585"/>
          </a:xfrm>
          <a:prstGeom prst="rect">
            <a:avLst/>
          </a:prstGeom>
        </p:spPr>
      </p:pic>
      <p:sp>
        <p:nvSpPr>
          <p:cNvPr id="6" name="矩形 5"/>
          <p:cNvSpPr/>
          <p:nvPr/>
        </p:nvSpPr>
        <p:spPr>
          <a:xfrm>
            <a:off x="6769101" y="1345309"/>
            <a:ext cx="4618744" cy="3900790"/>
          </a:xfrm>
          <a:prstGeom prst="rect">
            <a:avLst/>
          </a:prstGeom>
          <a:gradFill>
            <a:gsLst>
              <a:gs pos="38679">
                <a:srgbClr val="FFFFFF">
                  <a:alpha val="85000"/>
                </a:srgbClr>
              </a:gs>
              <a:gs pos="11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0" y="4760856"/>
            <a:ext cx="12192000" cy="1639944"/>
          </a:xfrm>
          <a:prstGeom prst="rect">
            <a:avLst/>
          </a:prstGeom>
          <a:gradFill>
            <a:gsLst>
              <a:gs pos="0">
                <a:srgbClr val="C00000"/>
              </a:gs>
              <a:gs pos="100000">
                <a:srgbClr val="9E0406"/>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750688" y="1478605"/>
            <a:ext cx="6582419" cy="3180551"/>
            <a:chOff x="785632" y="1604725"/>
            <a:chExt cx="6582419" cy="3180551"/>
          </a:xfrm>
        </p:grpSpPr>
        <p:grpSp>
          <p:nvGrpSpPr>
            <p:cNvPr id="12" name="组合 11"/>
            <p:cNvGrpSpPr/>
            <p:nvPr/>
          </p:nvGrpSpPr>
          <p:grpSpPr>
            <a:xfrm>
              <a:off x="785632" y="1604725"/>
              <a:ext cx="6582419" cy="936000"/>
              <a:chOff x="2157233" y="2592868"/>
              <a:chExt cx="7565352" cy="936000"/>
            </a:xfrm>
          </p:grpSpPr>
          <p:sp>
            <p:nvSpPr>
              <p:cNvPr id="13" name="işlídê"/>
              <p:cNvSpPr/>
              <p:nvPr/>
            </p:nvSpPr>
            <p:spPr>
              <a:xfrm>
                <a:off x="2157233" y="2592868"/>
                <a:ext cx="7565352" cy="936000"/>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14" name="文本框 13"/>
              <p:cNvSpPr txBox="1"/>
              <p:nvPr/>
            </p:nvSpPr>
            <p:spPr>
              <a:xfrm>
                <a:off x="2503305" y="2875561"/>
                <a:ext cx="7219280" cy="398780"/>
              </a:xfrm>
              <a:prstGeom prst="rect">
                <a:avLst/>
              </a:prstGeom>
              <a:noFill/>
            </p:spPr>
            <p:txBody>
              <a:bodyPr wrap="square">
                <a:spAutoFit/>
              </a:bodyPr>
              <a:lstStyle/>
              <a:p>
                <a:pPr marL="342900" indent="-342900">
                  <a:spcBef>
                    <a:spcPct val="0"/>
                  </a:spcBef>
                  <a:spcAft>
                    <a:spcPts val="600"/>
                  </a:spcAft>
                  <a:buClr>
                    <a:srgbClr val="C00000"/>
                  </a:buClr>
                  <a:buSzPct val="900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只有各国共同发展了，世界才能更好发展</a:t>
                </a:r>
              </a:p>
            </p:txBody>
          </p:sp>
        </p:grpSp>
        <p:grpSp>
          <p:nvGrpSpPr>
            <p:cNvPr id="17" name="组合 16"/>
            <p:cNvGrpSpPr/>
            <p:nvPr/>
          </p:nvGrpSpPr>
          <p:grpSpPr>
            <a:xfrm>
              <a:off x="785632" y="2740351"/>
              <a:ext cx="6582419" cy="936000"/>
              <a:chOff x="2157233" y="2592868"/>
              <a:chExt cx="7565352" cy="936000"/>
            </a:xfrm>
          </p:grpSpPr>
          <p:sp>
            <p:nvSpPr>
              <p:cNvPr id="18" name="işlídê"/>
              <p:cNvSpPr/>
              <p:nvPr/>
            </p:nvSpPr>
            <p:spPr>
              <a:xfrm>
                <a:off x="2157233" y="2592868"/>
                <a:ext cx="7565352" cy="936000"/>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23" name="文本框 22"/>
              <p:cNvSpPr txBox="1"/>
              <p:nvPr/>
            </p:nvSpPr>
            <p:spPr>
              <a:xfrm>
                <a:off x="2503305" y="2875561"/>
                <a:ext cx="7219280" cy="398780"/>
              </a:xfrm>
              <a:prstGeom prst="rect">
                <a:avLst/>
              </a:prstGeom>
              <a:noFill/>
            </p:spPr>
            <p:txBody>
              <a:bodyPr wrap="square">
                <a:spAutoFit/>
              </a:bodyPr>
              <a:lstStyle/>
              <a:p>
                <a:pPr marL="342900" indent="-342900">
                  <a:spcBef>
                    <a:spcPct val="0"/>
                  </a:spcBef>
                  <a:spcAft>
                    <a:spcPts val="600"/>
                  </a:spcAft>
                  <a:buClr>
                    <a:srgbClr val="C00000"/>
                  </a:buClr>
                  <a:buSzPct val="90000"/>
                  <a:buFont typeface="Wingdings" panose="05000000000000000000" pitchFamily="2" charset="2"/>
                  <a:buChar char="n"/>
                </a:pPr>
                <a:r>
                  <a:rPr lang="zh-CN" altLang="en-US" sz="2000">
                    <a:latin typeface="微软雅黑" panose="020B0503020204020204" pitchFamily="34" charset="-122"/>
                    <a:ea typeface="微软雅黑" panose="020B0503020204020204" pitchFamily="34" charset="-122"/>
                  </a:rPr>
                  <a:t>越是面临全球性挑战，越要合作应对</a:t>
                </a:r>
                <a:endParaRPr lang="en-US" altLang="zh-CN" sz="200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785632" y="3849276"/>
              <a:ext cx="6582419" cy="936000"/>
              <a:chOff x="2157233" y="2592868"/>
              <a:chExt cx="7565352" cy="936000"/>
            </a:xfrm>
          </p:grpSpPr>
          <p:sp>
            <p:nvSpPr>
              <p:cNvPr id="25" name="işlídê"/>
              <p:cNvSpPr/>
              <p:nvPr/>
            </p:nvSpPr>
            <p:spPr>
              <a:xfrm>
                <a:off x="2157233" y="2592868"/>
                <a:ext cx="7565352" cy="936000"/>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26" name="文本框 25"/>
              <p:cNvSpPr txBox="1"/>
              <p:nvPr/>
            </p:nvSpPr>
            <p:spPr>
              <a:xfrm>
                <a:off x="2503305" y="2875561"/>
                <a:ext cx="7219280" cy="398780"/>
              </a:xfrm>
              <a:prstGeom prst="rect">
                <a:avLst/>
              </a:prstGeom>
              <a:noFill/>
            </p:spPr>
            <p:txBody>
              <a:bodyPr wrap="square">
                <a:spAutoFit/>
              </a:bodyPr>
              <a:lstStyle/>
              <a:p>
                <a:pPr marL="342900" indent="-342900">
                  <a:spcBef>
                    <a:spcPct val="0"/>
                  </a:spcBef>
                  <a:spcAft>
                    <a:spcPts val="600"/>
                  </a:spcAft>
                  <a:buClr>
                    <a:srgbClr val="C00000"/>
                  </a:buClr>
                  <a:buSzPct val="90000"/>
                  <a:buFont typeface="Wingdings" panose="05000000000000000000" pitchFamily="2" charset="2"/>
                  <a:buChar char="n"/>
                </a:pPr>
                <a:r>
                  <a:rPr lang="zh-CN" altLang="en-US" sz="2000">
                    <a:latin typeface="微软雅黑" panose="020B0503020204020204" pitchFamily="34" charset="-122"/>
                    <a:ea typeface="微软雅黑" panose="020B0503020204020204" pitchFamily="34" charset="-122"/>
                  </a:rPr>
                  <a:t>世界上的事情只能由各国政府和人民共同商量来办</a:t>
                </a:r>
              </a:p>
            </p:txBody>
          </p:sp>
        </p:grpSp>
      </p:grpSp>
      <p:grpSp>
        <p:nvGrpSpPr>
          <p:cNvPr id="27" name="组合 26"/>
          <p:cNvGrpSpPr/>
          <p:nvPr/>
        </p:nvGrpSpPr>
        <p:grpSpPr>
          <a:xfrm>
            <a:off x="7958244" y="2575974"/>
            <a:ext cx="2146031" cy="1014730"/>
            <a:chOff x="4138058" y="1095453"/>
            <a:chExt cx="2602296" cy="1098738"/>
          </a:xfrm>
        </p:grpSpPr>
        <p:sp>
          <p:nvSpPr>
            <p:cNvPr id="28" name="矩形 27"/>
            <p:cNvSpPr/>
            <p:nvPr/>
          </p:nvSpPr>
          <p:spPr>
            <a:xfrm>
              <a:off x="4194921" y="1150918"/>
              <a:ext cx="2488571" cy="1040874"/>
            </a:xfrm>
            <a:prstGeom prst="rect">
              <a:avLst/>
            </a:prstGeom>
            <a:gradFill>
              <a:gsLst>
                <a:gs pos="0">
                  <a:srgbClr val="F0BC7C"/>
                </a:gs>
                <a:gs pos="50000">
                  <a:srgbClr val="F29341"/>
                </a:gs>
                <a:gs pos="100000">
                  <a:srgbClr val="DA7B43"/>
                </a:gs>
              </a:gsLst>
              <a:lin ang="1800000" scaled="0"/>
            </a:gradFill>
            <a:ln>
              <a:noFill/>
            </a:ln>
            <a:effectLst>
              <a:outerShdw blurRad="76200" dir="13500000" sy="23000" kx="1200000" algn="b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endParaRPr>
            </a:p>
          </p:txBody>
        </p:sp>
        <p:sp>
          <p:nvSpPr>
            <p:cNvPr id="29" name="文本框 28"/>
            <p:cNvSpPr txBox="1"/>
            <p:nvPr/>
          </p:nvSpPr>
          <p:spPr>
            <a:xfrm>
              <a:off x="4138058" y="1095453"/>
              <a:ext cx="2602296" cy="1098738"/>
            </a:xfrm>
            <a:prstGeom prst="rect">
              <a:avLst/>
            </a:prstGeom>
            <a:gradFill>
              <a:gsLst>
                <a:gs pos="0">
                  <a:srgbClr val="F0BC7C"/>
                </a:gs>
                <a:gs pos="50000">
                  <a:srgbClr val="F29341"/>
                </a:gs>
                <a:gs pos="100000">
                  <a:srgbClr val="DA7B43"/>
                </a:gs>
              </a:gsLst>
              <a:lin ang="1800000" scaled="0"/>
            </a:gradFill>
            <a:ln>
              <a:noFill/>
            </a:ln>
            <a:effectLst>
              <a:outerShdw blurRad="76200" dir="13500000" sy="23000" kx="1200000" algn="b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lvl="0" algn="ctr">
                <a:defRPr sz="24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dirty="0"/>
                <a:t>同舟共济</a:t>
              </a:r>
            </a:p>
            <a:p>
              <a:r>
                <a:rPr lang="zh-CN" dirty="0"/>
                <a:t>携手应对</a:t>
              </a:r>
            </a:p>
          </p:txBody>
        </p:sp>
      </p:grpSp>
      <p:grpSp>
        <p:nvGrpSpPr>
          <p:cNvPr id="30" name="组合 29"/>
          <p:cNvGrpSpPr/>
          <p:nvPr/>
        </p:nvGrpSpPr>
        <p:grpSpPr>
          <a:xfrm>
            <a:off x="7472825" y="1700206"/>
            <a:ext cx="485419" cy="2705753"/>
            <a:chOff x="7822785" y="1826326"/>
            <a:chExt cx="485419" cy="2705753"/>
          </a:xfrm>
        </p:grpSpPr>
        <p:sp>
          <p:nvSpPr>
            <p:cNvPr id="31" name="右中括号 30"/>
            <p:cNvSpPr/>
            <p:nvPr/>
          </p:nvSpPr>
          <p:spPr>
            <a:xfrm>
              <a:off x="7822785" y="1826326"/>
              <a:ext cx="235974" cy="2705753"/>
            </a:xfrm>
            <a:prstGeom prst="rightBracket">
              <a:avLst/>
            </a:prstGeom>
            <a:ln w="12700">
              <a:solidFill>
                <a:srgbClr val="B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8" name="直接连接符 37"/>
            <p:cNvCxnSpPr>
              <a:stCxn id="31" idx="2"/>
            </p:cNvCxnSpPr>
            <p:nvPr/>
          </p:nvCxnSpPr>
          <p:spPr>
            <a:xfrm flipV="1">
              <a:off x="8058759" y="3179202"/>
              <a:ext cx="249445" cy="1"/>
            </a:xfrm>
            <a:prstGeom prst="line">
              <a:avLst/>
            </a:prstGeom>
            <a:ln w="12700">
              <a:solidFill>
                <a:srgbClr val="B00000"/>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1194494" y="4928059"/>
            <a:ext cx="9803012" cy="1286891"/>
          </a:xfrm>
          <a:prstGeom prst="rect">
            <a:avLst/>
          </a:prstGeom>
        </p:spPr>
        <p:txBody>
          <a:bodyPr wrap="square">
            <a:spAutoFit/>
          </a:bodyPr>
          <a:lstStyle/>
          <a:p>
            <a:pPr algn="just" fontAlgn="auto">
              <a:lnSpc>
                <a:spcPct val="150000"/>
              </a:lnSpc>
            </a:pPr>
            <a:r>
              <a:rPr lang="zh-CN" altLang="en-US" b="1" dirty="0">
                <a:solidFill>
                  <a:srgbClr val="4472C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合作共赢应该成为各国处理国际事务的基本政策取向。</a:t>
            </a:r>
            <a:r>
              <a:rPr 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把本国利益同各国共同利益结合起来，努力扩大各方共同利益的交汇点，不能这边搭台、那边拆台，要相互补台、好戏连台。要积极树立双赢、多赢、共赢的新理念，摒弃你输我赢、赢者通吃的旧思维。</a:t>
            </a:r>
            <a:endParaRPr lang="en-US" altLang="zh-CN" b="1" dirty="0">
              <a:solidFill>
                <a:schemeClr val="bg2">
                  <a:lumMod val="2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2" name="对角圆角矩形 51"/>
          <p:cNvSpPr/>
          <p:nvPr/>
        </p:nvSpPr>
        <p:spPr>
          <a:xfrm>
            <a:off x="4669846" y="694714"/>
            <a:ext cx="3101238"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合作共赢</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976" b="20899"/>
          <a:stretch>
            <a:fillRect/>
          </a:stretch>
        </p:blipFill>
        <p:spPr>
          <a:xfrm>
            <a:off x="0" y="1099500"/>
            <a:ext cx="12192000" cy="5314000"/>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grpSp>
        <p:nvGrpSpPr>
          <p:cNvPr id="25" name="组合 24"/>
          <p:cNvGrpSpPr/>
          <p:nvPr/>
        </p:nvGrpSpPr>
        <p:grpSpPr>
          <a:xfrm>
            <a:off x="5476156" y="1623769"/>
            <a:ext cx="6732129" cy="3752176"/>
            <a:chOff x="8088750" y="2984204"/>
            <a:chExt cx="3600000" cy="3281404"/>
          </a:xfrm>
        </p:grpSpPr>
        <p:sp>
          <p:nvSpPr>
            <p:cNvPr id="31" name="işlídê"/>
            <p:cNvSpPr/>
            <p:nvPr/>
          </p:nvSpPr>
          <p:spPr>
            <a:xfrm>
              <a:off x="8088750" y="2984204"/>
              <a:ext cx="3600000" cy="324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文本框 31"/>
            <p:cNvSpPr txBox="1"/>
            <p:nvPr>
              <p:custDataLst>
                <p:tags r:id="rId1"/>
              </p:custDataLst>
            </p:nvPr>
          </p:nvSpPr>
          <p:spPr>
            <a:xfrm>
              <a:off x="8484750" y="3302375"/>
              <a:ext cx="2808000" cy="2592000"/>
            </a:xfrm>
            <a:prstGeom prst="rect">
              <a:avLst/>
            </a:prstGeom>
            <a:noFill/>
          </p:spPr>
          <p:txBody>
            <a:bodyPr wrap="square" lIns="0" tIns="0" rIns="0" bIns="0" rtlCol="0"/>
            <a:lstStyle/>
            <a:p>
              <a:pPr algn="just">
                <a:lnSpc>
                  <a:spcPct val="150000"/>
                </a:lnSpc>
              </a:pPr>
              <a:r>
                <a:rPr lang="zh-CN" altLang="en-US" dirty="0">
                  <a:solidFill>
                    <a:schemeClr val="tx1">
                      <a:lumMod val="85000"/>
                      <a:lumOff val="15000"/>
                    </a:schemeClr>
                  </a:solidFill>
                  <a:latin typeface="Arial" panose="020B0604020202020204" pitchFamily="34" charset="0"/>
                  <a:ea typeface="微软雅黑" panose="020B0503020204020204" pitchFamily="34" charset="-122"/>
                  <a:sym typeface="+mn-ea"/>
                </a:rPr>
                <a:t>　　</a:t>
              </a:r>
            </a:p>
          </p:txBody>
        </p:sp>
        <p:sp>
          <p:nvSpPr>
            <p:cNvPr id="35" name="矩形 34"/>
            <p:cNvSpPr/>
            <p:nvPr/>
          </p:nvSpPr>
          <p:spPr>
            <a:xfrm>
              <a:off x="9472796" y="6182800"/>
              <a:ext cx="1219200" cy="82808"/>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6673770" y="1757999"/>
            <a:ext cx="5061149" cy="3367397"/>
          </a:xfrm>
          <a:prstGeom prst="rect">
            <a:avLst/>
          </a:prstGeom>
          <a:noFill/>
        </p:spPr>
        <p:txBody>
          <a:bodyPr wrap="square" rtlCol="0" anchor="t">
            <a:spAutoFit/>
          </a:bodyPr>
          <a:lstStyle/>
          <a:p>
            <a:pPr algn="just">
              <a:lnSpc>
                <a:spcPct val="15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根据中国贸促会的数据，</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年前5个月，全国贸促系统原产地证签证金额共计1553.4亿美元，同比增长</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23.95%</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。值得注意的是</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区域全面经济伙伴关系协定</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en-GB" altLang="zh-CN" dirty="0">
                <a:latin typeface="微软雅黑" panose="020B0503020204020204" pitchFamily="34" charset="-122"/>
                <a:ea typeface="微软雅黑" panose="020B0503020204020204" pitchFamily="34" charset="-122"/>
                <a:cs typeface="微软雅黑" panose="020B0503020204020204" pitchFamily="34" charset="-122"/>
              </a:rPr>
              <a:t>RCEP</a:t>
            </a:r>
            <a:r>
              <a:rPr lang="zh-CN" altLang="en-GB"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也是中国和日本两国首次达成自贸安排，对中国向日本出口的拉动作用显著。连续5个月，日本位居全国贸促系统RCEP原产地证签证金额排名首位，每月签证金额占比都超过</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90%</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p>
        </p:txBody>
      </p:sp>
      <p:grpSp>
        <p:nvGrpSpPr>
          <p:cNvPr id="3" name="组合 2"/>
          <p:cNvGrpSpPr/>
          <p:nvPr/>
        </p:nvGrpSpPr>
        <p:grpSpPr>
          <a:xfrm>
            <a:off x="241539" y="1432554"/>
            <a:ext cx="5975151" cy="4891810"/>
            <a:chOff x="225254" y="1419854"/>
            <a:chExt cx="5975151" cy="4891810"/>
          </a:xfrm>
        </p:grpSpPr>
        <p:pic>
          <p:nvPicPr>
            <p:cNvPr id="122" name="图片 121"/>
            <p:cNvPicPr/>
            <p:nvPr/>
          </p:nvPicPr>
          <p:blipFill>
            <a:blip r:embed="rId4"/>
            <a:stretch>
              <a:fillRect/>
            </a:stretch>
          </p:blipFill>
          <p:spPr>
            <a:xfrm>
              <a:off x="225254" y="1419854"/>
              <a:ext cx="5975151" cy="4018289"/>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13" name="文本框 12"/>
            <p:cNvSpPr txBox="1"/>
            <p:nvPr/>
          </p:nvSpPr>
          <p:spPr>
            <a:xfrm>
              <a:off x="552179" y="5556649"/>
              <a:ext cx="5321300" cy="755015"/>
            </a:xfrm>
            <a:prstGeom prst="rect">
              <a:avLst/>
            </a:prstGeom>
            <a:noFill/>
          </p:spPr>
          <p:txBody>
            <a:bodyPr wrap="square">
              <a:spAutoFit/>
            </a:bodyPr>
            <a:lstStyle/>
            <a:p>
              <a:pPr algn="just">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       2020年11月15日上午，国务院总理李克强在北京人民大会堂出席第四次区域全面经济伙伴关系协定（RCEP）领导人会议。东盟十国以及韩国、日本、澳大利亚、新西兰等国家领导人与会。会议以视频形式举行</a:t>
              </a:r>
              <a:endParaRPr lang="zh-CN" altLang="en-US" sz="1200" dirty="0">
                <a:solidFill>
                  <a:schemeClr val="bg1"/>
                </a:solidFill>
                <a:highlight>
                  <a:srgbClr val="FFFF00"/>
                </a:highligh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山上的风景&#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
            <a:ext cx="16103039" cy="6858000"/>
          </a:xfrm>
          <a:prstGeom prst="rect">
            <a:avLst/>
          </a:prstGeom>
        </p:spPr>
      </p:pic>
      <p:sp>
        <p:nvSpPr>
          <p:cNvPr id="14" name="矩形 13"/>
          <p:cNvSpPr/>
          <p:nvPr/>
        </p:nvSpPr>
        <p:spPr>
          <a:xfrm>
            <a:off x="0" y="3429000"/>
            <a:ext cx="12192000" cy="3428996"/>
          </a:xfrm>
          <a:prstGeom prst="rect">
            <a:avLst/>
          </a:prstGeom>
          <a:gradFill>
            <a:gsLst>
              <a:gs pos="0">
                <a:srgbClr val="1D4C6D">
                  <a:alpha val="22000"/>
                </a:srgbClr>
              </a:gs>
              <a:gs pos="100000">
                <a:srgbClr val="1D4C6D">
                  <a:alpha val="0"/>
                </a:srgbClr>
              </a:gs>
            </a:gsLst>
            <a:lin ang="5400000" scaled="0"/>
          </a:gradFill>
          <a:ln w="19050">
            <a:noFill/>
          </a:ln>
          <a:effectLst>
            <a:outerShdw dist="63500" dir="54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grpSp>
        <p:nvGrpSpPr>
          <p:cNvPr id="5" name="组合 4"/>
          <p:cNvGrpSpPr/>
          <p:nvPr/>
        </p:nvGrpSpPr>
        <p:grpSpPr>
          <a:xfrm>
            <a:off x="0" y="3428996"/>
            <a:ext cx="12505915" cy="830997"/>
            <a:chOff x="-63661" y="1843890"/>
            <a:chExt cx="12505915" cy="830997"/>
          </a:xfrm>
        </p:grpSpPr>
        <p:sp>
          <p:nvSpPr>
            <p:cNvPr id="6" name="矩形 5"/>
            <p:cNvSpPr/>
            <p:nvPr/>
          </p:nvSpPr>
          <p:spPr>
            <a:xfrm>
              <a:off x="2694107" y="1843890"/>
              <a:ext cx="7072032" cy="830997"/>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3200" b="1" dirty="0">
                  <a:solidFill>
                    <a:schemeClr val="bg1"/>
                  </a:solidFill>
                  <a:effectLst>
                    <a:outerShdw blurRad="38100" dist="38100" dir="2700000" algn="tl">
                      <a:srgbClr val="000000">
                        <a:alpha val="98000"/>
                      </a:srgbClr>
                    </a:outerShdw>
                  </a:effectLst>
                  <a:latin typeface="华文中宋" panose="02010600040101010101" pitchFamily="2" charset="-122"/>
                  <a:ea typeface="华文中宋" panose="02010600040101010101" pitchFamily="2" charset="-122"/>
                </a:rPr>
                <a:t>坚持交流互鉴，建设开放包容的世界</a:t>
              </a:r>
            </a:p>
          </p:txBody>
        </p:sp>
        <p:cxnSp>
          <p:nvCxnSpPr>
            <p:cNvPr id="7" name="直接连接符 6"/>
            <p:cNvCxnSpPr/>
            <p:nvPr/>
          </p:nvCxnSpPr>
          <p:spPr>
            <a:xfrm flipH="1">
              <a:off x="9560158" y="238222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3661" y="238222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1379220" y="4348333"/>
            <a:ext cx="9433560" cy="1422954"/>
          </a:xfrm>
          <a:prstGeom prst="rect">
            <a:avLst/>
          </a:prstGeom>
          <a:noFill/>
        </p:spPr>
        <p:txBody>
          <a:bodyPr wrap="square" rtlCol="0">
            <a:spAutoFit/>
          </a:bodyPr>
          <a:lstStyle/>
          <a:p>
            <a:pPr algn="just" fontAlgn="auto">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不同历史和国情，不同民族和习俗，孕育了不同文明，使世界更加丰富多彩。文明没有高下、优劣之分，只有特色、地域之别。文明差异不应该成为世界冲突的根源，而应该成为人类文明进步的动力。</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092700" y="1295399"/>
            <a:ext cx="6826156" cy="4389979"/>
            <a:chOff x="2642819" y="1749069"/>
            <a:chExt cx="8714915" cy="2937076"/>
          </a:xfrm>
        </p:grpSpPr>
        <p:sp>
          <p:nvSpPr>
            <p:cNvPr id="10" name="图文框 9"/>
            <p:cNvSpPr/>
            <p:nvPr/>
          </p:nvSpPr>
          <p:spPr>
            <a:xfrm>
              <a:off x="2642819" y="1749069"/>
              <a:ext cx="8565164" cy="2828396"/>
            </a:xfrm>
            <a:prstGeom prst="frame">
              <a:avLst>
                <a:gd name="adj1" fmla="val 2890"/>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833877" y="1856718"/>
              <a:ext cx="8523857" cy="2829427"/>
              <a:chOff x="2833877" y="1856718"/>
              <a:chExt cx="8523857" cy="2829427"/>
            </a:xfrm>
          </p:grpSpPr>
          <p:sp>
            <p:nvSpPr>
              <p:cNvPr id="12" name="矩形 11"/>
              <p:cNvSpPr/>
              <p:nvPr/>
            </p:nvSpPr>
            <p:spPr>
              <a:xfrm>
                <a:off x="2833877" y="1856718"/>
                <a:ext cx="8523857" cy="281452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3426145"/>
                <a:ext cx="7380001" cy="1260000"/>
              </a:xfrm>
              <a:prstGeom prst="rect">
                <a:avLst/>
              </a:prstGeom>
            </p:spPr>
          </p:pic>
        </p:grpSp>
      </p:grpSp>
      <p:pic>
        <p:nvPicPr>
          <p:cNvPr id="103" name="图片 102"/>
          <p:cNvPicPr/>
          <p:nvPr/>
        </p:nvPicPr>
        <p:blipFill>
          <a:blip r:embed="rId4"/>
          <a:stretch>
            <a:fillRect/>
          </a:stretch>
        </p:blipFill>
        <p:spPr>
          <a:xfrm>
            <a:off x="186153" y="1715016"/>
            <a:ext cx="5527435" cy="3362990"/>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14" name="矩形 13"/>
          <p:cNvSpPr/>
          <p:nvPr/>
        </p:nvSpPr>
        <p:spPr>
          <a:xfrm>
            <a:off x="5925945" y="1626632"/>
            <a:ext cx="5663258" cy="3965124"/>
          </a:xfrm>
          <a:prstGeom prst="rect">
            <a:avLst/>
          </a:prstGeom>
        </p:spPr>
        <p:txBody>
          <a:bodyPr wrap="square">
            <a:spAutoFit/>
          </a:bodyPr>
          <a:lstStyle/>
          <a:p>
            <a:pPr algn="just">
              <a:lnSpc>
                <a:spcPct val="150000"/>
              </a:lnSpc>
            </a:pPr>
            <a:r>
              <a:rPr lang="zh-CN" altLang="en-US" sz="2200" b="1" dirty="0">
                <a:solidFill>
                  <a:schemeClr val="bg2">
                    <a:lumMod val="25000"/>
                  </a:schemeClr>
                </a:solidFill>
                <a:latin typeface="楷体" panose="02010609060101010101" pitchFamily="49" charset="-122"/>
                <a:ea typeface="楷体" panose="02010609060101010101" pitchFamily="49" charset="-122"/>
              </a:rPr>
              <a:t>　　文明交流互鉴应该是对等的、平等的，应该是多元的、多向的，而不应该是强制的、强迫的，不应该是单一的、单向的。我们应该以海纳百川的宽广胸怀打破文化交往的壁垒，以兼收并蓄的态度汲取其他文明的养分，促进亚洲文明在交流互鉴中共同前进。</a:t>
            </a:r>
          </a:p>
          <a:p>
            <a:pPr algn="r">
              <a:lnSpc>
                <a:spcPct val="120000"/>
              </a:lnSpc>
              <a:spcBef>
                <a:spcPts val="800"/>
              </a:spcBef>
            </a:pPr>
            <a:r>
              <a:rPr lang="en-US" altLang="zh-CN" b="1" dirty="0">
                <a:solidFill>
                  <a:schemeClr val="bg2">
                    <a:lumMod val="25000"/>
                  </a:schemeClr>
                </a:solidFill>
                <a:latin typeface="微软雅黑" panose="020B0503020204020204" pitchFamily="34" charset="-122"/>
                <a:ea typeface="微软雅黑" panose="020B0503020204020204" pitchFamily="34" charset="-122"/>
              </a:rPr>
              <a:t>——</a:t>
            </a:r>
            <a:r>
              <a:rPr lang="zh-CN" altLang="en-US" b="1" dirty="0">
                <a:solidFill>
                  <a:schemeClr val="bg2">
                    <a:lumMod val="25000"/>
                  </a:schemeClr>
                </a:solidFill>
                <a:latin typeface="楷体" panose="02010609060101010101" pitchFamily="49" charset="-122"/>
                <a:ea typeface="楷体" panose="02010609060101010101" pitchFamily="49" charset="-122"/>
              </a:rPr>
              <a:t>习近平在亚洲文明对话大会开幕式上的主旨演讲</a:t>
            </a:r>
            <a:endParaRPr lang="en-US" altLang="zh-CN" b="1" dirty="0">
              <a:solidFill>
                <a:schemeClr val="bg2">
                  <a:lumMod val="2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solidFill>
                  <a:schemeClr val="bg2">
                    <a:lumMod val="25000"/>
                  </a:schemeClr>
                </a:solidFill>
                <a:latin typeface="楷体" panose="02010609060101010101" pitchFamily="49" charset="-122"/>
                <a:ea typeface="楷体" panose="02010609060101010101" pitchFamily="49" charset="-122"/>
              </a:rPr>
              <a:t>（</a:t>
            </a:r>
            <a:r>
              <a:rPr lang="en-US" altLang="zh-CN" b="1" dirty="0">
                <a:solidFill>
                  <a:schemeClr val="bg2">
                    <a:lumMod val="25000"/>
                  </a:schemeClr>
                </a:solidFill>
                <a:latin typeface="楷体" panose="02010609060101010101" pitchFamily="49" charset="-122"/>
                <a:ea typeface="楷体" panose="02010609060101010101" pitchFamily="49" charset="-122"/>
              </a:rPr>
              <a:t>2019</a:t>
            </a:r>
            <a:r>
              <a:rPr lang="zh-CN" altLang="en-US" b="1" dirty="0">
                <a:solidFill>
                  <a:schemeClr val="bg2">
                    <a:lumMod val="25000"/>
                  </a:schemeClr>
                </a:solidFill>
                <a:latin typeface="楷体" panose="02010609060101010101" pitchFamily="49" charset="-122"/>
                <a:ea typeface="楷体" panose="02010609060101010101" pitchFamily="49" charset="-122"/>
              </a:rPr>
              <a:t>年</a:t>
            </a:r>
            <a:r>
              <a:rPr lang="en-US" altLang="zh-CN" b="1" dirty="0">
                <a:solidFill>
                  <a:schemeClr val="bg2">
                    <a:lumMod val="25000"/>
                  </a:schemeClr>
                </a:solidFill>
                <a:latin typeface="楷体" panose="02010609060101010101" pitchFamily="49" charset="-122"/>
                <a:ea typeface="楷体" panose="02010609060101010101" pitchFamily="49" charset="-122"/>
              </a:rPr>
              <a:t>5</a:t>
            </a:r>
            <a:r>
              <a:rPr lang="zh-CN" altLang="en-US" b="1" dirty="0">
                <a:solidFill>
                  <a:schemeClr val="bg2">
                    <a:lumMod val="25000"/>
                  </a:schemeClr>
                </a:solidFill>
                <a:latin typeface="楷体" panose="02010609060101010101" pitchFamily="49" charset="-122"/>
                <a:ea typeface="楷体" panose="02010609060101010101" pitchFamily="49" charset="-122"/>
              </a:rPr>
              <a:t>月</a:t>
            </a:r>
            <a:r>
              <a:rPr lang="en-US" altLang="zh-CN" b="1" dirty="0">
                <a:solidFill>
                  <a:schemeClr val="bg2">
                    <a:lumMod val="25000"/>
                  </a:schemeClr>
                </a:solidFill>
                <a:latin typeface="楷体" panose="02010609060101010101" pitchFamily="49" charset="-122"/>
                <a:ea typeface="楷体" panose="02010609060101010101" pitchFamily="49" charset="-122"/>
              </a:rPr>
              <a:t>15</a:t>
            </a:r>
            <a:r>
              <a:rPr lang="zh-CN" altLang="en-US" b="1" dirty="0">
                <a:solidFill>
                  <a:schemeClr val="bg2">
                    <a:lumMod val="25000"/>
                  </a:schemeClr>
                </a:solidFill>
                <a:latin typeface="楷体" panose="02010609060101010101" pitchFamily="49" charset="-122"/>
                <a:ea typeface="楷体" panose="02010609060101010101" pitchFamily="49" charset="-122"/>
              </a:rPr>
              <a:t>日）</a:t>
            </a:r>
            <a:endParaRPr lang="en-US" altLang="zh-CN" b="1" dirty="0">
              <a:solidFill>
                <a:schemeClr val="bg2">
                  <a:lumMod val="25000"/>
                </a:schemeClr>
              </a:solidFill>
              <a:latin typeface="楷体" panose="02010609060101010101" pitchFamily="49" charset="-122"/>
              <a:ea typeface="楷体" panose="02010609060101010101" pitchFamily="49" charset="-122"/>
            </a:endParaRPr>
          </a:p>
        </p:txBody>
      </p:sp>
      <p:sp>
        <p:nvSpPr>
          <p:cNvPr id="15" name="文本框 14"/>
          <p:cNvSpPr txBox="1"/>
          <p:nvPr/>
        </p:nvSpPr>
        <p:spPr>
          <a:xfrm>
            <a:off x="183157" y="5204734"/>
            <a:ext cx="4789251" cy="961289"/>
          </a:xfrm>
          <a:prstGeom prst="rect">
            <a:avLst/>
          </a:prstGeom>
          <a:noFill/>
        </p:spPr>
        <p:txBody>
          <a:bodyPr wrap="square">
            <a:spAutoFit/>
          </a:bodyPr>
          <a:lstStyle/>
          <a:p>
            <a:pPr algn="just">
              <a:lnSpc>
                <a:spcPct val="120000"/>
              </a:lnSpc>
            </a:pPr>
            <a:r>
              <a:rPr lang="en-US" altLang="zh-CN" sz="1200" b="0" i="0" dirty="0">
                <a:solidFill>
                  <a:schemeClr val="tx1">
                    <a:lumMod val="50000"/>
                    <a:lumOff val="50000"/>
                  </a:schemeClr>
                </a:solidFill>
                <a:effectLst/>
                <a:latin typeface="楷体" panose="02010609060101010101" pitchFamily="49" charset="-122"/>
                <a:ea typeface="楷体" panose="02010609060101010101" pitchFamily="49" charset="-122"/>
              </a:rPr>
              <a:t>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2019</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日，国家主席习近平在北京国家会议中心出席亚洲文明对话大会开幕式，并发表题为</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深化文明交流互鉴 共建亚洲命运共同体</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的主旨演讲。这是开幕式前，中外领导人同出席开幕式的重要嘉宾代表合影留念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rot="16200000">
            <a:off x="4925159" y="-1911094"/>
            <a:ext cx="2341684" cy="12204000"/>
          </a:xfrm>
          <a:prstGeom prst="rect">
            <a:avLst/>
          </a:prstGeom>
          <a:gradFill>
            <a:gsLst>
              <a:gs pos="0">
                <a:srgbClr val="AF0000"/>
              </a:gs>
              <a:gs pos="100000">
                <a:srgbClr val="DD1807"/>
              </a:gs>
            </a:gsLst>
            <a:lin ang="5400000" scaled="0"/>
          </a:gradFill>
          <a:ln w="19050">
            <a:gradFill>
              <a:gsLst>
                <a:gs pos="0">
                  <a:srgbClr val="FAE7D0"/>
                </a:gs>
                <a:gs pos="24000">
                  <a:srgbClr val="FAE7D0"/>
                </a:gs>
                <a:gs pos="83000">
                  <a:srgbClr val="D49A78"/>
                </a:gs>
                <a:gs pos="100000">
                  <a:srgbClr val="EFD0B6"/>
                </a:gs>
              </a:gsLst>
              <a:lin ang="5400000" scaled="1"/>
            </a:gradFill>
          </a:ln>
          <a:effectLst>
            <a:outerShdw dist="101600" dir="162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7" y="5171425"/>
            <a:ext cx="12192000" cy="1686575"/>
          </a:xfrm>
          <a:prstGeom prst="rect">
            <a:avLst/>
          </a:prstGeom>
        </p:spPr>
      </p:pic>
      <p:sp>
        <p:nvSpPr>
          <p:cNvPr id="4" name="işlídê"/>
          <p:cNvSpPr/>
          <p:nvPr/>
        </p:nvSpPr>
        <p:spPr>
          <a:xfrm>
            <a:off x="328245" y="901945"/>
            <a:ext cx="11551140" cy="4775627"/>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nvSpPr>
        <p:spPr>
          <a:xfrm>
            <a:off x="488600" y="1791350"/>
            <a:ext cx="5529248" cy="3675173"/>
          </a:xfrm>
          <a:prstGeom prst="rect">
            <a:avLst/>
          </a:prstGeom>
          <a:noFill/>
        </p:spPr>
        <p:txBody>
          <a:bodyPr wrap="square">
            <a:spAutoFit/>
          </a:bodyPr>
          <a:lstStyle/>
          <a:p>
            <a:pPr marL="285750" indent="-285750" algn="just">
              <a:lnSpc>
                <a:spcPct val="150000"/>
              </a:lnSpc>
              <a:spcAft>
                <a:spcPts val="600"/>
              </a:spcAft>
              <a:buClr>
                <a:srgbClr val="B00000"/>
              </a:buClr>
              <a:buSzPct val="80000"/>
              <a:buFont typeface="Wingdings" panose="05000000000000000000" pitchFamily="2" charset="2"/>
              <a:buChar char="n"/>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坚持以维护党中央权威为统领加强党对对外工作的集中统一领导</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dirty="0">
                <a:solidFill>
                  <a:srgbClr val="3E3A3A">
                    <a:lumMod val="75000"/>
                  </a:srgbClr>
                </a:solidFill>
                <a:latin typeface="微软雅黑" panose="020B0503020204020204" pitchFamily="34" charset="-122"/>
                <a:ea typeface="微软雅黑" panose="020B0503020204020204" pitchFamily="34" charset="-122"/>
              </a:rPr>
              <a:t>坚持以维护世界和平、促进共同发展为宗旨推动构建人类命运共同体</a:t>
            </a: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dirty="0">
                <a:solidFill>
                  <a:srgbClr val="3E3A3A">
                    <a:lumMod val="75000"/>
                  </a:srgbClr>
                </a:solidFill>
                <a:latin typeface="微软雅黑" panose="020B0503020204020204" pitchFamily="34" charset="-122"/>
                <a:ea typeface="微软雅黑" panose="020B0503020204020204" pitchFamily="34" charset="-122"/>
              </a:rPr>
              <a:t>坚持以共商共建共享为原则推动“一带一路”建设</a:t>
            </a: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dirty="0">
                <a:solidFill>
                  <a:srgbClr val="3E3A3A">
                    <a:lumMod val="75000"/>
                  </a:srgbClr>
                </a:solidFill>
                <a:latin typeface="微软雅黑" panose="020B0503020204020204" pitchFamily="34" charset="-122"/>
                <a:ea typeface="微软雅黑" panose="020B0503020204020204" pitchFamily="34" charset="-122"/>
              </a:rPr>
              <a:t>坚持以深化外交布局为依托打造全球伙伴关系</a:t>
            </a: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dirty="0">
                <a:latin typeface="微软雅黑" panose="020B0503020204020204" pitchFamily="34" charset="-122"/>
                <a:ea typeface="微软雅黑" panose="020B0503020204020204" pitchFamily="34" charset="-122"/>
              </a:rPr>
              <a:t>坚持以国家核心利益为底线维护国家主权、安全、发展利益</a:t>
            </a:r>
          </a:p>
        </p:txBody>
      </p:sp>
      <p:sp>
        <p:nvSpPr>
          <p:cNvPr id="3" name="文本框 2"/>
          <p:cNvSpPr txBox="1"/>
          <p:nvPr/>
        </p:nvSpPr>
        <p:spPr>
          <a:xfrm>
            <a:off x="6100047" y="1791350"/>
            <a:ext cx="5529248" cy="3259675"/>
          </a:xfrm>
          <a:prstGeom prst="rect">
            <a:avLst/>
          </a:prstGeom>
          <a:noFill/>
        </p:spPr>
        <p:txBody>
          <a:bodyPr wrap="square">
            <a:spAutoFit/>
          </a:bodyPr>
          <a:lstStyle/>
          <a:p>
            <a:pPr marL="285750" indent="-285750" algn="just">
              <a:lnSpc>
                <a:spcPct val="150000"/>
              </a:lnSpc>
              <a:spcAft>
                <a:spcPts val="600"/>
              </a:spcAft>
              <a:buClr>
                <a:srgbClr val="B00000"/>
              </a:buClr>
              <a:buSzPct val="80000"/>
              <a:buFont typeface="Wingdings" panose="05000000000000000000" pitchFamily="2" charset="2"/>
              <a:buChar char="n"/>
            </a:pPr>
            <a:r>
              <a:rPr lang="zh-CN" altLang="en-US">
                <a:solidFill>
                  <a:schemeClr val="tx1">
                    <a:lumMod val="85000"/>
                    <a:lumOff val="15000"/>
                  </a:schemeClr>
                </a:solidFill>
                <a:latin typeface="微软雅黑" panose="020B0503020204020204" pitchFamily="34" charset="-122"/>
                <a:ea typeface="微软雅黑" panose="020B0503020204020204" pitchFamily="34" charset="-122"/>
              </a:rPr>
              <a:t>坚持以实现中华民族伟大复兴为使命推进中国特色大国外交</a:t>
            </a:r>
            <a:endParaRPr lang="en-US" altLang="zh-CN">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a:latin typeface="微软雅黑" panose="020B0503020204020204" pitchFamily="34" charset="-122"/>
                <a:ea typeface="微软雅黑" panose="020B0503020204020204" pitchFamily="34" charset="-122"/>
              </a:rPr>
              <a:t>坚持以中国特色社会主义为根本增强战略自信</a:t>
            </a: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a:solidFill>
                  <a:srgbClr val="3E3A3A">
                    <a:lumMod val="75000"/>
                  </a:srgbClr>
                </a:solidFill>
                <a:latin typeface="微软雅黑" panose="020B0503020204020204" pitchFamily="34" charset="-122"/>
                <a:ea typeface="微软雅黑" panose="020B0503020204020204" pitchFamily="34" charset="-122"/>
              </a:rPr>
              <a:t>坚持以相互尊重、合作共赢为基础走和平发展道路</a:t>
            </a: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a:solidFill>
                  <a:srgbClr val="3E3A3A">
                    <a:lumMod val="75000"/>
                  </a:srgbClr>
                </a:solidFill>
                <a:latin typeface="微软雅黑" panose="020B0503020204020204" pitchFamily="34" charset="-122"/>
                <a:ea typeface="微软雅黑" panose="020B0503020204020204" pitchFamily="34" charset="-122"/>
              </a:rPr>
              <a:t>坚持以公平正义为理念引领全球治理体系改革</a:t>
            </a:r>
          </a:p>
          <a:p>
            <a:pPr marL="285750" indent="-285750" algn="just">
              <a:lnSpc>
                <a:spcPct val="150000"/>
              </a:lnSpc>
              <a:spcAft>
                <a:spcPts val="600"/>
              </a:spcAft>
              <a:buClr>
                <a:srgbClr val="B00000"/>
              </a:buClr>
              <a:buSzPct val="80000"/>
              <a:buFont typeface="Wingdings" panose="05000000000000000000" pitchFamily="2" charset="2"/>
              <a:buChar char="n"/>
            </a:pPr>
            <a:r>
              <a:rPr lang="zh-CN" altLang="en-US" sz="1800">
                <a:solidFill>
                  <a:srgbClr val="3E3A3A">
                    <a:lumMod val="75000"/>
                  </a:srgbClr>
                </a:solidFill>
                <a:latin typeface="微软雅黑" panose="020B0503020204020204" pitchFamily="34" charset="-122"/>
                <a:ea typeface="微软雅黑" panose="020B0503020204020204" pitchFamily="34" charset="-122"/>
              </a:rPr>
              <a:t>坚持以对外工作优良传统和时代特征相结合为方向塑造中国外交独特风范</a:t>
            </a:r>
          </a:p>
        </p:txBody>
      </p:sp>
      <p:grpSp>
        <p:nvGrpSpPr>
          <p:cNvPr id="10" name="组合 9"/>
          <p:cNvGrpSpPr/>
          <p:nvPr/>
        </p:nvGrpSpPr>
        <p:grpSpPr>
          <a:xfrm>
            <a:off x="711186" y="1172150"/>
            <a:ext cx="10832137" cy="348996"/>
            <a:chOff x="711186" y="1067375"/>
            <a:chExt cx="10832137" cy="348996"/>
          </a:xfrm>
        </p:grpSpPr>
        <p:cxnSp>
          <p:nvCxnSpPr>
            <p:cNvPr id="6" name="直接连接符 5"/>
            <p:cNvCxnSpPr/>
            <p:nvPr/>
          </p:nvCxnSpPr>
          <p:spPr>
            <a:xfrm>
              <a:off x="2538099" y="1285203"/>
              <a:ext cx="9005224" cy="0"/>
            </a:xfrm>
            <a:prstGeom prst="line">
              <a:avLst/>
            </a:prstGeom>
            <a:ln>
              <a:solidFill>
                <a:srgbClr val="B0000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11186" y="1067375"/>
              <a:ext cx="1618030" cy="348996"/>
            </a:xfrm>
            <a:custGeom>
              <a:avLst/>
              <a:gdLst/>
              <a:ahLst/>
              <a:cxnLst/>
              <a:rect l="l" t="t" r="r" b="b"/>
              <a:pathLst>
                <a:path w="1618030" h="348996">
                  <a:moveTo>
                    <a:pt x="1390650" y="209931"/>
                  </a:moveTo>
                  <a:cubicBezTo>
                    <a:pt x="1416304" y="212471"/>
                    <a:pt x="1435481" y="217170"/>
                    <a:pt x="1448181" y="224028"/>
                  </a:cubicBezTo>
                  <a:cubicBezTo>
                    <a:pt x="1459357" y="230124"/>
                    <a:pt x="1464945" y="237617"/>
                    <a:pt x="1464945" y="246507"/>
                  </a:cubicBezTo>
                  <a:cubicBezTo>
                    <a:pt x="1464945" y="257175"/>
                    <a:pt x="1461516" y="266319"/>
                    <a:pt x="1454658" y="273939"/>
                  </a:cubicBezTo>
                  <a:cubicBezTo>
                    <a:pt x="1447800" y="281559"/>
                    <a:pt x="1439545" y="285369"/>
                    <a:pt x="1429893" y="285369"/>
                  </a:cubicBezTo>
                  <a:cubicBezTo>
                    <a:pt x="1418209" y="284861"/>
                    <a:pt x="1410970" y="278892"/>
                    <a:pt x="1408176" y="267462"/>
                  </a:cubicBezTo>
                  <a:cubicBezTo>
                    <a:pt x="1403604" y="245364"/>
                    <a:pt x="1397000" y="227330"/>
                    <a:pt x="1388364" y="213360"/>
                  </a:cubicBezTo>
                  <a:close/>
                  <a:moveTo>
                    <a:pt x="989838" y="207645"/>
                  </a:moveTo>
                  <a:lnTo>
                    <a:pt x="1054227" y="212598"/>
                  </a:lnTo>
                  <a:cubicBezTo>
                    <a:pt x="1059307" y="213106"/>
                    <a:pt x="1061847" y="214630"/>
                    <a:pt x="1061847" y="217170"/>
                  </a:cubicBezTo>
                  <a:cubicBezTo>
                    <a:pt x="1061847" y="223520"/>
                    <a:pt x="1056386" y="228727"/>
                    <a:pt x="1045464" y="232791"/>
                  </a:cubicBezTo>
                  <a:lnTo>
                    <a:pt x="1045464" y="250698"/>
                  </a:lnTo>
                  <a:lnTo>
                    <a:pt x="1089279" y="250698"/>
                  </a:lnTo>
                  <a:lnTo>
                    <a:pt x="1112901" y="217551"/>
                  </a:lnTo>
                  <a:lnTo>
                    <a:pt x="1159383" y="249555"/>
                  </a:lnTo>
                  <a:cubicBezTo>
                    <a:pt x="1163193" y="252095"/>
                    <a:pt x="1164336" y="254381"/>
                    <a:pt x="1162812" y="256413"/>
                  </a:cubicBezTo>
                  <a:cubicBezTo>
                    <a:pt x="1161288" y="258699"/>
                    <a:pt x="1157605" y="259842"/>
                    <a:pt x="1151763" y="259842"/>
                  </a:cubicBezTo>
                  <a:lnTo>
                    <a:pt x="1045464" y="259842"/>
                  </a:lnTo>
                  <a:lnTo>
                    <a:pt x="1045464" y="325755"/>
                  </a:lnTo>
                  <a:lnTo>
                    <a:pt x="1123569" y="325755"/>
                  </a:lnTo>
                  <a:lnTo>
                    <a:pt x="1148715" y="290322"/>
                  </a:lnTo>
                  <a:lnTo>
                    <a:pt x="1195959" y="324231"/>
                  </a:lnTo>
                  <a:cubicBezTo>
                    <a:pt x="1199769" y="326771"/>
                    <a:pt x="1200912" y="329184"/>
                    <a:pt x="1199388" y="331470"/>
                  </a:cubicBezTo>
                  <a:cubicBezTo>
                    <a:pt x="1197864" y="333756"/>
                    <a:pt x="1194181" y="334899"/>
                    <a:pt x="1188339" y="334899"/>
                  </a:cubicBezTo>
                  <a:lnTo>
                    <a:pt x="838200" y="334899"/>
                  </a:lnTo>
                  <a:lnTo>
                    <a:pt x="838200" y="325755"/>
                  </a:lnTo>
                  <a:lnTo>
                    <a:pt x="989838" y="325755"/>
                  </a:lnTo>
                  <a:lnTo>
                    <a:pt x="989838" y="259842"/>
                  </a:lnTo>
                  <a:lnTo>
                    <a:pt x="870585" y="259842"/>
                  </a:lnTo>
                  <a:lnTo>
                    <a:pt x="870585" y="250698"/>
                  </a:lnTo>
                  <a:lnTo>
                    <a:pt x="989838" y="250698"/>
                  </a:lnTo>
                  <a:close/>
                  <a:moveTo>
                    <a:pt x="1501521" y="148590"/>
                  </a:moveTo>
                  <a:lnTo>
                    <a:pt x="1568958" y="152781"/>
                  </a:lnTo>
                  <a:cubicBezTo>
                    <a:pt x="1574546" y="152781"/>
                    <a:pt x="1577340" y="154305"/>
                    <a:pt x="1577340" y="157353"/>
                  </a:cubicBezTo>
                  <a:cubicBezTo>
                    <a:pt x="1577340" y="162179"/>
                    <a:pt x="1572006" y="167386"/>
                    <a:pt x="1561338" y="172974"/>
                  </a:cubicBezTo>
                  <a:lnTo>
                    <a:pt x="1561338" y="193167"/>
                  </a:lnTo>
                  <a:lnTo>
                    <a:pt x="1577340" y="170688"/>
                  </a:lnTo>
                  <a:lnTo>
                    <a:pt x="1610106" y="192786"/>
                  </a:lnTo>
                  <a:cubicBezTo>
                    <a:pt x="1613662" y="195072"/>
                    <a:pt x="1614805" y="197231"/>
                    <a:pt x="1613535" y="199263"/>
                  </a:cubicBezTo>
                  <a:cubicBezTo>
                    <a:pt x="1612265" y="201295"/>
                    <a:pt x="1608836" y="202311"/>
                    <a:pt x="1603248" y="202311"/>
                  </a:cubicBezTo>
                  <a:lnTo>
                    <a:pt x="1561338" y="202311"/>
                  </a:lnTo>
                  <a:lnTo>
                    <a:pt x="1561338" y="227838"/>
                  </a:lnTo>
                  <a:cubicBezTo>
                    <a:pt x="1561338" y="240030"/>
                    <a:pt x="1561846" y="263525"/>
                    <a:pt x="1562862" y="298323"/>
                  </a:cubicBezTo>
                  <a:cubicBezTo>
                    <a:pt x="1563370" y="312293"/>
                    <a:pt x="1558290" y="323215"/>
                    <a:pt x="1547622" y="331089"/>
                  </a:cubicBezTo>
                  <a:cubicBezTo>
                    <a:pt x="1535684" y="339979"/>
                    <a:pt x="1515364" y="345948"/>
                    <a:pt x="1486662" y="348996"/>
                  </a:cubicBezTo>
                  <a:cubicBezTo>
                    <a:pt x="1485392" y="334772"/>
                    <a:pt x="1481963" y="324358"/>
                    <a:pt x="1476375" y="317754"/>
                  </a:cubicBezTo>
                  <a:cubicBezTo>
                    <a:pt x="1470279" y="310896"/>
                    <a:pt x="1458468" y="304038"/>
                    <a:pt x="1440942" y="297180"/>
                  </a:cubicBezTo>
                  <a:lnTo>
                    <a:pt x="1442085" y="291084"/>
                  </a:lnTo>
                  <a:lnTo>
                    <a:pt x="1488567" y="292608"/>
                  </a:lnTo>
                  <a:cubicBezTo>
                    <a:pt x="1493647" y="292862"/>
                    <a:pt x="1497203" y="291973"/>
                    <a:pt x="1499235" y="289941"/>
                  </a:cubicBezTo>
                  <a:cubicBezTo>
                    <a:pt x="1501775" y="287401"/>
                    <a:pt x="1503045" y="282702"/>
                    <a:pt x="1503045" y="275844"/>
                  </a:cubicBezTo>
                  <a:lnTo>
                    <a:pt x="1503045" y="219837"/>
                  </a:lnTo>
                  <a:lnTo>
                    <a:pt x="1503045" y="202311"/>
                  </a:lnTo>
                  <a:lnTo>
                    <a:pt x="1384173" y="202311"/>
                  </a:lnTo>
                  <a:lnTo>
                    <a:pt x="1384173" y="193167"/>
                  </a:lnTo>
                  <a:lnTo>
                    <a:pt x="1502664" y="193167"/>
                  </a:lnTo>
                  <a:cubicBezTo>
                    <a:pt x="1502410" y="178435"/>
                    <a:pt x="1502029" y="163576"/>
                    <a:pt x="1501521" y="148590"/>
                  </a:cubicBezTo>
                  <a:close/>
                  <a:moveTo>
                    <a:pt x="561594" y="108585"/>
                  </a:moveTo>
                  <a:lnTo>
                    <a:pt x="635508" y="114300"/>
                  </a:lnTo>
                  <a:cubicBezTo>
                    <a:pt x="641350" y="114554"/>
                    <a:pt x="644271" y="116205"/>
                    <a:pt x="644271" y="119253"/>
                  </a:cubicBezTo>
                  <a:cubicBezTo>
                    <a:pt x="644271" y="125603"/>
                    <a:pt x="638048" y="131064"/>
                    <a:pt x="625602" y="135636"/>
                  </a:cubicBezTo>
                  <a:lnTo>
                    <a:pt x="625602" y="219075"/>
                  </a:lnTo>
                  <a:cubicBezTo>
                    <a:pt x="625602" y="254381"/>
                    <a:pt x="626110" y="292608"/>
                    <a:pt x="627126" y="333756"/>
                  </a:cubicBezTo>
                  <a:cubicBezTo>
                    <a:pt x="627126" y="339852"/>
                    <a:pt x="625475" y="343281"/>
                    <a:pt x="622173" y="344043"/>
                  </a:cubicBezTo>
                  <a:cubicBezTo>
                    <a:pt x="603123" y="346583"/>
                    <a:pt x="582676" y="347853"/>
                    <a:pt x="560832" y="347853"/>
                  </a:cubicBezTo>
                  <a:cubicBezTo>
                    <a:pt x="562356" y="311785"/>
                    <a:pt x="563118" y="268859"/>
                    <a:pt x="563118" y="219075"/>
                  </a:cubicBezTo>
                  <a:lnTo>
                    <a:pt x="563118" y="185166"/>
                  </a:lnTo>
                  <a:cubicBezTo>
                    <a:pt x="563118" y="154686"/>
                    <a:pt x="562610" y="129159"/>
                    <a:pt x="561594" y="108585"/>
                  </a:cubicBezTo>
                  <a:close/>
                  <a:moveTo>
                    <a:pt x="1036701" y="49149"/>
                  </a:moveTo>
                  <a:cubicBezTo>
                    <a:pt x="1052449" y="73787"/>
                    <a:pt x="1067689" y="92202"/>
                    <a:pt x="1082421" y="104394"/>
                  </a:cubicBezTo>
                  <a:cubicBezTo>
                    <a:pt x="1091819" y="88138"/>
                    <a:pt x="1099693" y="69723"/>
                    <a:pt x="1106043" y="49149"/>
                  </a:cubicBezTo>
                  <a:close/>
                  <a:moveTo>
                    <a:pt x="869442" y="30099"/>
                  </a:moveTo>
                  <a:lnTo>
                    <a:pt x="931164" y="34671"/>
                  </a:lnTo>
                  <a:cubicBezTo>
                    <a:pt x="938022" y="35433"/>
                    <a:pt x="941578" y="37338"/>
                    <a:pt x="941832" y="40386"/>
                  </a:cubicBezTo>
                  <a:cubicBezTo>
                    <a:pt x="941832" y="46736"/>
                    <a:pt x="936117" y="52070"/>
                    <a:pt x="924687" y="56388"/>
                  </a:cubicBezTo>
                  <a:lnTo>
                    <a:pt x="924687" y="180213"/>
                  </a:lnTo>
                  <a:cubicBezTo>
                    <a:pt x="924687" y="186817"/>
                    <a:pt x="920750" y="190881"/>
                    <a:pt x="912876" y="192405"/>
                  </a:cubicBezTo>
                  <a:cubicBezTo>
                    <a:pt x="903224" y="193675"/>
                    <a:pt x="888746" y="195326"/>
                    <a:pt x="869442" y="197358"/>
                  </a:cubicBezTo>
                  <a:cubicBezTo>
                    <a:pt x="870458" y="159512"/>
                    <a:pt x="870966" y="134874"/>
                    <a:pt x="870966" y="123444"/>
                  </a:cubicBezTo>
                  <a:lnTo>
                    <a:pt x="870966" y="91821"/>
                  </a:lnTo>
                  <a:cubicBezTo>
                    <a:pt x="870966" y="68961"/>
                    <a:pt x="870458" y="48387"/>
                    <a:pt x="869442" y="30099"/>
                  </a:cubicBezTo>
                  <a:close/>
                  <a:moveTo>
                    <a:pt x="1120902" y="11811"/>
                  </a:moveTo>
                  <a:lnTo>
                    <a:pt x="1179576" y="42291"/>
                  </a:lnTo>
                  <a:cubicBezTo>
                    <a:pt x="1183132" y="44577"/>
                    <a:pt x="1184910" y="47244"/>
                    <a:pt x="1184910" y="50292"/>
                  </a:cubicBezTo>
                  <a:cubicBezTo>
                    <a:pt x="1184402" y="56388"/>
                    <a:pt x="1177417" y="61087"/>
                    <a:pt x="1163955" y="64389"/>
                  </a:cubicBezTo>
                  <a:cubicBezTo>
                    <a:pt x="1152017" y="89789"/>
                    <a:pt x="1138809" y="111379"/>
                    <a:pt x="1124331" y="129159"/>
                  </a:cubicBezTo>
                  <a:cubicBezTo>
                    <a:pt x="1141095" y="136271"/>
                    <a:pt x="1164844" y="142621"/>
                    <a:pt x="1195578" y="148209"/>
                  </a:cubicBezTo>
                  <a:lnTo>
                    <a:pt x="1194435" y="155067"/>
                  </a:lnTo>
                  <a:cubicBezTo>
                    <a:pt x="1182751" y="159639"/>
                    <a:pt x="1173353" y="165989"/>
                    <a:pt x="1166241" y="174117"/>
                  </a:cubicBezTo>
                  <a:cubicBezTo>
                    <a:pt x="1158875" y="182753"/>
                    <a:pt x="1152017" y="195326"/>
                    <a:pt x="1145667" y="211836"/>
                  </a:cubicBezTo>
                  <a:cubicBezTo>
                    <a:pt x="1118743" y="197612"/>
                    <a:pt x="1097534" y="183134"/>
                    <a:pt x="1082040" y="168402"/>
                  </a:cubicBezTo>
                  <a:cubicBezTo>
                    <a:pt x="1060196" y="183896"/>
                    <a:pt x="1033145" y="196850"/>
                    <a:pt x="1000887" y="207264"/>
                  </a:cubicBezTo>
                  <a:lnTo>
                    <a:pt x="996696" y="201549"/>
                  </a:lnTo>
                  <a:cubicBezTo>
                    <a:pt x="1021334" y="182245"/>
                    <a:pt x="1041908" y="161798"/>
                    <a:pt x="1058418" y="140208"/>
                  </a:cubicBezTo>
                  <a:cubicBezTo>
                    <a:pt x="1044448" y="118364"/>
                    <a:pt x="1034161" y="88011"/>
                    <a:pt x="1027557" y="49149"/>
                  </a:cubicBezTo>
                  <a:lnTo>
                    <a:pt x="1007364" y="49149"/>
                  </a:lnTo>
                  <a:lnTo>
                    <a:pt x="1007364" y="40005"/>
                  </a:lnTo>
                  <a:lnTo>
                    <a:pt x="1101090" y="40005"/>
                  </a:lnTo>
                  <a:close/>
                  <a:moveTo>
                    <a:pt x="139065" y="5334"/>
                  </a:moveTo>
                  <a:lnTo>
                    <a:pt x="219456" y="9906"/>
                  </a:lnTo>
                  <a:cubicBezTo>
                    <a:pt x="224790" y="10668"/>
                    <a:pt x="227711" y="12827"/>
                    <a:pt x="228219" y="16383"/>
                  </a:cubicBezTo>
                  <a:cubicBezTo>
                    <a:pt x="228219" y="23749"/>
                    <a:pt x="221488" y="29718"/>
                    <a:pt x="208026" y="34290"/>
                  </a:cubicBezTo>
                  <a:lnTo>
                    <a:pt x="208026" y="147447"/>
                  </a:lnTo>
                  <a:lnTo>
                    <a:pt x="270510" y="147447"/>
                  </a:lnTo>
                  <a:lnTo>
                    <a:pt x="301752" y="103632"/>
                  </a:lnTo>
                  <a:lnTo>
                    <a:pt x="355473" y="145161"/>
                  </a:lnTo>
                  <a:cubicBezTo>
                    <a:pt x="359029" y="147955"/>
                    <a:pt x="360045" y="150495"/>
                    <a:pt x="358521" y="152781"/>
                  </a:cubicBezTo>
                  <a:cubicBezTo>
                    <a:pt x="356743" y="155321"/>
                    <a:pt x="352933" y="156591"/>
                    <a:pt x="347091" y="156591"/>
                  </a:cubicBezTo>
                  <a:lnTo>
                    <a:pt x="208026" y="156591"/>
                  </a:lnTo>
                  <a:lnTo>
                    <a:pt x="208026" y="219456"/>
                  </a:lnTo>
                  <a:cubicBezTo>
                    <a:pt x="208026" y="260604"/>
                    <a:pt x="208534" y="298831"/>
                    <a:pt x="209550" y="334137"/>
                  </a:cubicBezTo>
                  <a:cubicBezTo>
                    <a:pt x="209550" y="337439"/>
                    <a:pt x="208788" y="340106"/>
                    <a:pt x="207264" y="342138"/>
                  </a:cubicBezTo>
                  <a:cubicBezTo>
                    <a:pt x="206248" y="343662"/>
                    <a:pt x="204978" y="344551"/>
                    <a:pt x="203454" y="344805"/>
                  </a:cubicBezTo>
                  <a:cubicBezTo>
                    <a:pt x="184150" y="347091"/>
                    <a:pt x="162433" y="348234"/>
                    <a:pt x="138303" y="348234"/>
                  </a:cubicBezTo>
                  <a:cubicBezTo>
                    <a:pt x="139827" y="302006"/>
                    <a:pt x="140589" y="259080"/>
                    <a:pt x="140589" y="219456"/>
                  </a:cubicBezTo>
                  <a:lnTo>
                    <a:pt x="140589" y="156591"/>
                  </a:lnTo>
                  <a:lnTo>
                    <a:pt x="0" y="156591"/>
                  </a:lnTo>
                  <a:lnTo>
                    <a:pt x="0" y="147447"/>
                  </a:lnTo>
                  <a:lnTo>
                    <a:pt x="140589" y="147447"/>
                  </a:lnTo>
                  <a:lnTo>
                    <a:pt x="140589" y="86487"/>
                  </a:lnTo>
                  <a:cubicBezTo>
                    <a:pt x="140589" y="61849"/>
                    <a:pt x="140081" y="34798"/>
                    <a:pt x="139065" y="5334"/>
                  </a:cubicBezTo>
                  <a:close/>
                  <a:moveTo>
                    <a:pt x="942975" y="4953"/>
                  </a:moveTo>
                  <a:lnTo>
                    <a:pt x="1005459" y="11811"/>
                  </a:lnTo>
                  <a:cubicBezTo>
                    <a:pt x="1012825" y="12573"/>
                    <a:pt x="1016508" y="14732"/>
                    <a:pt x="1016508" y="18288"/>
                  </a:cubicBezTo>
                  <a:cubicBezTo>
                    <a:pt x="1016762" y="23368"/>
                    <a:pt x="1010793" y="28321"/>
                    <a:pt x="998601" y="33147"/>
                  </a:cubicBezTo>
                  <a:lnTo>
                    <a:pt x="998601" y="187452"/>
                  </a:lnTo>
                  <a:cubicBezTo>
                    <a:pt x="998601" y="196088"/>
                    <a:pt x="992759" y="201803"/>
                    <a:pt x="981075" y="204597"/>
                  </a:cubicBezTo>
                  <a:cubicBezTo>
                    <a:pt x="964819" y="208915"/>
                    <a:pt x="951865" y="211074"/>
                    <a:pt x="942213" y="211074"/>
                  </a:cubicBezTo>
                  <a:cubicBezTo>
                    <a:pt x="943229" y="170180"/>
                    <a:pt x="943737" y="139192"/>
                    <a:pt x="943737" y="118110"/>
                  </a:cubicBezTo>
                  <a:lnTo>
                    <a:pt x="943737" y="77724"/>
                  </a:lnTo>
                  <a:cubicBezTo>
                    <a:pt x="943737" y="45212"/>
                    <a:pt x="943483" y="20955"/>
                    <a:pt x="942975" y="4953"/>
                  </a:cubicBezTo>
                  <a:close/>
                  <a:moveTo>
                    <a:pt x="1453515" y="3810"/>
                  </a:moveTo>
                  <a:lnTo>
                    <a:pt x="1520190" y="9525"/>
                  </a:lnTo>
                  <a:cubicBezTo>
                    <a:pt x="1525270" y="9779"/>
                    <a:pt x="1527810" y="11303"/>
                    <a:pt x="1527810" y="14097"/>
                  </a:cubicBezTo>
                  <a:cubicBezTo>
                    <a:pt x="1527810" y="19431"/>
                    <a:pt x="1522476" y="24638"/>
                    <a:pt x="1511808" y="29718"/>
                  </a:cubicBezTo>
                  <a:lnTo>
                    <a:pt x="1511808" y="68580"/>
                  </a:lnTo>
                  <a:lnTo>
                    <a:pt x="1537716" y="68580"/>
                  </a:lnTo>
                  <a:lnTo>
                    <a:pt x="1556766" y="41910"/>
                  </a:lnTo>
                  <a:lnTo>
                    <a:pt x="1598676" y="69342"/>
                  </a:lnTo>
                  <a:cubicBezTo>
                    <a:pt x="1601724" y="71374"/>
                    <a:pt x="1602613" y="73279"/>
                    <a:pt x="1601343" y="75057"/>
                  </a:cubicBezTo>
                  <a:cubicBezTo>
                    <a:pt x="1600073" y="76835"/>
                    <a:pt x="1597152" y="77724"/>
                    <a:pt x="1592580" y="77724"/>
                  </a:cubicBezTo>
                  <a:lnTo>
                    <a:pt x="1511808" y="77724"/>
                  </a:lnTo>
                  <a:lnTo>
                    <a:pt x="1511808" y="136017"/>
                  </a:lnTo>
                  <a:lnTo>
                    <a:pt x="1545717" y="136017"/>
                  </a:lnTo>
                  <a:lnTo>
                    <a:pt x="1569339" y="102870"/>
                  </a:lnTo>
                  <a:lnTo>
                    <a:pt x="1614297" y="134874"/>
                  </a:lnTo>
                  <a:cubicBezTo>
                    <a:pt x="1617853" y="137414"/>
                    <a:pt x="1618869" y="139700"/>
                    <a:pt x="1617345" y="141732"/>
                  </a:cubicBezTo>
                  <a:cubicBezTo>
                    <a:pt x="1615821" y="144018"/>
                    <a:pt x="1612265" y="145161"/>
                    <a:pt x="1606677" y="145161"/>
                  </a:cubicBezTo>
                  <a:lnTo>
                    <a:pt x="1378839" y="145161"/>
                  </a:lnTo>
                  <a:lnTo>
                    <a:pt x="1378839" y="136017"/>
                  </a:lnTo>
                  <a:lnTo>
                    <a:pt x="1454277" y="136017"/>
                  </a:lnTo>
                  <a:lnTo>
                    <a:pt x="1454277" y="77724"/>
                  </a:lnTo>
                  <a:lnTo>
                    <a:pt x="1391412" y="77724"/>
                  </a:lnTo>
                  <a:lnTo>
                    <a:pt x="1391412" y="68580"/>
                  </a:lnTo>
                  <a:lnTo>
                    <a:pt x="1454277" y="68580"/>
                  </a:lnTo>
                  <a:lnTo>
                    <a:pt x="1454277" y="62484"/>
                  </a:lnTo>
                  <a:cubicBezTo>
                    <a:pt x="1454023" y="42926"/>
                    <a:pt x="1453769" y="23368"/>
                    <a:pt x="1453515" y="3810"/>
                  </a:cubicBezTo>
                  <a:close/>
                  <a:moveTo>
                    <a:pt x="1296162" y="3048"/>
                  </a:moveTo>
                  <a:lnTo>
                    <a:pt x="1363218" y="8763"/>
                  </a:lnTo>
                  <a:cubicBezTo>
                    <a:pt x="1368044" y="9017"/>
                    <a:pt x="1370457" y="10541"/>
                    <a:pt x="1370457" y="13335"/>
                  </a:cubicBezTo>
                  <a:cubicBezTo>
                    <a:pt x="1370457" y="18415"/>
                    <a:pt x="1364996" y="23622"/>
                    <a:pt x="1354074" y="28956"/>
                  </a:cubicBezTo>
                  <a:lnTo>
                    <a:pt x="1354074" y="93726"/>
                  </a:lnTo>
                  <a:lnTo>
                    <a:pt x="1369314" y="68580"/>
                  </a:lnTo>
                  <a:lnTo>
                    <a:pt x="1400937" y="92583"/>
                  </a:lnTo>
                  <a:cubicBezTo>
                    <a:pt x="1405509" y="96139"/>
                    <a:pt x="1407160" y="99314"/>
                    <a:pt x="1405890" y="102108"/>
                  </a:cubicBezTo>
                  <a:cubicBezTo>
                    <a:pt x="1404620" y="104648"/>
                    <a:pt x="1401191" y="105918"/>
                    <a:pt x="1395603" y="105918"/>
                  </a:cubicBezTo>
                  <a:lnTo>
                    <a:pt x="1354074" y="105918"/>
                  </a:lnTo>
                  <a:lnTo>
                    <a:pt x="1354074" y="155067"/>
                  </a:lnTo>
                  <a:cubicBezTo>
                    <a:pt x="1367536" y="152781"/>
                    <a:pt x="1381633" y="150114"/>
                    <a:pt x="1396365" y="147066"/>
                  </a:cubicBezTo>
                  <a:lnTo>
                    <a:pt x="1398651" y="153543"/>
                  </a:lnTo>
                  <a:cubicBezTo>
                    <a:pt x="1382649" y="164465"/>
                    <a:pt x="1367790" y="173863"/>
                    <a:pt x="1354074" y="181737"/>
                  </a:cubicBezTo>
                  <a:lnTo>
                    <a:pt x="1354074" y="299847"/>
                  </a:lnTo>
                  <a:cubicBezTo>
                    <a:pt x="1354074" y="313309"/>
                    <a:pt x="1348867" y="323723"/>
                    <a:pt x="1338453" y="331089"/>
                  </a:cubicBezTo>
                  <a:cubicBezTo>
                    <a:pt x="1327277" y="338963"/>
                    <a:pt x="1308862" y="344297"/>
                    <a:pt x="1283208" y="347091"/>
                  </a:cubicBezTo>
                  <a:cubicBezTo>
                    <a:pt x="1281938" y="331089"/>
                    <a:pt x="1279144" y="319786"/>
                    <a:pt x="1274826" y="313182"/>
                  </a:cubicBezTo>
                  <a:cubicBezTo>
                    <a:pt x="1270508" y="306324"/>
                    <a:pt x="1261618" y="299466"/>
                    <a:pt x="1248156" y="292608"/>
                  </a:cubicBezTo>
                  <a:lnTo>
                    <a:pt x="1249299" y="286512"/>
                  </a:lnTo>
                  <a:lnTo>
                    <a:pt x="1285113" y="288036"/>
                  </a:lnTo>
                  <a:cubicBezTo>
                    <a:pt x="1289939" y="288290"/>
                    <a:pt x="1293114" y="287655"/>
                    <a:pt x="1294638" y="286131"/>
                  </a:cubicBezTo>
                  <a:cubicBezTo>
                    <a:pt x="1296416" y="284607"/>
                    <a:pt x="1297305" y="281051"/>
                    <a:pt x="1297305" y="275463"/>
                  </a:cubicBezTo>
                  <a:lnTo>
                    <a:pt x="1297305" y="211455"/>
                  </a:lnTo>
                  <a:cubicBezTo>
                    <a:pt x="1291209" y="214503"/>
                    <a:pt x="1286637" y="216662"/>
                    <a:pt x="1283589" y="217932"/>
                  </a:cubicBezTo>
                  <a:cubicBezTo>
                    <a:pt x="1282827" y="229362"/>
                    <a:pt x="1279271" y="235077"/>
                    <a:pt x="1272921" y="235077"/>
                  </a:cubicBezTo>
                  <a:cubicBezTo>
                    <a:pt x="1269365" y="235077"/>
                    <a:pt x="1266952" y="231521"/>
                    <a:pt x="1265682" y="224409"/>
                  </a:cubicBezTo>
                  <a:lnTo>
                    <a:pt x="1251585" y="168021"/>
                  </a:lnTo>
                  <a:cubicBezTo>
                    <a:pt x="1261745" y="167767"/>
                    <a:pt x="1276985" y="166370"/>
                    <a:pt x="1297305" y="163830"/>
                  </a:cubicBezTo>
                  <a:lnTo>
                    <a:pt x="1297305" y="105918"/>
                  </a:lnTo>
                  <a:lnTo>
                    <a:pt x="1253871" y="105918"/>
                  </a:lnTo>
                  <a:lnTo>
                    <a:pt x="1253871" y="96774"/>
                  </a:lnTo>
                  <a:lnTo>
                    <a:pt x="1297305" y="96774"/>
                  </a:lnTo>
                  <a:lnTo>
                    <a:pt x="1297305" y="73152"/>
                  </a:lnTo>
                  <a:cubicBezTo>
                    <a:pt x="1297305" y="43688"/>
                    <a:pt x="1296924" y="20320"/>
                    <a:pt x="1296162" y="3048"/>
                  </a:cubicBezTo>
                  <a:close/>
                  <a:moveTo>
                    <a:pt x="558546" y="0"/>
                  </a:moveTo>
                  <a:lnTo>
                    <a:pt x="634746" y="16383"/>
                  </a:lnTo>
                  <a:cubicBezTo>
                    <a:pt x="639572" y="17399"/>
                    <a:pt x="641985" y="19431"/>
                    <a:pt x="641985" y="22479"/>
                  </a:cubicBezTo>
                  <a:cubicBezTo>
                    <a:pt x="641985" y="29083"/>
                    <a:pt x="634238" y="33909"/>
                    <a:pt x="618744" y="36957"/>
                  </a:cubicBezTo>
                  <a:cubicBezTo>
                    <a:pt x="618490" y="37465"/>
                    <a:pt x="618109" y="37973"/>
                    <a:pt x="617601" y="38481"/>
                  </a:cubicBezTo>
                  <a:cubicBezTo>
                    <a:pt x="642239" y="58801"/>
                    <a:pt x="666623" y="74676"/>
                    <a:pt x="690753" y="86106"/>
                  </a:cubicBezTo>
                  <a:cubicBezTo>
                    <a:pt x="716661" y="98298"/>
                    <a:pt x="748284" y="108585"/>
                    <a:pt x="785622" y="116967"/>
                  </a:cubicBezTo>
                  <a:lnTo>
                    <a:pt x="784860" y="123825"/>
                  </a:lnTo>
                  <a:cubicBezTo>
                    <a:pt x="766572" y="131699"/>
                    <a:pt x="751459" y="151638"/>
                    <a:pt x="739521" y="183642"/>
                  </a:cubicBezTo>
                  <a:cubicBezTo>
                    <a:pt x="707263" y="166116"/>
                    <a:pt x="681355" y="147320"/>
                    <a:pt x="661797" y="127254"/>
                  </a:cubicBezTo>
                  <a:cubicBezTo>
                    <a:pt x="641985" y="106934"/>
                    <a:pt x="624713" y="81026"/>
                    <a:pt x="609981" y="49530"/>
                  </a:cubicBezTo>
                  <a:cubicBezTo>
                    <a:pt x="567309" y="110236"/>
                    <a:pt x="503936" y="156464"/>
                    <a:pt x="419862" y="188214"/>
                  </a:cubicBezTo>
                  <a:lnTo>
                    <a:pt x="416052" y="183642"/>
                  </a:lnTo>
                  <a:cubicBezTo>
                    <a:pt x="468884" y="140462"/>
                    <a:pt x="510032" y="93345"/>
                    <a:pt x="539496" y="42291"/>
                  </a:cubicBezTo>
                  <a:cubicBezTo>
                    <a:pt x="548640" y="26543"/>
                    <a:pt x="554990" y="12446"/>
                    <a:pt x="558546" y="0"/>
                  </a:cubicBezTo>
                  <a:close/>
                </a:path>
              </a:pathLst>
            </a:custGeom>
            <a:solidFill>
              <a:srgbClr val="B00000"/>
            </a:solidFill>
            <a:ln>
              <a:noFill/>
            </a:ln>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just">
                <a:defRPr sz="4400" kern="100">
                  <a:solidFill>
                    <a:schemeClr val="tx1">
                      <a:lumMod val="85000"/>
                      <a:lumOff val="15000"/>
                    </a:schemeClr>
                  </a:solidFill>
                  <a:latin typeface="方正特雅宋简体" panose="02000500000000000000" pitchFamily="2" charset="-122"/>
                  <a:ea typeface="方正特雅宋简体" panose="02000500000000000000" pitchFamily="2" charset="-122"/>
                  <a:cs typeface="方正粗楷简体" panose="02000000000000000000" pitchFamily="2" charset="-122"/>
                </a:defRPr>
              </a:lvl1p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715000" y="1426032"/>
            <a:ext cx="6255438" cy="4962068"/>
            <a:chOff x="4412234" y="1442048"/>
            <a:chExt cx="6945498" cy="3727852"/>
          </a:xfrm>
        </p:grpSpPr>
        <p:sp>
          <p:nvSpPr>
            <p:cNvPr id="9" name="图文框 8"/>
            <p:cNvSpPr/>
            <p:nvPr/>
          </p:nvSpPr>
          <p:spPr>
            <a:xfrm>
              <a:off x="4412234" y="1442048"/>
              <a:ext cx="6753741" cy="3557062"/>
            </a:xfrm>
            <a:prstGeom prst="frame">
              <a:avLst>
                <a:gd name="adj1" fmla="val 2337"/>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30303" y="1595461"/>
              <a:ext cx="6727429" cy="3574439"/>
              <a:chOff x="4630303" y="1595461"/>
              <a:chExt cx="6727429" cy="3574439"/>
            </a:xfrm>
          </p:grpSpPr>
          <p:sp>
            <p:nvSpPr>
              <p:cNvPr id="11" name="矩形 10"/>
              <p:cNvSpPr/>
              <p:nvPr/>
            </p:nvSpPr>
            <p:spPr>
              <a:xfrm>
                <a:off x="4630303" y="1595461"/>
                <a:ext cx="6727429" cy="3574439"/>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17796" b="50000"/>
              <a:stretch>
                <a:fillRect/>
              </a:stretch>
            </p:blipFill>
            <p:spPr>
              <a:xfrm flipH="1">
                <a:off x="4859080" y="3909900"/>
                <a:ext cx="6498651" cy="1260000"/>
              </a:xfrm>
              <a:prstGeom prst="rect">
                <a:avLst/>
              </a:prstGeom>
            </p:spPr>
          </p:pic>
        </p:grpSp>
      </p:grpSp>
      <p:sp>
        <p:nvSpPr>
          <p:cNvPr id="15" name="işlídê"/>
          <p:cNvSpPr/>
          <p:nvPr/>
        </p:nvSpPr>
        <p:spPr>
          <a:xfrm>
            <a:off x="437145" y="1348518"/>
            <a:ext cx="5147227" cy="52451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p>
        </p:txBody>
      </p:sp>
      <p:sp>
        <p:nvSpPr>
          <p:cNvPr id="18" name="文本框 17"/>
          <p:cNvSpPr txBox="1"/>
          <p:nvPr/>
        </p:nvSpPr>
        <p:spPr>
          <a:xfrm>
            <a:off x="689699" y="6127350"/>
            <a:ext cx="4460875" cy="460375"/>
          </a:xfrm>
          <a:prstGeom prst="rect">
            <a:avLst/>
          </a:prstGeom>
        </p:spPr>
        <p:txBody>
          <a:bodyPr wrap="square">
            <a:spAutoFit/>
          </a:bodyPr>
          <a:lstStyle>
            <a:defPPr>
              <a:defRPr lang="zh-CN"/>
            </a:defPPr>
            <a:lvl1pPr algn="r">
              <a:lnSpc>
                <a:spcPct val="10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l"/>
            <a:r>
              <a:rPr lang="zh-CN" altLang="en-US" dirty="0">
                <a:sym typeface="+mn-ea"/>
              </a:rPr>
              <a:t>资料来源：教育部中外人文交流中心</a:t>
            </a:r>
          </a:p>
          <a:p>
            <a:pPr algn="l"/>
            <a:r>
              <a:rPr lang="zh-CN" altLang="en-US" dirty="0"/>
              <a:t>（参见https://www.ccipe.edu.cn/rwjljz.htm）</a:t>
            </a:r>
          </a:p>
        </p:txBody>
      </p:sp>
      <p:sp>
        <p:nvSpPr>
          <p:cNvPr id="13" name="矩形 12"/>
          <p:cNvSpPr/>
          <p:nvPr/>
        </p:nvSpPr>
        <p:spPr>
          <a:xfrm>
            <a:off x="5937663" y="1727235"/>
            <a:ext cx="5637406" cy="4400115"/>
          </a:xfrm>
          <a:prstGeom prst="rect">
            <a:avLst/>
          </a:prstGeom>
        </p:spPr>
        <p:txBody>
          <a:bodyPr wrap="square">
            <a:spAutoFit/>
          </a:bodyPr>
          <a:lstStyle/>
          <a:p>
            <a:pPr algn="just" fontAlgn="auto">
              <a:lnSpc>
                <a:spcPct val="150000"/>
              </a:lnSpc>
            </a:pPr>
            <a:r>
              <a:rPr lang="zh-CN" altLang="en-US" sz="2200" b="1" dirty="0">
                <a:solidFill>
                  <a:schemeClr val="bg2">
                    <a:lumMod val="25000"/>
                  </a:schemeClr>
                </a:solidFill>
                <a:latin typeface="楷体" panose="02010609060101010101" pitchFamily="49" charset="-122"/>
                <a:ea typeface="楷体" panose="02010609060101010101" pitchFamily="49" charset="-122"/>
              </a:rPr>
              <a:t>　　要深入开展各种形式的人文交流活动，通过多种途径推动我国同各国的人文交流和民心相通。要创新体制机制，把我们的制度优势、组织优势、人力优势转化为传播优势。要更好发挥高层次专家作用，利用重要国际会议论坛、外国主流媒体等平台和渠道发声。</a:t>
            </a:r>
            <a:endParaRPr lang="en-US" altLang="zh-CN" sz="2200" b="1" dirty="0">
              <a:solidFill>
                <a:schemeClr val="bg2">
                  <a:lumMod val="25000"/>
                </a:schemeClr>
              </a:solidFill>
              <a:latin typeface="楷体" panose="02010609060101010101" pitchFamily="49" charset="-122"/>
              <a:ea typeface="楷体" panose="02010609060101010101" pitchFamily="49" charset="-122"/>
            </a:endParaRPr>
          </a:p>
          <a:p>
            <a:pPr algn="r" fontAlgn="auto">
              <a:lnSpc>
                <a:spcPct val="120000"/>
              </a:lnSpc>
              <a:spcBef>
                <a:spcPts val="800"/>
              </a:spcBef>
            </a:pPr>
            <a:r>
              <a:rPr lang="en-US" altLang="zh-CN" b="1" dirty="0">
                <a:solidFill>
                  <a:schemeClr val="bg2">
                    <a:lumMod val="25000"/>
                  </a:schemeClr>
                </a:solidFill>
                <a:latin typeface="微软雅黑" panose="020B0503020204020204" pitchFamily="34" charset="-122"/>
                <a:ea typeface="微软雅黑" panose="020B0503020204020204" pitchFamily="34" charset="-122"/>
              </a:rPr>
              <a:t>     ——</a:t>
            </a:r>
            <a:r>
              <a:rPr lang="zh-CN" altLang="en-US" b="1" dirty="0">
                <a:solidFill>
                  <a:schemeClr val="bg2">
                    <a:lumMod val="25000"/>
                  </a:schemeClr>
                </a:solidFill>
                <a:latin typeface="楷体" panose="02010609060101010101" pitchFamily="49" charset="-122"/>
                <a:ea typeface="楷体" panose="02010609060101010101" pitchFamily="49" charset="-122"/>
              </a:rPr>
              <a:t>习近平在十九届中共中央政治局</a:t>
            </a:r>
            <a:endParaRPr lang="en-US" altLang="zh-CN" b="1" dirty="0">
              <a:solidFill>
                <a:schemeClr val="bg2">
                  <a:lumMod val="25000"/>
                </a:schemeClr>
              </a:solidFill>
              <a:latin typeface="楷体" panose="02010609060101010101" pitchFamily="49" charset="-122"/>
              <a:ea typeface="楷体" panose="02010609060101010101" pitchFamily="49" charset="-122"/>
            </a:endParaRPr>
          </a:p>
          <a:p>
            <a:pPr algn="r" fontAlgn="auto">
              <a:lnSpc>
                <a:spcPct val="120000"/>
              </a:lnSpc>
              <a:spcBef>
                <a:spcPts val="800"/>
              </a:spcBef>
            </a:pPr>
            <a:r>
              <a:rPr lang="zh-CN" altLang="en-US" b="1" dirty="0">
                <a:solidFill>
                  <a:schemeClr val="bg2">
                    <a:lumMod val="25000"/>
                  </a:schemeClr>
                </a:solidFill>
                <a:latin typeface="楷体" panose="02010609060101010101" pitchFamily="49" charset="-122"/>
                <a:ea typeface="楷体" panose="02010609060101010101" pitchFamily="49" charset="-122"/>
              </a:rPr>
              <a:t>第三十次集体学习时的讲话</a:t>
            </a:r>
            <a:endParaRPr lang="en-US" altLang="zh-CN" b="1" dirty="0">
              <a:solidFill>
                <a:schemeClr val="bg2">
                  <a:lumMod val="25000"/>
                </a:schemeClr>
              </a:solidFill>
              <a:latin typeface="楷体" panose="02010609060101010101" pitchFamily="49" charset="-122"/>
              <a:ea typeface="楷体" panose="02010609060101010101" pitchFamily="49" charset="-122"/>
            </a:endParaRPr>
          </a:p>
          <a:p>
            <a:pPr algn="r" fontAlgn="auto">
              <a:lnSpc>
                <a:spcPct val="120000"/>
              </a:lnSpc>
              <a:spcBef>
                <a:spcPts val="800"/>
              </a:spcBef>
            </a:pPr>
            <a:r>
              <a:rPr lang="zh-CN" altLang="en-US" b="1" dirty="0">
                <a:solidFill>
                  <a:schemeClr val="bg2">
                    <a:lumMod val="25000"/>
                  </a:schemeClr>
                </a:solidFill>
                <a:latin typeface="楷体" panose="02010609060101010101" pitchFamily="49" charset="-122"/>
                <a:ea typeface="楷体" panose="02010609060101010101" pitchFamily="49" charset="-122"/>
              </a:rPr>
              <a:t>（</a:t>
            </a:r>
            <a:r>
              <a:rPr lang="en-US" altLang="zh-CN" b="1" dirty="0">
                <a:solidFill>
                  <a:schemeClr val="bg2">
                    <a:lumMod val="25000"/>
                  </a:schemeClr>
                </a:solidFill>
                <a:latin typeface="楷体" panose="02010609060101010101" pitchFamily="49" charset="-122"/>
                <a:ea typeface="楷体" panose="02010609060101010101" pitchFamily="49" charset="-122"/>
              </a:rPr>
              <a:t>2021</a:t>
            </a:r>
            <a:r>
              <a:rPr lang="zh-CN" altLang="en-US" b="1" dirty="0">
                <a:solidFill>
                  <a:schemeClr val="bg2">
                    <a:lumMod val="25000"/>
                  </a:schemeClr>
                </a:solidFill>
                <a:latin typeface="楷体" panose="02010609060101010101" pitchFamily="49" charset="-122"/>
                <a:ea typeface="楷体" panose="02010609060101010101" pitchFamily="49" charset="-122"/>
              </a:rPr>
              <a:t>年</a:t>
            </a:r>
            <a:r>
              <a:rPr lang="en-US" altLang="zh-CN" b="1" dirty="0">
                <a:solidFill>
                  <a:schemeClr val="bg2">
                    <a:lumMod val="25000"/>
                  </a:schemeClr>
                </a:solidFill>
                <a:latin typeface="楷体" panose="02010609060101010101" pitchFamily="49" charset="-122"/>
                <a:ea typeface="楷体" panose="02010609060101010101" pitchFamily="49" charset="-122"/>
              </a:rPr>
              <a:t>5</a:t>
            </a:r>
            <a:r>
              <a:rPr lang="zh-CN" altLang="en-US" b="1" dirty="0">
                <a:solidFill>
                  <a:schemeClr val="bg2">
                    <a:lumMod val="25000"/>
                  </a:schemeClr>
                </a:solidFill>
                <a:latin typeface="楷体" panose="02010609060101010101" pitchFamily="49" charset="-122"/>
                <a:ea typeface="楷体" panose="02010609060101010101" pitchFamily="49" charset="-122"/>
              </a:rPr>
              <a:t>月</a:t>
            </a:r>
            <a:r>
              <a:rPr lang="en-US" altLang="zh-CN" b="1" dirty="0">
                <a:solidFill>
                  <a:schemeClr val="bg2">
                    <a:lumMod val="25000"/>
                  </a:schemeClr>
                </a:solidFill>
                <a:latin typeface="楷体" panose="02010609060101010101" pitchFamily="49" charset="-122"/>
                <a:ea typeface="楷体" panose="02010609060101010101" pitchFamily="49" charset="-122"/>
              </a:rPr>
              <a:t>31</a:t>
            </a:r>
            <a:r>
              <a:rPr lang="zh-CN" altLang="en-US" b="1" dirty="0">
                <a:solidFill>
                  <a:schemeClr val="bg2">
                    <a:lumMod val="25000"/>
                  </a:schemeClr>
                </a:solidFill>
                <a:latin typeface="楷体" panose="02010609060101010101" pitchFamily="49" charset="-122"/>
                <a:ea typeface="楷体" panose="02010609060101010101" pitchFamily="49" charset="-122"/>
              </a:rPr>
              <a:t>日）</a:t>
            </a:r>
            <a:endParaRPr lang="en-US" altLang="zh-CN" b="1" dirty="0">
              <a:solidFill>
                <a:schemeClr val="bg2">
                  <a:lumMod val="25000"/>
                </a:schemeClr>
              </a:solidFill>
              <a:latin typeface="楷体" panose="02010609060101010101" pitchFamily="49" charset="-122"/>
              <a:ea typeface="楷体" panose="02010609060101010101" pitchFamily="49" charset="-122"/>
            </a:endParaRPr>
          </a:p>
        </p:txBody>
      </p:sp>
      <p:sp>
        <p:nvSpPr>
          <p:cNvPr id="2" name="对角圆角矩形 51"/>
          <p:cNvSpPr/>
          <p:nvPr/>
        </p:nvSpPr>
        <p:spPr>
          <a:xfrm>
            <a:off x="4304665" y="750570"/>
            <a:ext cx="358267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b="1" dirty="0">
                <a:solidFill>
                  <a:schemeClr val="tx1">
                    <a:lumMod val="75000"/>
                    <a:lumOff val="25000"/>
                  </a:schemeClr>
                </a:solidFill>
                <a:latin typeface="微软雅黑" panose="020B0503020204020204" pitchFamily="34" charset="-122"/>
                <a:ea typeface="微软雅黑" panose="020B0503020204020204" pitchFamily="34" charset="-122"/>
              </a:rPr>
              <a:t>人文交流机制建设</a:t>
            </a:r>
          </a:p>
        </p:txBody>
      </p:sp>
      <p:graphicFrame>
        <p:nvGraphicFramePr>
          <p:cNvPr id="14" name="表格 14"/>
          <p:cNvGraphicFramePr>
            <a:graphicFrameLocks noGrp="1"/>
          </p:cNvGraphicFramePr>
          <p:nvPr>
            <p:custDataLst>
              <p:tags r:id="rId1"/>
            </p:custDataLst>
          </p:nvPr>
        </p:nvGraphicFramePr>
        <p:xfrm>
          <a:off x="820752" y="1616387"/>
          <a:ext cx="4380013" cy="4383899"/>
        </p:xfrm>
        <a:graphic>
          <a:graphicData uri="http://schemas.openxmlformats.org/drawingml/2006/table">
            <a:tbl>
              <a:tblPr firstRow="1" bandRow="1">
                <a:tableStyleId>{5C22544A-7EE6-4342-B048-85BDC9FD1C3A}</a:tableStyleId>
              </a:tblPr>
              <a:tblGrid>
                <a:gridCol w="1490415">
                  <a:extLst>
                    <a:ext uri="{9D8B030D-6E8A-4147-A177-3AD203B41FA5}">
                      <a16:colId xmlns:a16="http://schemas.microsoft.com/office/drawing/2014/main" val="20000"/>
                    </a:ext>
                  </a:extLst>
                </a:gridCol>
                <a:gridCol w="2889598">
                  <a:extLst>
                    <a:ext uri="{9D8B030D-6E8A-4147-A177-3AD203B41FA5}">
                      <a16:colId xmlns:a16="http://schemas.microsoft.com/office/drawing/2014/main" val="20001"/>
                    </a:ext>
                  </a:extLst>
                </a:gridCol>
              </a:tblGrid>
              <a:tr h="423199">
                <a:tc>
                  <a:txBody>
                    <a:bodyPr/>
                    <a:lstStyle/>
                    <a:p>
                      <a:pPr algn="ctr" fontAlgn="auto">
                        <a:lnSpc>
                          <a:spcPct val="125000"/>
                        </a:lnSpc>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建立时间</a:t>
                      </a:r>
                    </a:p>
                  </a:txBody>
                  <a:tcPr>
                    <a:solidFill>
                      <a:srgbClr val="AD0000"/>
                    </a:solidFill>
                  </a:tcPr>
                </a:tc>
                <a:tc>
                  <a:txBody>
                    <a:bodyPr/>
                    <a:lstStyle/>
                    <a:p>
                      <a:pPr algn="ctr" fontAlgn="auto">
                        <a:lnSpc>
                          <a:spcPct val="125000"/>
                        </a:lnSpc>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人文交流机制名称</a:t>
                      </a:r>
                    </a:p>
                  </a:txBody>
                  <a:tcPr>
                    <a:solidFill>
                      <a:srgbClr val="AD0000"/>
                    </a:solidFill>
                  </a:tcPr>
                </a:tc>
                <a:extLst>
                  <a:ext uri="{0D108BD9-81ED-4DB2-BD59-A6C34878D82A}">
                    <a16:rowId xmlns:a16="http://schemas.microsoft.com/office/drawing/2014/main" val="10000"/>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2000</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solidFill>
                  </a:tcPr>
                </a:tc>
                <a:tc>
                  <a:txBody>
                    <a:bodyPr/>
                    <a:lstStyle/>
                    <a:p>
                      <a:pPr marL="0" marR="0" indent="0" algn="ctr" defTabSz="914400" rtl="0" fontAlgn="auto">
                        <a:lnSpc>
                          <a:spcPct val="125000"/>
                        </a:lnSpc>
                        <a:spcBef>
                          <a:spcPts val="0"/>
                        </a:spcBef>
                        <a:spcAft>
                          <a:spcPts val="0"/>
                        </a:spcAft>
                        <a:buClrTx/>
                        <a:buSzTx/>
                        <a:buFontTx/>
                        <a:buNone/>
                        <a:defRPr/>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中俄人文交流机制</a:t>
                      </a:r>
                    </a:p>
                  </a:txBody>
                  <a:tcPr>
                    <a:solidFill>
                      <a:schemeClr val="bg1"/>
                    </a:solidFill>
                  </a:tcPr>
                </a:tc>
                <a:extLst>
                  <a:ext uri="{0D108BD9-81ED-4DB2-BD59-A6C34878D82A}">
                    <a16:rowId xmlns:a16="http://schemas.microsoft.com/office/drawing/2014/main" val="10001"/>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2010</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lumMod val="95000"/>
                      </a:schemeClr>
                    </a:solidFill>
                  </a:tcPr>
                </a:tc>
                <a:tc>
                  <a:txBody>
                    <a:bodyPr/>
                    <a:lstStyle/>
                    <a:p>
                      <a:pPr marL="0" marR="0" indent="0" algn="ctr" defTabSz="914400" rtl="0" fontAlgn="auto">
                        <a:lnSpc>
                          <a:spcPct val="125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rPr>
                        <a:t>中美人文交流高层磋商机制</a:t>
                      </a:r>
                    </a:p>
                  </a:txBody>
                  <a:tcPr>
                    <a:solidFill>
                      <a:schemeClr val="bg1">
                        <a:lumMod val="95000"/>
                      </a:schemeClr>
                    </a:solidFill>
                  </a:tcPr>
                </a:tc>
                <a:extLst>
                  <a:ext uri="{0D108BD9-81ED-4DB2-BD59-A6C34878D82A}">
                    <a16:rowId xmlns:a16="http://schemas.microsoft.com/office/drawing/2014/main" val="10002"/>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2012</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中欧高级别人文交流对话机制</a:t>
                      </a:r>
                    </a:p>
                  </a:txBody>
                  <a:tcPr>
                    <a:solidFill>
                      <a:schemeClr val="bg1"/>
                    </a:solidFill>
                  </a:tcPr>
                </a:tc>
                <a:extLst>
                  <a:ext uri="{0D108BD9-81ED-4DB2-BD59-A6C34878D82A}">
                    <a16:rowId xmlns:a16="http://schemas.microsoft.com/office/drawing/2014/main" val="10003"/>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2012</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lumMod val="95000"/>
                      </a:schemeClr>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中英高级别人文交流机制</a:t>
                      </a:r>
                    </a:p>
                  </a:txBody>
                  <a:tcPr>
                    <a:solidFill>
                      <a:schemeClr val="bg1">
                        <a:lumMod val="95000"/>
                      </a:schemeClr>
                    </a:solidFill>
                  </a:tcPr>
                </a:tc>
                <a:extLst>
                  <a:ext uri="{0D108BD9-81ED-4DB2-BD59-A6C34878D82A}">
                    <a16:rowId xmlns:a16="http://schemas.microsoft.com/office/drawing/2014/main" val="10004"/>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2014</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中法高级别人文交流机制</a:t>
                      </a:r>
                    </a:p>
                  </a:txBody>
                  <a:tcPr>
                    <a:solidFill>
                      <a:schemeClr val="bg1"/>
                    </a:solidFill>
                  </a:tcPr>
                </a:tc>
                <a:extLst>
                  <a:ext uri="{0D108BD9-81ED-4DB2-BD59-A6C34878D82A}">
                    <a16:rowId xmlns:a16="http://schemas.microsoft.com/office/drawing/2014/main" val="10005"/>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2015</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lumMod val="95000"/>
                      </a:schemeClr>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中印尼副总理级人文交流机制</a:t>
                      </a:r>
                    </a:p>
                  </a:txBody>
                  <a:tcPr>
                    <a:solidFill>
                      <a:schemeClr val="bg1">
                        <a:lumMod val="95000"/>
                      </a:schemeClr>
                    </a:solidFill>
                  </a:tcPr>
                </a:tc>
                <a:extLst>
                  <a:ext uri="{0D108BD9-81ED-4DB2-BD59-A6C34878D82A}">
                    <a16:rowId xmlns:a16="http://schemas.microsoft.com/office/drawing/2014/main" val="10006"/>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2017</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中南高级别人文交流机制</a:t>
                      </a:r>
                    </a:p>
                  </a:txBody>
                  <a:tcPr>
                    <a:solidFill>
                      <a:schemeClr val="bg1"/>
                    </a:solidFill>
                  </a:tcPr>
                </a:tc>
                <a:extLst>
                  <a:ext uri="{0D108BD9-81ED-4DB2-BD59-A6C34878D82A}">
                    <a16:rowId xmlns:a16="http://schemas.microsoft.com/office/drawing/2014/main" val="10007"/>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2017</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lumMod val="95000"/>
                      </a:schemeClr>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中德高级别人文交流对话机制</a:t>
                      </a:r>
                    </a:p>
                  </a:txBody>
                  <a:tcPr>
                    <a:solidFill>
                      <a:schemeClr val="bg1">
                        <a:lumMod val="95000"/>
                      </a:schemeClr>
                    </a:solidFill>
                  </a:tcPr>
                </a:tc>
                <a:extLst>
                  <a:ext uri="{0D108BD9-81ED-4DB2-BD59-A6C34878D82A}">
                    <a16:rowId xmlns:a16="http://schemas.microsoft.com/office/drawing/2014/main" val="10008"/>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2018</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中印高级别人文交流机制</a:t>
                      </a:r>
                    </a:p>
                  </a:txBody>
                  <a:tcPr>
                    <a:solidFill>
                      <a:schemeClr val="bg1"/>
                    </a:solidFill>
                  </a:tcPr>
                </a:tc>
                <a:extLst>
                  <a:ext uri="{0D108BD9-81ED-4DB2-BD59-A6C34878D82A}">
                    <a16:rowId xmlns:a16="http://schemas.microsoft.com/office/drawing/2014/main" val="10009"/>
                  </a:ext>
                </a:extLst>
              </a:tr>
              <a:tr h="396070">
                <a:tc>
                  <a:txBody>
                    <a:bodyPr/>
                    <a:lstStyle/>
                    <a:p>
                      <a:pPr algn="ctr" fontAlgn="auto">
                        <a:lnSpc>
                          <a:spcPct val="125000"/>
                        </a:lnSpc>
                      </a:pP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p>
                  </a:txBody>
                  <a:tcPr>
                    <a:solidFill>
                      <a:schemeClr val="bg1">
                        <a:lumMod val="95000"/>
                      </a:schemeClr>
                    </a:solidFill>
                  </a:tcPr>
                </a:tc>
                <a:tc>
                  <a:txBody>
                    <a:bodyPr/>
                    <a:lstStyle/>
                    <a:p>
                      <a:pPr algn="ctr" fontAlgn="auto">
                        <a:lnSpc>
                          <a:spcPct val="125000"/>
                        </a:lnSpc>
                      </a:pPr>
                      <a:r>
                        <a:rPr lang="zh-CN" altLang="en-US" sz="1600" b="0" i="0" u="none" strike="noStrike" kern="1200" dirty="0">
                          <a:solidFill>
                            <a:schemeClr val="tx1"/>
                          </a:solidFill>
                          <a:effectLst/>
                          <a:latin typeface="微软雅黑" panose="020B0503020204020204" pitchFamily="34" charset="-122"/>
                          <a:ea typeface="微软雅黑" panose="020B0503020204020204" pitchFamily="34" charset="-122"/>
                          <a:cs typeface="+mn-cs"/>
                        </a:rPr>
                        <a:t>中日高级别人文交流磋商机制</a:t>
                      </a:r>
                    </a:p>
                  </a:txBody>
                  <a:tcPr>
                    <a:solidFill>
                      <a:schemeClr val="bg1">
                        <a:lumMod val="95000"/>
                      </a:schemeClr>
                    </a:solidFill>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山上的风景&#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2829"/>
            <a:ext cx="12191999" cy="8197326"/>
          </a:xfrm>
          <a:prstGeom prst="rect">
            <a:avLst/>
          </a:prstGeom>
        </p:spPr>
      </p:pic>
      <p:sp>
        <p:nvSpPr>
          <p:cNvPr id="12" name="矩形 11"/>
          <p:cNvSpPr/>
          <p:nvPr/>
        </p:nvSpPr>
        <p:spPr>
          <a:xfrm>
            <a:off x="0" y="3429000"/>
            <a:ext cx="12192000" cy="3428996"/>
          </a:xfrm>
          <a:prstGeom prst="rect">
            <a:avLst/>
          </a:prstGeom>
          <a:gradFill>
            <a:gsLst>
              <a:gs pos="0">
                <a:srgbClr val="405114">
                  <a:alpha val="46000"/>
                </a:srgbClr>
              </a:gs>
              <a:gs pos="100000">
                <a:srgbClr val="1B1E0A">
                  <a:alpha val="0"/>
                </a:srgbClr>
              </a:gs>
            </a:gsLst>
            <a:lin ang="5400000" scaled="0"/>
          </a:gradFill>
          <a:ln w="19050">
            <a:noFill/>
          </a:ln>
          <a:effectLst>
            <a:outerShdw dist="63500" dir="5400000" algn="tl" rotWithShape="0">
              <a:srgbClr val="EFD0B6"/>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sym typeface="Helvetica" panose="020B0604020202020204" pitchFamily="34" charset="0"/>
            </a:endParaRPr>
          </a:p>
        </p:txBody>
      </p:sp>
      <p:grpSp>
        <p:nvGrpSpPr>
          <p:cNvPr id="5" name="组合 4"/>
          <p:cNvGrpSpPr/>
          <p:nvPr/>
        </p:nvGrpSpPr>
        <p:grpSpPr>
          <a:xfrm>
            <a:off x="337595" y="3744042"/>
            <a:ext cx="11516810" cy="621645"/>
            <a:chOff x="273934" y="1843890"/>
            <a:chExt cx="11516810" cy="621645"/>
          </a:xfrm>
        </p:grpSpPr>
        <p:sp>
          <p:nvSpPr>
            <p:cNvPr id="6" name="矩形 5"/>
            <p:cNvSpPr/>
            <p:nvPr/>
          </p:nvSpPr>
          <p:spPr>
            <a:xfrm>
              <a:off x="2694107" y="1843890"/>
              <a:ext cx="6595439" cy="621645"/>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2600" b="1" dirty="0">
                  <a:solidFill>
                    <a:schemeClr val="bg1"/>
                  </a:solidFill>
                  <a:effectLst>
                    <a:outerShdw blurRad="38100" dist="38100" dir="2700000" algn="tl">
                      <a:srgbClr val="000000">
                        <a:alpha val="98000"/>
                      </a:srgbClr>
                    </a:outerShdw>
                  </a:effectLst>
                  <a:latin typeface="华文中宋" panose="02010600040101010101" pitchFamily="2" charset="-122"/>
                  <a:ea typeface="华文中宋" panose="02010600040101010101" pitchFamily="2" charset="-122"/>
                </a:rPr>
                <a:t>坚持绿色低碳，建设清洁美丽的世界</a:t>
              </a:r>
            </a:p>
          </p:txBody>
        </p:sp>
        <p:cxnSp>
          <p:nvCxnSpPr>
            <p:cNvPr id="7" name="直接连接符 6"/>
            <p:cNvCxnSpPr/>
            <p:nvPr/>
          </p:nvCxnSpPr>
          <p:spPr>
            <a:xfrm flipH="1">
              <a:off x="8908648"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73934" y="2222208"/>
              <a:ext cx="288209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1457960" y="4482546"/>
            <a:ext cx="9276080" cy="1422954"/>
          </a:xfrm>
          <a:prstGeom prst="rect">
            <a:avLst/>
          </a:prstGeom>
          <a:noFill/>
        </p:spPr>
        <p:txBody>
          <a:bodyPr wrap="square" rtlCol="0">
            <a:spAutoFit/>
          </a:bodyPr>
          <a:lstStyle/>
          <a:p>
            <a:pPr algn="just" fontAlgn="auto">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生态文明建设关乎人类未来，建设美丽家园是人类的共同梦想。要牢固树立尊重自然、顺应自然、保护自然的意识，解决好工业文明带来的矛盾，以人与自然和谐相处为目标，实现世界的可持续发展和人的全面发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flipV="1">
            <a:off x="0" y="4304193"/>
            <a:ext cx="12192000" cy="2553807"/>
            <a:chOff x="0" y="2870944"/>
            <a:chExt cx="12192000" cy="2553807"/>
          </a:xfrm>
        </p:grpSpPr>
        <p:pic>
          <p:nvPicPr>
            <p:cNvPr id="21" name="图片 20"/>
            <p:cNvPicPr>
              <a:picLocks noChangeAspect="1"/>
            </p:cNvPicPr>
            <p:nvPr/>
          </p:nvPicPr>
          <p:blipFill>
            <a:blip r:embed="rId2"/>
            <a:srcRect t="29232" b="20899"/>
            <a:stretch>
              <a:fillRect/>
            </a:stretch>
          </p:blipFill>
          <p:spPr>
            <a:xfrm>
              <a:off x="1" y="2870944"/>
              <a:ext cx="12191999" cy="2553807"/>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sp>
          <p:nvSpPr>
            <p:cNvPr id="22" name="矩形 21"/>
            <p:cNvSpPr/>
            <p:nvPr/>
          </p:nvSpPr>
          <p:spPr>
            <a:xfrm>
              <a:off x="0" y="5388750"/>
              <a:ext cx="12192000" cy="36000"/>
            </a:xfrm>
            <a:prstGeom prst="rect">
              <a:avLst/>
            </a:prstGeom>
            <a:gradFill>
              <a:gsLst>
                <a:gs pos="100000">
                  <a:srgbClr val="FFFDEB"/>
                </a:gs>
                <a:gs pos="48000">
                  <a:srgbClr val="FAE7D0"/>
                </a:gs>
                <a:gs pos="0">
                  <a:srgbClr val="D49A78"/>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8" name="图片 107"/>
          <p:cNvPicPr>
            <a:picLocks noChangeAspect="1"/>
          </p:cNvPicPr>
          <p:nvPr/>
        </p:nvPicPr>
        <p:blipFill rotWithShape="1">
          <a:blip r:embed="rId3"/>
          <a:srcRect t="30094" b="32621"/>
          <a:stretch>
            <a:fillRect/>
          </a:stretch>
        </p:blipFill>
        <p:spPr>
          <a:xfrm>
            <a:off x="1218112" y="3624358"/>
            <a:ext cx="9755777" cy="2431278"/>
          </a:xfrm>
          <a:prstGeom prst="rect">
            <a:avLst/>
          </a:prstGeom>
          <a:noFill/>
          <a:ln w="38100">
            <a:solidFill>
              <a:srgbClr val="FFFFFF"/>
            </a:solidFill>
          </a:ln>
          <a:effectLst>
            <a:outerShdw blurRad="50800" dist="38100" dir="2700000" algn="tl" rotWithShape="0">
              <a:prstClr val="black">
                <a:alpha val="40000"/>
              </a:prstClr>
            </a:outerShdw>
            <a:reflection blurRad="6350" stA="52000" endA="300" endPos="35000" dir="5400000" sy="-100000" algn="bl" rotWithShape="0"/>
          </a:effectLst>
        </p:spPr>
      </p:pic>
      <p:grpSp>
        <p:nvGrpSpPr>
          <p:cNvPr id="13" name="组合 12"/>
          <p:cNvGrpSpPr/>
          <p:nvPr/>
        </p:nvGrpSpPr>
        <p:grpSpPr>
          <a:xfrm>
            <a:off x="949488" y="439549"/>
            <a:ext cx="10293024" cy="2938733"/>
            <a:chOff x="1064709" y="2517985"/>
            <a:chExt cx="10293024" cy="2938733"/>
          </a:xfrm>
        </p:grpSpPr>
        <p:sp>
          <p:nvSpPr>
            <p:cNvPr id="14" name="图文框 13"/>
            <p:cNvSpPr/>
            <p:nvPr/>
          </p:nvSpPr>
          <p:spPr>
            <a:xfrm>
              <a:off x="1064709" y="2517985"/>
              <a:ext cx="10080000" cy="2720648"/>
            </a:xfrm>
            <a:prstGeom prst="frame">
              <a:avLst>
                <a:gd name="adj1" fmla="val 47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p:nvGrpSpPr>
          <p:grpSpPr>
            <a:xfrm>
              <a:off x="1277733" y="2736070"/>
              <a:ext cx="10080000" cy="2720648"/>
              <a:chOff x="1277733" y="2736070"/>
              <a:chExt cx="10080000" cy="2720648"/>
            </a:xfrm>
          </p:grpSpPr>
          <p:sp>
            <p:nvSpPr>
              <p:cNvPr id="16" name="矩形 15"/>
              <p:cNvSpPr/>
              <p:nvPr/>
            </p:nvSpPr>
            <p:spPr>
              <a:xfrm>
                <a:off x="1277733" y="2736070"/>
                <a:ext cx="10080000" cy="2720648"/>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2" name="矩形 11"/>
          <p:cNvSpPr/>
          <p:nvPr/>
        </p:nvSpPr>
        <p:spPr>
          <a:xfrm>
            <a:off x="1508624" y="746792"/>
            <a:ext cx="9174752" cy="244163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绿水青山就是金山银山。良好生态环境既是自然财富，也是经济财富，关系经济社会发展潜力和后劲。我们要加快形成绿色发展方式，促进经济发展和环境保护双赢，构建经济与环境协同共进的地球家园。</a:t>
            </a:r>
          </a:p>
          <a:p>
            <a:pPr algn="r">
              <a:lnSpc>
                <a:spcPct val="120000"/>
              </a:lnSpc>
              <a:spcBef>
                <a:spcPts val="800"/>
              </a:spcBef>
            </a:pPr>
            <a:r>
              <a:rPr lang="en-US" altLang="zh-CN" b="1" dirty="0">
                <a:latin typeface="微软雅黑" panose="020B0503020204020204" pitchFamily="34" charset="-122"/>
                <a:ea typeface="微软雅黑" panose="020B0503020204020204" pitchFamily="34" charset="-122"/>
              </a:rPr>
              <a:t>——</a:t>
            </a:r>
            <a:r>
              <a:rPr lang="zh-CN" altLang="en-US" b="1" dirty="0">
                <a:latin typeface="楷体" panose="02010609060101010101" pitchFamily="49" charset="-122"/>
                <a:ea typeface="楷体" panose="02010609060101010101" pitchFamily="49" charset="-122"/>
              </a:rPr>
              <a:t>习近平在联合国</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生物多样性公约</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第十五次缔约方大会领导人峰会上的讲话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2021</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12</a:t>
            </a:r>
            <a:r>
              <a:rPr lang="zh-CN" altLang="en-US" b="1" dirty="0">
                <a:latin typeface="楷体" panose="02010609060101010101" pitchFamily="49" charset="-122"/>
                <a:ea typeface="楷体" panose="02010609060101010101" pitchFamily="49" charset="-122"/>
              </a:rPr>
              <a:t>日）</a:t>
            </a:r>
            <a:endParaRPr lang="en-US" altLang="zh-CN" b="1" dirty="0">
              <a:latin typeface="楷体" panose="02010609060101010101" pitchFamily="49" charset="-122"/>
              <a:ea typeface="楷体" panose="02010609060101010101" pitchFamily="49" charset="-122"/>
            </a:endParaRPr>
          </a:p>
        </p:txBody>
      </p:sp>
      <p:sp>
        <p:nvSpPr>
          <p:cNvPr id="23" name="文本框 22"/>
          <p:cNvSpPr txBox="1"/>
          <p:nvPr/>
        </p:nvSpPr>
        <p:spPr>
          <a:xfrm>
            <a:off x="4055428" y="6152185"/>
            <a:ext cx="4081145" cy="276999"/>
          </a:xfrm>
          <a:prstGeom prst="rect">
            <a:avLst/>
          </a:prstGeom>
        </p:spPr>
        <p:txBody>
          <a:bodyPr wrap="square">
            <a:spAutoFit/>
          </a:bodyPr>
          <a:lstStyle>
            <a:defPPr>
              <a:defRPr lang="zh-CN"/>
            </a:defPPr>
            <a:lvl1pPr algn="ctr">
              <a:lnSpc>
                <a:spcPct val="10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b="1" dirty="0">
                <a:solidFill>
                  <a:schemeClr val="bg1"/>
                </a:solidFill>
                <a:effectLst>
                  <a:outerShdw blurRad="38100" dist="38100" dir="2700000" algn="tl">
                    <a:srgbClr val="000000">
                      <a:alpha val="43137"/>
                    </a:srgbClr>
                  </a:outerShdw>
                </a:effectLst>
              </a:rPr>
              <a:t>2021</a:t>
            </a:r>
            <a:r>
              <a:rPr lang="zh-CN" altLang="en-US" b="1" dirty="0">
                <a:solidFill>
                  <a:schemeClr val="bg1"/>
                </a:solidFill>
                <a:effectLst>
                  <a:outerShdw blurRad="38100" dist="38100" dir="2700000" algn="tl">
                    <a:srgbClr val="000000">
                      <a:alpha val="43137"/>
                    </a:srgbClr>
                  </a:outerShdw>
                </a:effectLst>
              </a:rPr>
              <a:t>年联合国《生物多样性公约》第十五次缔约方大会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V="1">
            <a:off x="0" y="730961"/>
            <a:ext cx="12192000" cy="2553807"/>
            <a:chOff x="0" y="2870944"/>
            <a:chExt cx="12192000" cy="2553807"/>
          </a:xfrm>
        </p:grpSpPr>
        <p:pic>
          <p:nvPicPr>
            <p:cNvPr id="5" name="图片 4"/>
            <p:cNvPicPr>
              <a:picLocks noChangeAspect="1"/>
            </p:cNvPicPr>
            <p:nvPr/>
          </p:nvPicPr>
          <p:blipFill>
            <a:blip r:embed="rId2"/>
            <a:srcRect t="29232" b="20899"/>
            <a:stretch>
              <a:fillRect/>
            </a:stretch>
          </p:blipFill>
          <p:spPr>
            <a:xfrm>
              <a:off x="1" y="2870944"/>
              <a:ext cx="12191999" cy="2553807"/>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sp>
          <p:nvSpPr>
            <p:cNvPr id="6" name="矩形 5"/>
            <p:cNvSpPr/>
            <p:nvPr/>
          </p:nvSpPr>
          <p:spPr>
            <a:xfrm>
              <a:off x="0" y="5388750"/>
              <a:ext cx="12192000" cy="36000"/>
            </a:xfrm>
            <a:prstGeom prst="rect">
              <a:avLst/>
            </a:prstGeom>
            <a:gradFill>
              <a:gsLst>
                <a:gs pos="100000">
                  <a:srgbClr val="FFFDEB"/>
                </a:gs>
                <a:gs pos="48000">
                  <a:srgbClr val="FAE7D0"/>
                </a:gs>
                <a:gs pos="0">
                  <a:srgbClr val="D49A78"/>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4916418" y="2007864"/>
            <a:ext cx="7000400" cy="3978801"/>
            <a:chOff x="1406111" y="1856717"/>
            <a:chExt cx="9951623" cy="3000485"/>
          </a:xfrm>
        </p:grpSpPr>
        <p:sp>
          <p:nvSpPr>
            <p:cNvPr id="13" name="矩形 12"/>
            <p:cNvSpPr/>
            <p:nvPr/>
          </p:nvSpPr>
          <p:spPr>
            <a:xfrm>
              <a:off x="1406111" y="1856717"/>
              <a:ext cx="9951623" cy="3000485"/>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086914" y="3445110"/>
              <a:ext cx="8270820" cy="1412091"/>
            </a:xfrm>
            <a:prstGeom prst="rect">
              <a:avLst/>
            </a:prstGeom>
          </p:spPr>
        </p:pic>
      </p:grpSp>
      <p:sp>
        <p:nvSpPr>
          <p:cNvPr id="15" name="矩形 14"/>
          <p:cNvSpPr/>
          <p:nvPr/>
        </p:nvSpPr>
        <p:spPr>
          <a:xfrm>
            <a:off x="5246434" y="2269741"/>
            <a:ext cx="6444330" cy="3457293"/>
          </a:xfrm>
          <a:prstGeom prst="rect">
            <a:avLst/>
          </a:prstGeom>
        </p:spPr>
        <p:txBody>
          <a:bodyPr wrap="square">
            <a:spAutoFit/>
          </a:bodyPr>
          <a:lstStyle/>
          <a:p>
            <a:pPr algn="just">
              <a:lnSpc>
                <a:spcPct val="150000"/>
              </a:lnSpc>
            </a:pPr>
            <a:r>
              <a:rPr lang="zh-CN" altLang="en-US" sz="2200" b="1" dirty="0">
                <a:solidFill>
                  <a:schemeClr val="bg2">
                    <a:lumMod val="25000"/>
                  </a:schemeClr>
                </a:solidFill>
                <a:latin typeface="楷体" panose="02010609060101010101" pitchFamily="49" charset="-122"/>
                <a:ea typeface="楷体" panose="02010609060101010101" pitchFamily="49" charset="-122"/>
              </a:rPr>
              <a:t>　　鉴往知来，中国正在大力推进生态文明建设，推动绿色循环低碳发展。中国把应对气候变化融入国家经济社会发展中长期规划，坚持减缓和适应气候变化并重，通过法律、行政、技术、市场等多种手段，全力推进各项工作。</a:t>
            </a:r>
          </a:p>
          <a:p>
            <a:pPr algn="r">
              <a:lnSpc>
                <a:spcPct val="120000"/>
              </a:lnSpc>
              <a:spcBef>
                <a:spcPts val="800"/>
              </a:spcBef>
            </a:pPr>
            <a:r>
              <a:rPr lang="en-US" altLang="zh-CN" b="1" dirty="0">
                <a:solidFill>
                  <a:schemeClr val="bg2">
                    <a:lumMod val="25000"/>
                  </a:schemeClr>
                </a:solidFill>
                <a:latin typeface="微软雅黑" panose="020B0503020204020204" pitchFamily="34" charset="-122"/>
                <a:ea typeface="微软雅黑" panose="020B0503020204020204" pitchFamily="34" charset="-122"/>
              </a:rPr>
              <a:t>——</a:t>
            </a:r>
            <a:r>
              <a:rPr lang="zh-CN" altLang="en-US" b="1" dirty="0">
                <a:solidFill>
                  <a:schemeClr val="bg2">
                    <a:lumMod val="25000"/>
                  </a:schemeClr>
                </a:solidFill>
                <a:latin typeface="楷体" panose="02010609060101010101" pitchFamily="49" charset="-122"/>
                <a:ea typeface="楷体" panose="02010609060101010101" pitchFamily="49" charset="-122"/>
              </a:rPr>
              <a:t>习近平在气候变化巴黎大会开幕式上的讲话</a:t>
            </a:r>
            <a:endParaRPr lang="en-US" altLang="zh-CN" b="1" dirty="0">
              <a:solidFill>
                <a:schemeClr val="bg2">
                  <a:lumMod val="2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solidFill>
                  <a:schemeClr val="bg2">
                    <a:lumMod val="25000"/>
                  </a:schemeClr>
                </a:solidFill>
                <a:latin typeface="楷体" panose="02010609060101010101" pitchFamily="49" charset="-122"/>
                <a:ea typeface="楷体" panose="02010609060101010101" pitchFamily="49" charset="-122"/>
              </a:rPr>
              <a:t>（</a:t>
            </a:r>
            <a:r>
              <a:rPr lang="en-US" altLang="zh-CN" b="1" dirty="0">
                <a:solidFill>
                  <a:schemeClr val="bg2">
                    <a:lumMod val="25000"/>
                  </a:schemeClr>
                </a:solidFill>
                <a:latin typeface="楷体" panose="02010609060101010101" pitchFamily="49" charset="-122"/>
                <a:ea typeface="楷体" panose="02010609060101010101" pitchFamily="49" charset="-122"/>
              </a:rPr>
              <a:t>2015</a:t>
            </a:r>
            <a:r>
              <a:rPr lang="zh-CN" altLang="en-US" b="1" dirty="0">
                <a:solidFill>
                  <a:schemeClr val="bg2">
                    <a:lumMod val="25000"/>
                  </a:schemeClr>
                </a:solidFill>
                <a:latin typeface="楷体" panose="02010609060101010101" pitchFamily="49" charset="-122"/>
                <a:ea typeface="楷体" panose="02010609060101010101" pitchFamily="49" charset="-122"/>
              </a:rPr>
              <a:t>年</a:t>
            </a:r>
            <a:r>
              <a:rPr lang="en-US" altLang="zh-CN" b="1" dirty="0">
                <a:solidFill>
                  <a:schemeClr val="bg2">
                    <a:lumMod val="25000"/>
                  </a:schemeClr>
                </a:solidFill>
                <a:latin typeface="楷体" panose="02010609060101010101" pitchFamily="49" charset="-122"/>
                <a:ea typeface="楷体" panose="02010609060101010101" pitchFamily="49" charset="-122"/>
              </a:rPr>
              <a:t>11</a:t>
            </a:r>
            <a:r>
              <a:rPr lang="zh-CN" altLang="en-US" b="1" dirty="0">
                <a:solidFill>
                  <a:schemeClr val="bg2">
                    <a:lumMod val="25000"/>
                  </a:schemeClr>
                </a:solidFill>
                <a:latin typeface="楷体" panose="02010609060101010101" pitchFamily="49" charset="-122"/>
                <a:ea typeface="楷体" panose="02010609060101010101" pitchFamily="49" charset="-122"/>
              </a:rPr>
              <a:t>月</a:t>
            </a:r>
            <a:r>
              <a:rPr lang="en-US" altLang="zh-CN" b="1" dirty="0">
                <a:solidFill>
                  <a:schemeClr val="bg2">
                    <a:lumMod val="25000"/>
                  </a:schemeClr>
                </a:solidFill>
                <a:latin typeface="楷体" panose="02010609060101010101" pitchFamily="49" charset="-122"/>
                <a:ea typeface="楷体" panose="02010609060101010101" pitchFamily="49" charset="-122"/>
              </a:rPr>
              <a:t>30</a:t>
            </a:r>
            <a:r>
              <a:rPr lang="zh-CN" altLang="en-US" b="1" dirty="0">
                <a:solidFill>
                  <a:schemeClr val="bg2">
                    <a:lumMod val="25000"/>
                  </a:schemeClr>
                </a:solidFill>
                <a:latin typeface="楷体" panose="02010609060101010101" pitchFamily="49" charset="-122"/>
                <a:ea typeface="楷体" panose="02010609060101010101" pitchFamily="49" charset="-122"/>
              </a:rPr>
              <a:t>日）</a:t>
            </a:r>
            <a:endParaRPr lang="en-US" altLang="zh-CN" b="1" dirty="0">
              <a:solidFill>
                <a:schemeClr val="bg2">
                  <a:lumMod val="25000"/>
                </a:schemeClr>
              </a:solidFill>
              <a:latin typeface="楷体" panose="02010609060101010101" pitchFamily="49" charset="-122"/>
              <a:ea typeface="楷体" panose="02010609060101010101" pitchFamily="49" charset="-122"/>
            </a:endParaRPr>
          </a:p>
        </p:txBody>
      </p:sp>
      <p:sp>
        <p:nvSpPr>
          <p:cNvPr id="3" name="矩形 146"/>
          <p:cNvSpPr>
            <a:spLocks noChangeArrowheads="1"/>
          </p:cNvSpPr>
          <p:nvPr/>
        </p:nvSpPr>
        <p:spPr bwMode="auto">
          <a:xfrm>
            <a:off x="1416000" y="1139248"/>
            <a:ext cx="936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a:lnSpc>
                <a:spcPct val="100000"/>
              </a:lnSpc>
              <a:spcBef>
                <a:spcPct val="0"/>
              </a:spcBef>
              <a:buNone/>
            </a:pP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中国是全球应对气候变化事业的积极参与者</a:t>
            </a:r>
          </a:p>
        </p:txBody>
      </p:sp>
      <p:grpSp>
        <p:nvGrpSpPr>
          <p:cNvPr id="7" name="组合 6"/>
          <p:cNvGrpSpPr/>
          <p:nvPr/>
        </p:nvGrpSpPr>
        <p:grpSpPr>
          <a:xfrm>
            <a:off x="454110" y="2033348"/>
            <a:ext cx="4555768" cy="4025316"/>
            <a:chOff x="175310" y="2101722"/>
            <a:chExt cx="4555768" cy="4025316"/>
          </a:xfrm>
        </p:grpSpPr>
        <p:pic>
          <p:nvPicPr>
            <p:cNvPr id="104" name="图片 103"/>
            <p:cNvPicPr/>
            <p:nvPr/>
          </p:nvPicPr>
          <p:blipFill>
            <a:blip r:embed="rId5"/>
            <a:stretch>
              <a:fillRect/>
            </a:stretch>
          </p:blipFill>
          <p:spPr>
            <a:xfrm>
              <a:off x="175310" y="2101722"/>
              <a:ext cx="4555768" cy="3228316"/>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16" name="文本框 15"/>
            <p:cNvSpPr txBox="1"/>
            <p:nvPr/>
          </p:nvSpPr>
          <p:spPr>
            <a:xfrm>
              <a:off x="357530" y="5480707"/>
              <a:ext cx="4191328" cy="646331"/>
            </a:xfrm>
            <a:prstGeom prst="rect">
              <a:avLst/>
            </a:prstGeom>
            <a:noFill/>
          </p:spPr>
          <p:txBody>
            <a:bodyPr wrap="square">
              <a:spAutoFit/>
            </a:bodyPr>
            <a:lstStyle/>
            <a:p>
              <a:pPr algn="just"/>
              <a:r>
                <a:rPr lang="en-US" altLang="zh-CN" sz="1200" b="0" i="0" dirty="0">
                  <a:solidFill>
                    <a:schemeClr val="tx1">
                      <a:lumMod val="85000"/>
                      <a:lumOff val="15000"/>
                    </a:schemeClr>
                  </a:solidFill>
                  <a:effectLst/>
                  <a:latin typeface="楷体" panose="02010609060101010101" pitchFamily="49" charset="-122"/>
                  <a:ea typeface="楷体" panose="02010609060101010101" pitchFamily="49" charset="-122"/>
                </a:rPr>
                <a:t>    </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30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日，国家主席习近平在巴黎出席气候变化巴黎大会开幕式并发表题为</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携手构建合作共赢、公平合理的气候变化治理机制</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的重要讲话</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preferRelativeResize="0"/>
          <p:nvPr/>
        </p:nvPicPr>
        <p:blipFill rotWithShape="1">
          <a:blip r:embed="rId2" cstate="print">
            <a:extLst>
              <a:ext uri="{28A0092B-C50C-407E-A947-70E740481C1C}">
                <a14:useLocalDpi xmlns:a14="http://schemas.microsoft.com/office/drawing/2010/main" val="0"/>
              </a:ext>
            </a:extLst>
          </a:blip>
          <a:srcRect t="29937" b="29938"/>
          <a:stretch>
            <a:fillRect/>
          </a:stretch>
        </p:blipFill>
        <p:spPr>
          <a:xfrm>
            <a:off x="5310131" y="0"/>
            <a:ext cx="6881870" cy="6858000"/>
          </a:xfrm>
          <a:prstGeom prst="cube">
            <a:avLst>
              <a:gd name="adj" fmla="val 0"/>
            </a:avLst>
          </a:prstGeom>
          <a:noFill/>
          <a:effectLst>
            <a:outerShdw blurRad="381000" dist="127000" dir="5400000" algn="t" rotWithShape="0">
              <a:prstClr val="black">
                <a:alpha val="15000"/>
              </a:prstClr>
            </a:outerShdw>
          </a:effectLst>
        </p:spPr>
      </p:pic>
      <p:sp>
        <p:nvSpPr>
          <p:cNvPr id="9" name="文本框 8"/>
          <p:cNvSpPr txBox="1"/>
          <p:nvPr/>
        </p:nvSpPr>
        <p:spPr>
          <a:xfrm>
            <a:off x="6427241" y="1264401"/>
            <a:ext cx="5201588" cy="4801314"/>
          </a:xfrm>
          <a:prstGeom prst="rect">
            <a:avLst/>
          </a:prstGeom>
          <a:noFill/>
          <a:ln w="9525">
            <a:noFill/>
          </a:ln>
        </p:spPr>
        <p:txBody>
          <a:bodyPr wrap="square">
            <a:spAutoFit/>
          </a:bodyPr>
          <a:lstStyle/>
          <a:p>
            <a:pPr indent="0" algn="just" fontAlgn="auto">
              <a:lnSpc>
                <a:spcPct val="150000"/>
              </a:lnSpc>
            </a:pPr>
            <a:r>
              <a:rPr lang="en-US" altLang="zh-CN" sz="2400" b="1" dirty="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2020年中国碳排放强度比2005年下降</a:t>
            </a:r>
            <a:r>
              <a:rPr lang="zh-CN"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48.4%</a:t>
            </a: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超额完成了</a:t>
            </a: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中国向国际社会承诺的到2020年下降40%至45%的目标，累计少排放二氧化碳约</a:t>
            </a:r>
            <a:r>
              <a:rPr lang="zh-CN"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58亿吨</a:t>
            </a: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，基本扭转了二氧化碳排放快速增长的局面。</a:t>
            </a:r>
          </a:p>
          <a:p>
            <a:pPr indent="0" algn="just" fontAlgn="auto">
              <a:lnSpc>
                <a:spcPct val="150000"/>
              </a:lnSpc>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世界银行公布的数据显示，从2005年开始，中国累计节能量占全球</a:t>
            </a:r>
            <a:r>
              <a:rPr lang="zh-CN" sz="2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50%以上</a:t>
            </a: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。中国可再生能源的投资连续多年排在世界第一，可再生能源成本正在日趋下降。中国还建造了大量的太阳能和风电场。</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327025" y="878294"/>
            <a:ext cx="5768975" cy="3876387"/>
          </a:xfrm>
          <a:prstGeom prst="rect">
            <a:avLst/>
          </a:prstGeom>
          <a:ln>
            <a:noFill/>
          </a:ln>
          <a:effectLst>
            <a:outerShdw blurRad="292100" dist="139700" dir="2700000" algn="tl" rotWithShape="0">
              <a:srgbClr val="333333">
                <a:alpha val="15000"/>
              </a:srgbClr>
            </a:outerShdw>
          </a:effectLst>
        </p:spPr>
      </p:pic>
      <p:sp>
        <p:nvSpPr>
          <p:cNvPr id="10" name="文本框 9"/>
          <p:cNvSpPr txBox="1"/>
          <p:nvPr/>
        </p:nvSpPr>
        <p:spPr>
          <a:xfrm>
            <a:off x="327025" y="4836989"/>
            <a:ext cx="5853438"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fontAlgn="auto">
              <a:lnSpc>
                <a:spcPct val="150000"/>
              </a:lnSpc>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我国已经成立了中央层面的碳达峰碳中和工作领导小组，组织制定并将陆续发布</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“1+N”</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政策体系。“1”是碳达峰、碳中和指导意见，“N”包括2030年前碳达峰行动方案以及重点领域和行业政策措施和行动。</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0"/>
            <a:ext cx="12192000" cy="6858000"/>
          </a:xfrm>
          <a:prstGeom prst="rect">
            <a:avLst/>
          </a:prstGeom>
          <a:noFill/>
        </p:spPr>
      </p:pic>
      <p:grpSp>
        <p:nvGrpSpPr>
          <p:cNvPr id="17" name="组合 16"/>
          <p:cNvGrpSpPr/>
          <p:nvPr/>
        </p:nvGrpSpPr>
        <p:grpSpPr>
          <a:xfrm>
            <a:off x="876300" y="1614303"/>
            <a:ext cx="10440035" cy="4514717"/>
            <a:chOff x="876300" y="1614303"/>
            <a:chExt cx="10440035" cy="4514717"/>
          </a:xfrm>
        </p:grpSpPr>
        <p:sp>
          <p:nvSpPr>
            <p:cNvPr id="18"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图文框 18"/>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7" name="矩形 246"/>
          <p:cNvSpPr/>
          <p:nvPr/>
        </p:nvSpPr>
        <p:spPr>
          <a:xfrm>
            <a:off x="2855681" y="885323"/>
            <a:ext cx="6480000"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（三）弘扬全人类共同价值</a:t>
            </a:r>
          </a:p>
        </p:txBody>
      </p:sp>
      <p:sp>
        <p:nvSpPr>
          <p:cNvPr id="15" name="矩形 14"/>
          <p:cNvSpPr/>
          <p:nvPr/>
        </p:nvSpPr>
        <p:spPr>
          <a:xfrm>
            <a:off x="2238127" y="2595318"/>
            <a:ext cx="7715109" cy="2441630"/>
          </a:xfrm>
          <a:prstGeom prst="rect">
            <a:avLst/>
          </a:prstGeom>
        </p:spPr>
        <p:txBody>
          <a:bodyPr wrap="square">
            <a:spAutoFit/>
          </a:bodyPr>
          <a:lstStyle/>
          <a:p>
            <a:pPr algn="just">
              <a:lnSpc>
                <a:spcPct val="150000"/>
              </a:lnSpc>
            </a:pPr>
            <a:r>
              <a:rPr lang="zh-CN" altLang="en-US" sz="2200" b="1" dirty="0">
                <a:solidFill>
                  <a:schemeClr val="tx1">
                    <a:lumMod val="95000"/>
                    <a:lumOff val="5000"/>
                  </a:schemeClr>
                </a:solidFill>
                <a:latin typeface="楷体" panose="02010609060101010101" pitchFamily="49" charset="-122"/>
                <a:ea typeface="楷体" panose="02010609060101010101" pitchFamily="49" charset="-122"/>
              </a:rPr>
              <a:t>　　“大道之行也，天下为公。”和平、发展、公平、正义、民主、自由，是全人类的共同价值，也是联合国的崇高目标。目标远未完成，我们仍须努力。</a:t>
            </a:r>
          </a:p>
          <a:p>
            <a:pPr algn="r">
              <a:lnSpc>
                <a:spcPct val="120000"/>
              </a:lnSpc>
              <a:spcBef>
                <a:spcPts val="800"/>
              </a:spcBef>
            </a:pPr>
            <a:r>
              <a:rPr lang="en-US" altLang="zh-CN" b="1" dirty="0">
                <a:solidFill>
                  <a:schemeClr val="bg2">
                    <a:lumMod val="25000"/>
                  </a:schemeClr>
                </a:solidFill>
                <a:latin typeface="微软雅黑" panose="020B0503020204020204" pitchFamily="34" charset="-122"/>
                <a:ea typeface="微软雅黑" panose="020B0503020204020204" pitchFamily="34" charset="-122"/>
              </a:rPr>
              <a:t>——</a:t>
            </a:r>
            <a:r>
              <a:rPr lang="zh-CN" altLang="en-US" b="1" dirty="0">
                <a:solidFill>
                  <a:schemeClr val="bg2">
                    <a:lumMod val="25000"/>
                  </a:schemeClr>
                </a:solidFill>
                <a:latin typeface="楷体" panose="02010609060101010101" pitchFamily="49" charset="-122"/>
                <a:ea typeface="楷体" panose="02010609060101010101" pitchFamily="49" charset="-122"/>
              </a:rPr>
              <a:t>习近平在第</a:t>
            </a:r>
            <a:r>
              <a:rPr lang="en-US" altLang="zh-CN" b="1" dirty="0">
                <a:solidFill>
                  <a:schemeClr val="bg2">
                    <a:lumMod val="25000"/>
                  </a:schemeClr>
                </a:solidFill>
                <a:latin typeface="楷体" panose="02010609060101010101" pitchFamily="49" charset="-122"/>
                <a:ea typeface="楷体" panose="02010609060101010101" pitchFamily="49" charset="-122"/>
              </a:rPr>
              <a:t>70</a:t>
            </a:r>
            <a:r>
              <a:rPr lang="zh-CN" altLang="en-US" b="1" dirty="0">
                <a:solidFill>
                  <a:schemeClr val="bg2">
                    <a:lumMod val="25000"/>
                  </a:schemeClr>
                </a:solidFill>
                <a:latin typeface="楷体" panose="02010609060101010101" pitchFamily="49" charset="-122"/>
                <a:ea typeface="楷体" panose="02010609060101010101" pitchFamily="49" charset="-122"/>
              </a:rPr>
              <a:t>届联合国大会一般性辩论时的讲话</a:t>
            </a:r>
            <a:endParaRPr lang="en-US" altLang="zh-CN" b="1" dirty="0">
              <a:solidFill>
                <a:schemeClr val="bg2">
                  <a:lumMod val="25000"/>
                </a:schemeClr>
              </a:solidFill>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solidFill>
                  <a:schemeClr val="bg2">
                    <a:lumMod val="25000"/>
                  </a:schemeClr>
                </a:solidFill>
                <a:latin typeface="楷体" panose="02010609060101010101" pitchFamily="49" charset="-122"/>
                <a:ea typeface="楷体" panose="02010609060101010101" pitchFamily="49" charset="-122"/>
              </a:rPr>
              <a:t>（</a:t>
            </a:r>
            <a:r>
              <a:rPr lang="en-US" altLang="zh-CN" b="1" dirty="0">
                <a:solidFill>
                  <a:schemeClr val="bg2">
                    <a:lumMod val="25000"/>
                  </a:schemeClr>
                </a:solidFill>
                <a:latin typeface="楷体" panose="02010609060101010101" pitchFamily="49" charset="-122"/>
                <a:ea typeface="楷体" panose="02010609060101010101" pitchFamily="49" charset="-122"/>
              </a:rPr>
              <a:t>2015</a:t>
            </a:r>
            <a:r>
              <a:rPr lang="zh-CN" altLang="en-US" b="1" dirty="0">
                <a:solidFill>
                  <a:schemeClr val="bg2">
                    <a:lumMod val="25000"/>
                  </a:schemeClr>
                </a:solidFill>
                <a:latin typeface="楷体" panose="02010609060101010101" pitchFamily="49" charset="-122"/>
                <a:ea typeface="楷体" panose="02010609060101010101" pitchFamily="49" charset="-122"/>
              </a:rPr>
              <a:t>年</a:t>
            </a:r>
            <a:r>
              <a:rPr lang="en-US" altLang="zh-CN" b="1" dirty="0">
                <a:solidFill>
                  <a:schemeClr val="bg2">
                    <a:lumMod val="25000"/>
                  </a:schemeClr>
                </a:solidFill>
                <a:latin typeface="楷体" panose="02010609060101010101" pitchFamily="49" charset="-122"/>
                <a:ea typeface="楷体" panose="02010609060101010101" pitchFamily="49" charset="-122"/>
              </a:rPr>
              <a:t>9</a:t>
            </a:r>
            <a:r>
              <a:rPr lang="zh-CN" altLang="en-US" b="1" dirty="0">
                <a:solidFill>
                  <a:schemeClr val="bg2">
                    <a:lumMod val="25000"/>
                  </a:schemeClr>
                </a:solidFill>
                <a:latin typeface="楷体" panose="02010609060101010101" pitchFamily="49" charset="-122"/>
                <a:ea typeface="楷体" panose="02010609060101010101" pitchFamily="49" charset="-122"/>
              </a:rPr>
              <a:t>月</a:t>
            </a:r>
            <a:r>
              <a:rPr lang="en-US" altLang="zh-CN" b="1" dirty="0">
                <a:solidFill>
                  <a:schemeClr val="bg2">
                    <a:lumMod val="25000"/>
                  </a:schemeClr>
                </a:solidFill>
                <a:latin typeface="楷体" panose="02010609060101010101" pitchFamily="49" charset="-122"/>
                <a:ea typeface="楷体" panose="02010609060101010101" pitchFamily="49" charset="-122"/>
              </a:rPr>
              <a:t>28</a:t>
            </a:r>
            <a:r>
              <a:rPr lang="zh-CN" altLang="en-US" b="1" dirty="0">
                <a:solidFill>
                  <a:schemeClr val="bg2">
                    <a:lumMod val="25000"/>
                  </a:schemeClr>
                </a:solidFill>
                <a:latin typeface="楷体" panose="02010609060101010101" pitchFamily="49" charset="-122"/>
                <a:ea typeface="楷体" panose="02010609060101010101" pitchFamily="49" charset="-122"/>
              </a:rPr>
              <a:t>日）</a:t>
            </a:r>
            <a:endParaRPr lang="en-US" altLang="zh-CN" b="1" dirty="0">
              <a:solidFill>
                <a:schemeClr val="bg2">
                  <a:lumMod val="25000"/>
                </a:schemeClr>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işlídê"/>
          <p:cNvSpPr/>
          <p:nvPr/>
        </p:nvSpPr>
        <p:spPr>
          <a:xfrm>
            <a:off x="4513944" y="943790"/>
            <a:ext cx="7503886" cy="52451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p>
        </p:txBody>
      </p:sp>
      <p:grpSp>
        <p:nvGrpSpPr>
          <p:cNvPr id="83" name="组合 82"/>
          <p:cNvGrpSpPr/>
          <p:nvPr/>
        </p:nvGrpSpPr>
        <p:grpSpPr>
          <a:xfrm>
            <a:off x="396891" y="1412779"/>
            <a:ext cx="4975210" cy="4190860"/>
            <a:chOff x="296842" y="1513330"/>
            <a:chExt cx="11466530" cy="1234123"/>
          </a:xfrm>
        </p:grpSpPr>
        <p:sp>
          <p:nvSpPr>
            <p:cNvPr id="84" name="işlídê"/>
            <p:cNvSpPr/>
            <p:nvPr/>
          </p:nvSpPr>
          <p:spPr>
            <a:xfrm>
              <a:off x="300672" y="1513330"/>
              <a:ext cx="11462700" cy="1234123"/>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85" name="矩形 84"/>
            <p:cNvSpPr/>
            <p:nvPr/>
          </p:nvSpPr>
          <p:spPr>
            <a:xfrm>
              <a:off x="296842" y="1513330"/>
              <a:ext cx="11462695" cy="123412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681046" y="1873403"/>
            <a:ext cx="4406900" cy="3269613"/>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wrap="square">
            <a:spAutoFit/>
          </a:bodyPr>
          <a:lstStyle/>
          <a:p>
            <a:pPr indent="304800" algn="just" fontAlgn="auto">
              <a:lnSpc>
                <a:spcPct val="150000"/>
              </a:lnSpc>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sz="2000" b="1" dirty="0">
                <a:solidFill>
                  <a:schemeClr val="tx1">
                    <a:lumMod val="85000"/>
                    <a:lumOff val="15000"/>
                  </a:schemeClr>
                </a:solidFill>
                <a:latin typeface="微软雅黑" panose="020B0503020204020204" pitchFamily="34" charset="-122"/>
                <a:ea typeface="微软雅黑" panose="020B0503020204020204" pitchFamily="34" charset="-122"/>
              </a:rPr>
              <a:t>全人类共同价值是构建人类命运</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共同体的重要思想基础，</a:t>
            </a:r>
            <a:r>
              <a:rPr lang="zh-CN" sz="2000" b="1" dirty="0">
                <a:solidFill>
                  <a:schemeClr val="tx1">
                    <a:lumMod val="85000"/>
                    <a:lumOff val="15000"/>
                  </a:schemeClr>
                </a:solidFill>
                <a:latin typeface="微软雅黑" panose="020B0503020204020204" pitchFamily="34" charset="-122"/>
                <a:ea typeface="微软雅黑" panose="020B0503020204020204" pitchFamily="34" charset="-122"/>
              </a:rPr>
              <a:t>凝聚了人类不同文明的价值共识，反映了世界各国人民普遍认同的价值理念的最大公约数，超越了意识形态、社会制度和发展水平的差异，顺应历史潮流，契合时代需要。</a:t>
            </a:r>
          </a:p>
        </p:txBody>
      </p:sp>
      <p:sp>
        <p:nvSpPr>
          <p:cNvPr id="79" name="îṡľíḑé"/>
          <p:cNvSpPr/>
          <p:nvPr/>
        </p:nvSpPr>
        <p:spPr>
          <a:xfrm>
            <a:off x="5759440" y="1823098"/>
            <a:ext cx="2099536" cy="1013082"/>
          </a:xfrm>
          <a:prstGeom prst="bevel">
            <a:avLst>
              <a:gd name="adj" fmla="val 4978"/>
            </a:avLst>
          </a:prstGeom>
          <a:solidFill>
            <a:schemeClr val="accent6"/>
          </a:solidFill>
          <a:ln w="12700" cap="flat">
            <a:noFill/>
            <a:prstDash val="solid"/>
            <a:miter/>
          </a:ln>
          <a:effectLst>
            <a:outerShdw blurRad="127000" dist="63500" dir="2700000" algn="tl" rotWithShape="0">
              <a:schemeClr val="accent6">
                <a:alpha val="40000"/>
              </a:schemeClr>
            </a:outerShdw>
          </a:effectLst>
        </p:spPr>
        <p:txBody>
          <a:bodyPr rtlCol="0" anchor="ctr"/>
          <a:lstStyle/>
          <a:p>
            <a:endParaRPr lang="en-US" altLang="zh-CN" sz="1200" dirty="0">
              <a:solidFill>
                <a:schemeClr val="tx1"/>
              </a:solidFill>
            </a:endParaRPr>
          </a:p>
        </p:txBody>
      </p:sp>
      <p:sp>
        <p:nvSpPr>
          <p:cNvPr id="75" name="ïṡļïḓè"/>
          <p:cNvSpPr/>
          <p:nvPr/>
        </p:nvSpPr>
        <p:spPr>
          <a:xfrm>
            <a:off x="8153567" y="1823097"/>
            <a:ext cx="2099536" cy="1013082"/>
          </a:xfrm>
          <a:prstGeom prst="bevel">
            <a:avLst>
              <a:gd name="adj" fmla="val 6232"/>
            </a:avLst>
          </a:prstGeom>
          <a:solidFill>
            <a:schemeClr val="accent1"/>
          </a:solidFill>
          <a:ln w="12700" cap="flat">
            <a:noFill/>
            <a:prstDash val="solid"/>
            <a:miter/>
          </a:ln>
          <a:effectLst>
            <a:outerShdw blurRad="127000" dist="63500" dir="2700000" algn="tl" rotWithShape="0">
              <a:schemeClr val="accent1">
                <a:alpha val="40000"/>
              </a:schemeClr>
            </a:outerShdw>
          </a:effectLst>
        </p:spPr>
        <p:txBody>
          <a:bodyPr rtlCol="0" anchor="ctr"/>
          <a:lstStyle/>
          <a:p>
            <a:endParaRPr lang="en-US" altLang="zh-CN" sz="1200" dirty="0"/>
          </a:p>
        </p:txBody>
      </p:sp>
      <p:sp>
        <p:nvSpPr>
          <p:cNvPr id="71" name="iṧ1ídè"/>
          <p:cNvSpPr/>
          <p:nvPr/>
        </p:nvSpPr>
        <p:spPr>
          <a:xfrm>
            <a:off x="5759440" y="3190736"/>
            <a:ext cx="2099536" cy="1013082"/>
          </a:xfrm>
          <a:prstGeom prst="bevel">
            <a:avLst>
              <a:gd name="adj" fmla="val 3725"/>
            </a:avLst>
          </a:prstGeom>
          <a:solidFill>
            <a:schemeClr val="accent2"/>
          </a:solidFill>
          <a:ln w="12700" cap="flat">
            <a:noFill/>
            <a:prstDash val="solid"/>
            <a:miter/>
          </a:ln>
          <a:effectLst>
            <a:outerShdw blurRad="127000" dist="63500" dir="2700000" algn="tl" rotWithShape="0">
              <a:schemeClr val="accent2">
                <a:alpha val="40000"/>
              </a:schemeClr>
            </a:outerShdw>
          </a:effectLst>
        </p:spPr>
        <p:txBody>
          <a:bodyPr rtlCol="0" anchor="ctr"/>
          <a:lstStyle/>
          <a:p>
            <a:endParaRPr lang="en-US" altLang="zh-CN" sz="1200" dirty="0"/>
          </a:p>
        </p:txBody>
      </p:sp>
      <p:sp>
        <p:nvSpPr>
          <p:cNvPr id="67" name="îṣ1ïdê"/>
          <p:cNvSpPr/>
          <p:nvPr/>
        </p:nvSpPr>
        <p:spPr>
          <a:xfrm>
            <a:off x="8153567" y="3190735"/>
            <a:ext cx="2099536" cy="1013082"/>
          </a:xfrm>
          <a:prstGeom prst="bevel">
            <a:avLst>
              <a:gd name="adj" fmla="val 4978"/>
            </a:avLst>
          </a:prstGeom>
          <a:solidFill>
            <a:srgbClr val="D60000"/>
          </a:solidFill>
          <a:ln w="12700" cap="flat">
            <a:noFill/>
            <a:prstDash val="solid"/>
            <a:miter/>
          </a:ln>
          <a:effectLst>
            <a:outerShdw blurRad="127000" dist="63500" dir="2700000" algn="tl" rotWithShape="0">
              <a:srgbClr val="C00000">
                <a:alpha val="40000"/>
              </a:srgbClr>
            </a:outerShdw>
          </a:effectLst>
        </p:spPr>
        <p:txBody>
          <a:bodyPr rtlCol="0" anchor="ctr"/>
          <a:lstStyle/>
          <a:p>
            <a:endParaRPr lang="en-US" altLang="zh-CN" sz="1200" dirty="0"/>
          </a:p>
        </p:txBody>
      </p:sp>
      <p:sp>
        <p:nvSpPr>
          <p:cNvPr id="63" name="îṧḻiďê"/>
          <p:cNvSpPr/>
          <p:nvPr/>
        </p:nvSpPr>
        <p:spPr>
          <a:xfrm>
            <a:off x="5759440" y="4558374"/>
            <a:ext cx="2099536" cy="1013082"/>
          </a:xfrm>
          <a:prstGeom prst="bevel">
            <a:avLst>
              <a:gd name="adj" fmla="val 4978"/>
            </a:avLst>
          </a:prstGeom>
          <a:solidFill>
            <a:schemeClr val="accent4"/>
          </a:solidFill>
          <a:ln w="12700" cap="flat">
            <a:noFill/>
            <a:prstDash val="solid"/>
            <a:miter/>
          </a:ln>
          <a:effectLst>
            <a:outerShdw blurRad="127000" dist="63500" dir="2700000" algn="tl" rotWithShape="0">
              <a:schemeClr val="accent4">
                <a:alpha val="40000"/>
              </a:schemeClr>
            </a:outerShdw>
          </a:effectLst>
        </p:spPr>
        <p:txBody>
          <a:bodyPr rtlCol="0" anchor="ctr"/>
          <a:lstStyle/>
          <a:p>
            <a:endParaRPr lang="en-US" altLang="zh-CN" sz="1200" dirty="0"/>
          </a:p>
        </p:txBody>
      </p:sp>
      <p:sp>
        <p:nvSpPr>
          <p:cNvPr id="59" name="îṣlîdè"/>
          <p:cNvSpPr/>
          <p:nvPr/>
        </p:nvSpPr>
        <p:spPr>
          <a:xfrm>
            <a:off x="8153567" y="4558374"/>
            <a:ext cx="2099536" cy="1013082"/>
          </a:xfrm>
          <a:prstGeom prst="bevel">
            <a:avLst>
              <a:gd name="adj" fmla="val 4978"/>
            </a:avLst>
          </a:prstGeom>
          <a:solidFill>
            <a:schemeClr val="accent5"/>
          </a:solidFill>
          <a:ln w="12700" cap="flat">
            <a:noFill/>
            <a:prstDash val="solid"/>
            <a:miter/>
          </a:ln>
          <a:effectLst>
            <a:outerShdw blurRad="127000" dist="63500" dir="2700000" algn="tl" rotWithShape="0">
              <a:schemeClr val="accent5">
                <a:alpha val="40000"/>
              </a:schemeClr>
            </a:outerShdw>
          </a:effectLst>
        </p:spPr>
        <p:txBody>
          <a:bodyPr rtlCol="0" anchor="ctr"/>
          <a:lstStyle/>
          <a:p>
            <a:endParaRPr lang="en-US" altLang="zh-CN" sz="1200" dirty="0"/>
          </a:p>
        </p:txBody>
      </p:sp>
      <p:sp>
        <p:nvSpPr>
          <p:cNvPr id="86" name="文本框 85"/>
          <p:cNvSpPr txBox="1"/>
          <p:nvPr/>
        </p:nvSpPr>
        <p:spPr>
          <a:xfrm>
            <a:off x="10547694" y="1219986"/>
            <a:ext cx="1107996" cy="4694224"/>
          </a:xfrm>
          <a:prstGeom prst="rect">
            <a:avLst/>
          </a:prstGeom>
          <a:noFill/>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000" b="1" dirty="0">
                <a:solidFill>
                  <a:schemeClr val="bg1">
                    <a:lumMod val="85000"/>
                  </a:schemeClr>
                </a:solidFill>
                <a:latin typeface="华文中宋" panose="02010600040101010101" pitchFamily="2" charset="-122"/>
                <a:ea typeface="华文中宋" panose="02010600040101010101" pitchFamily="2" charset="-122"/>
                <a:cs typeface="+mn-ea"/>
                <a:sym typeface="+mn-lt"/>
              </a:rPr>
              <a:t>价值追求</a:t>
            </a:r>
            <a:endParaRPr lang="zh-CN" altLang="en-US" sz="6000" dirty="0">
              <a:solidFill>
                <a:schemeClr val="bg1">
                  <a:lumMod val="85000"/>
                </a:schemeClr>
              </a:solidFill>
            </a:endParaRPr>
          </a:p>
        </p:txBody>
      </p:sp>
      <p:sp>
        <p:nvSpPr>
          <p:cNvPr id="89" name="文本框 88"/>
          <p:cNvSpPr txBox="1"/>
          <p:nvPr/>
        </p:nvSpPr>
        <p:spPr>
          <a:xfrm>
            <a:off x="6144541" y="2006472"/>
            <a:ext cx="1329333" cy="646331"/>
          </a:xfrm>
          <a:prstGeom prst="rect">
            <a:avLst/>
          </a:prstGeom>
          <a:noFill/>
        </p:spPr>
        <p:txBody>
          <a:bodyPr wrap="square">
            <a:spAutoFit/>
          </a:bodyPr>
          <a:lstStyle/>
          <a:p>
            <a:pPr algn="ctr"/>
            <a:r>
              <a:rPr lang="zh-CN" altLang="en-US" sz="3600" b="1" i="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和平</a:t>
            </a:r>
            <a:endParaRPr lang="zh-CN" altLang="en-US" sz="36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90" name="文本框 89"/>
          <p:cNvSpPr txBox="1"/>
          <p:nvPr/>
        </p:nvSpPr>
        <p:spPr>
          <a:xfrm>
            <a:off x="8538668" y="1959983"/>
            <a:ext cx="1329333" cy="646331"/>
          </a:xfrm>
          <a:prstGeom prst="rect">
            <a:avLst/>
          </a:prstGeom>
          <a:noFill/>
        </p:spPr>
        <p:txBody>
          <a:bodyPr wrap="square">
            <a:spAutoFit/>
          </a:bodyPr>
          <a:lstStyle/>
          <a:p>
            <a:pPr algn="ctr"/>
            <a:r>
              <a:rPr lang="zh-CN" altLang="en-US" sz="3600" b="1" i="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发展</a:t>
            </a:r>
            <a:endParaRPr lang="zh-CN" altLang="en-US" sz="36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91" name="文本框 90"/>
          <p:cNvSpPr txBox="1"/>
          <p:nvPr/>
        </p:nvSpPr>
        <p:spPr>
          <a:xfrm>
            <a:off x="6144540" y="3374110"/>
            <a:ext cx="1329333" cy="646331"/>
          </a:xfrm>
          <a:prstGeom prst="rect">
            <a:avLst/>
          </a:prstGeom>
          <a:noFill/>
        </p:spPr>
        <p:txBody>
          <a:bodyPr wrap="square">
            <a:spAutoFit/>
          </a:bodyPr>
          <a:lstStyle/>
          <a:p>
            <a:pPr algn="ctr"/>
            <a:r>
              <a:rPr lang="zh-CN" altLang="en-US" sz="3600" b="1" i="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公平</a:t>
            </a:r>
            <a:endParaRPr lang="zh-CN" altLang="en-US" sz="36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92" name="文本框 91"/>
          <p:cNvSpPr txBox="1"/>
          <p:nvPr/>
        </p:nvSpPr>
        <p:spPr>
          <a:xfrm>
            <a:off x="6144540" y="4741749"/>
            <a:ext cx="1329333" cy="646331"/>
          </a:xfrm>
          <a:prstGeom prst="rect">
            <a:avLst/>
          </a:prstGeom>
          <a:noFill/>
        </p:spPr>
        <p:txBody>
          <a:bodyPr wrap="square">
            <a:spAutoFit/>
          </a:bodyPr>
          <a:lstStyle/>
          <a:p>
            <a:pPr algn="ctr"/>
            <a:r>
              <a:rPr lang="zh-CN" altLang="en-US" sz="3600" b="1" i="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民主</a:t>
            </a:r>
            <a:endParaRPr lang="zh-CN" altLang="en-US" sz="36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93" name="文本框 92"/>
          <p:cNvSpPr txBox="1"/>
          <p:nvPr/>
        </p:nvSpPr>
        <p:spPr>
          <a:xfrm>
            <a:off x="8500997" y="4737327"/>
            <a:ext cx="1329333" cy="646331"/>
          </a:xfrm>
          <a:prstGeom prst="rect">
            <a:avLst/>
          </a:prstGeom>
          <a:noFill/>
        </p:spPr>
        <p:txBody>
          <a:bodyPr wrap="square">
            <a:spAutoFit/>
          </a:bodyPr>
          <a:lstStyle/>
          <a:p>
            <a:pPr algn="ctr"/>
            <a:r>
              <a:rPr lang="zh-CN" altLang="en-US" sz="3600" b="1" i="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自由</a:t>
            </a:r>
            <a:endParaRPr lang="zh-CN" altLang="en-US" sz="36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94" name="文本框 93"/>
          <p:cNvSpPr txBox="1"/>
          <p:nvPr/>
        </p:nvSpPr>
        <p:spPr>
          <a:xfrm>
            <a:off x="8500997" y="3374109"/>
            <a:ext cx="1329333" cy="646331"/>
          </a:xfrm>
          <a:prstGeom prst="rect">
            <a:avLst/>
          </a:prstGeom>
          <a:noFill/>
        </p:spPr>
        <p:txBody>
          <a:bodyPr wrap="square">
            <a:spAutoFit/>
          </a:bodyPr>
          <a:lstStyle/>
          <a:p>
            <a:pPr algn="ctr"/>
            <a:r>
              <a:rPr lang="zh-CN" altLang="en-US" sz="3600" b="1" i="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正义</a:t>
            </a:r>
            <a:endParaRPr lang="zh-CN" altLang="en-US" sz="36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b="29556"/>
          <a:stretch>
            <a:fillRect/>
          </a:stretch>
        </p:blipFill>
        <p:spPr>
          <a:xfrm>
            <a:off x="0" y="1"/>
            <a:ext cx="12192000" cy="6858000"/>
          </a:xfrm>
          <a:prstGeom prst="rect">
            <a:avLst/>
          </a:prstGeom>
        </p:spPr>
      </p:pic>
      <p:sp>
        <p:nvSpPr>
          <p:cNvPr id="38" name="矩形 37"/>
          <p:cNvSpPr/>
          <p:nvPr/>
        </p:nvSpPr>
        <p:spPr>
          <a:xfrm flipH="1" flipV="1">
            <a:off x="0" y="2692578"/>
            <a:ext cx="12192000" cy="4165421"/>
          </a:xfrm>
          <a:prstGeom prst="rect">
            <a:avLst/>
          </a:prstGeom>
          <a:gradFill flip="none" rotWithShape="1">
            <a:gsLst>
              <a:gs pos="80000">
                <a:srgbClr val="FFFDFD">
                  <a:alpha val="0"/>
                </a:srgbClr>
              </a:gs>
              <a:gs pos="27000">
                <a:srgbClr val="FFFEFE">
                  <a:alpha val="80000"/>
                </a:srgbClr>
              </a:gs>
              <a:gs pos="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p:cNvGrpSpPr/>
          <p:nvPr/>
        </p:nvGrpSpPr>
        <p:grpSpPr>
          <a:xfrm>
            <a:off x="422686" y="2944450"/>
            <a:ext cx="3600000" cy="3281404"/>
            <a:chOff x="504853" y="2984204"/>
            <a:chExt cx="3600000" cy="3281404"/>
          </a:xfrm>
        </p:grpSpPr>
        <p:sp>
          <p:nvSpPr>
            <p:cNvPr id="8" name="işlídê"/>
            <p:cNvSpPr/>
            <p:nvPr/>
          </p:nvSpPr>
          <p:spPr>
            <a:xfrm>
              <a:off x="504853" y="2984204"/>
              <a:ext cx="3600000" cy="324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custDataLst>
                <p:tags r:id="rId4"/>
              </p:custDataLst>
            </p:nvPr>
          </p:nvSpPr>
          <p:spPr>
            <a:xfrm>
              <a:off x="784663" y="3299799"/>
              <a:ext cx="3040380" cy="2592070"/>
            </a:xfrm>
            <a:prstGeom prst="rect">
              <a:avLst/>
            </a:prstGeom>
            <a:noFill/>
          </p:spPr>
          <p:txBody>
            <a:bodyPr wrap="square" lIns="0" tIns="0" rIns="0" bIns="0" rtlCol="0"/>
            <a:lstStyle/>
            <a:p>
              <a:pPr algn="just">
                <a:lnSpc>
                  <a:spcPct val="15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含义：</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西方“普世价值”是指，试图将自由、民主、人权等西方资本主义社会的核心价值观作为人类普遍遵循的价值观念。</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矩形 15"/>
            <p:cNvSpPr/>
            <p:nvPr/>
          </p:nvSpPr>
          <p:spPr>
            <a:xfrm>
              <a:off x="1608306" y="6182800"/>
              <a:ext cx="1219200" cy="82808"/>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4258389" y="2975632"/>
            <a:ext cx="3600000" cy="3289977"/>
            <a:chOff x="4283789" y="2486231"/>
            <a:chExt cx="3600000" cy="3289977"/>
          </a:xfrm>
        </p:grpSpPr>
        <p:sp>
          <p:nvSpPr>
            <p:cNvPr id="18" name="işlídê"/>
            <p:cNvSpPr/>
            <p:nvPr/>
          </p:nvSpPr>
          <p:spPr>
            <a:xfrm>
              <a:off x="4283789" y="2486231"/>
              <a:ext cx="3600000" cy="324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p:cNvSpPr txBox="1"/>
            <p:nvPr>
              <p:custDataLst>
                <p:tags r:id="rId3"/>
              </p:custDataLst>
            </p:nvPr>
          </p:nvSpPr>
          <p:spPr>
            <a:xfrm>
              <a:off x="4626292" y="2700671"/>
              <a:ext cx="2939415" cy="2592070"/>
            </a:xfrm>
            <a:prstGeom prst="rect">
              <a:avLst/>
            </a:prstGeom>
            <a:noFill/>
          </p:spPr>
          <p:txBody>
            <a:bodyPr wrap="square" lIns="0" tIns="0" rIns="0" bIns="0" rtlCol="0"/>
            <a:lstStyle/>
            <a:p>
              <a:pPr algn="just">
                <a:lnSpc>
                  <a:spcPct val="150000"/>
                </a:lnSpc>
              </a:pPr>
              <a:r>
                <a:rPr lang="zh-CN" altLang="en-US" dirty="0">
                  <a:solidFill>
                    <a:schemeClr val="tx1">
                      <a:lumMod val="85000"/>
                      <a:lumOff val="15000"/>
                    </a:schemeClr>
                  </a:solidFill>
                  <a:latin typeface="Arial" panose="020B0604020202020204" pitchFamily="34" charset="0"/>
                  <a:ea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目的：</a:t>
              </a:r>
              <a:r>
                <a:rPr lang="zh-CN" altLang="en-US" sz="1800" dirty="0">
                  <a:latin typeface="Arial" panose="020B0604020202020204" pitchFamily="34" charset="0"/>
                  <a:ea typeface="微软雅黑" panose="020B0503020204020204" pitchFamily="34" charset="-122"/>
                  <a:sym typeface="+mn-ea"/>
                </a:rPr>
                <a:t>西方国家</a:t>
              </a:r>
              <a:r>
                <a:rPr lang="zh-CN" altLang="en-US" dirty="0">
                  <a:latin typeface="Arial" panose="020B0604020202020204" pitchFamily="34" charset="0"/>
                  <a:ea typeface="微软雅黑" panose="020B0503020204020204" pitchFamily="34" charset="-122"/>
                  <a:sym typeface="+mn-ea"/>
                </a:rPr>
                <a:t>打着“普世价值”的旗号为其推行霸权主义寻找借口，攻击甚至颠覆不符合其意愿和利益的他国政权，以获取战略利益和战略资源。</a:t>
              </a:r>
            </a:p>
          </p:txBody>
        </p:sp>
        <p:sp>
          <p:nvSpPr>
            <p:cNvPr id="26" name="矩形 25"/>
            <p:cNvSpPr/>
            <p:nvPr/>
          </p:nvSpPr>
          <p:spPr>
            <a:xfrm>
              <a:off x="5519147" y="5693400"/>
              <a:ext cx="1219200" cy="82808"/>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8094092" y="2984205"/>
            <a:ext cx="3600000" cy="3281404"/>
            <a:chOff x="8088750" y="2984204"/>
            <a:chExt cx="3600000" cy="3281404"/>
          </a:xfrm>
        </p:grpSpPr>
        <p:sp>
          <p:nvSpPr>
            <p:cNvPr id="29" name="işlídê"/>
            <p:cNvSpPr/>
            <p:nvPr/>
          </p:nvSpPr>
          <p:spPr>
            <a:xfrm>
              <a:off x="8088750" y="2984204"/>
              <a:ext cx="3600000" cy="324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文本框 32"/>
            <p:cNvSpPr txBox="1"/>
            <p:nvPr>
              <p:custDataLst>
                <p:tags r:id="rId2"/>
              </p:custDataLst>
            </p:nvPr>
          </p:nvSpPr>
          <p:spPr>
            <a:xfrm>
              <a:off x="8301475" y="3233759"/>
              <a:ext cx="3232785" cy="2592070"/>
            </a:xfrm>
            <a:prstGeom prst="rect">
              <a:avLst/>
            </a:prstGeom>
            <a:noFill/>
          </p:spPr>
          <p:txBody>
            <a:bodyPr wrap="square" lIns="0" tIns="0" rIns="0" bIns="0" rtlCol="0"/>
            <a:lstStyle/>
            <a:p>
              <a:pPr algn="just">
                <a:lnSpc>
                  <a:spcPct val="150000"/>
                </a:lnSpc>
              </a:pPr>
              <a:r>
                <a:rPr lang="zh-CN" altLang="en-US" dirty="0">
                  <a:solidFill>
                    <a:schemeClr val="tx1">
                      <a:lumMod val="85000"/>
                      <a:lumOff val="15000"/>
                    </a:schemeClr>
                  </a:solidFill>
                  <a:latin typeface="Arial" panose="020B0604020202020204" pitchFamily="34" charset="0"/>
                  <a:ea typeface="微软雅黑" panose="020B0503020204020204" pitchFamily="34" charset="-122"/>
                  <a:sym typeface="+mn-ea"/>
                </a:rPr>
                <a:t>　　</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本质：</a:t>
              </a:r>
              <a:r>
                <a:rPr lang="zh-CN" altLang="en-US" dirty="0">
                  <a:latin typeface="Arial" panose="020B0604020202020204" pitchFamily="34" charset="0"/>
                  <a:ea typeface="微软雅黑" panose="020B0503020204020204" pitchFamily="34" charset="-122"/>
                  <a:sym typeface="+mn-ea"/>
                </a:rPr>
                <a:t>“普世价值”是西方推行霸权主义的工具、抢占道德高地的道具和对外形象宣传的面具。</a:t>
              </a:r>
            </a:p>
          </p:txBody>
        </p:sp>
        <p:sp>
          <p:nvSpPr>
            <p:cNvPr id="36" name="矩形 35"/>
            <p:cNvSpPr/>
            <p:nvPr/>
          </p:nvSpPr>
          <p:spPr>
            <a:xfrm>
              <a:off x="9277547" y="6182800"/>
              <a:ext cx="1219200" cy="82808"/>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344942" y="1935945"/>
            <a:ext cx="11516810" cy="621645"/>
            <a:chOff x="273934" y="1843890"/>
            <a:chExt cx="11516810" cy="621645"/>
          </a:xfrm>
        </p:grpSpPr>
        <p:sp>
          <p:nvSpPr>
            <p:cNvPr id="12" name="矩形 11"/>
            <p:cNvSpPr/>
            <p:nvPr/>
          </p:nvSpPr>
          <p:spPr>
            <a:xfrm>
              <a:off x="2694107" y="1843890"/>
              <a:ext cx="6595439" cy="621645"/>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2600" b="1" dirty="0">
                  <a:solidFill>
                    <a:schemeClr val="bg1"/>
                  </a:solidFill>
                  <a:effectLst>
                    <a:outerShdw blurRad="38100" dist="38100" dir="2700000" algn="tl">
                      <a:srgbClr val="000000">
                        <a:alpha val="98000"/>
                      </a:srgbClr>
                    </a:outerShdw>
                  </a:effectLst>
                  <a:latin typeface="华文中宋" panose="02010600040101010101" pitchFamily="2" charset="-122"/>
                  <a:ea typeface="华文中宋" panose="02010600040101010101" pitchFamily="2" charset="-122"/>
                </a:rPr>
                <a:t>西方“普世价值”并不“普世”</a:t>
              </a:r>
            </a:p>
          </p:txBody>
        </p:sp>
        <p:cxnSp>
          <p:nvCxnSpPr>
            <p:cNvPr id="13" name="直接连接符 12"/>
            <p:cNvCxnSpPr/>
            <p:nvPr/>
          </p:nvCxnSpPr>
          <p:spPr>
            <a:xfrm flipH="1">
              <a:off x="8696310" y="2222208"/>
              <a:ext cx="3094434"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3934" y="2222208"/>
              <a:ext cx="3047736" cy="0"/>
            </a:xfrm>
            <a:prstGeom prst="line">
              <a:avLst/>
            </a:prstGeom>
            <a:ln w="12700">
              <a:gradFill flip="none" rotWithShape="1">
                <a:gsLst>
                  <a:gs pos="1000">
                    <a:schemeClr val="bg1"/>
                  </a:gs>
                  <a:gs pos="100000">
                    <a:schemeClr val="accent1">
                      <a:lumMod val="30000"/>
                      <a:lumOff val="70000"/>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2"/>
          <p:cNvSpPr/>
          <p:nvPr/>
        </p:nvSpPr>
        <p:spPr>
          <a:xfrm>
            <a:off x="3376426" y="877252"/>
            <a:ext cx="517080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全人类共同价值与普世价值的本质区别</a:t>
            </a:r>
          </a:p>
        </p:txBody>
      </p:sp>
      <p:grpSp>
        <p:nvGrpSpPr>
          <p:cNvPr id="29" name="组合 28"/>
          <p:cNvGrpSpPr/>
          <p:nvPr/>
        </p:nvGrpSpPr>
        <p:grpSpPr>
          <a:xfrm>
            <a:off x="-1" y="4970208"/>
            <a:ext cx="12192001" cy="1887792"/>
            <a:chOff x="-1" y="4970208"/>
            <a:chExt cx="12192001" cy="1887792"/>
          </a:xfrm>
        </p:grpSpPr>
        <p:sp>
          <p:nvSpPr>
            <p:cNvPr id="30" name="矩形 29"/>
            <p:cNvSpPr/>
            <p:nvPr/>
          </p:nvSpPr>
          <p:spPr>
            <a:xfrm flipH="1">
              <a:off x="-1" y="4970208"/>
              <a:ext cx="12192000" cy="1887792"/>
            </a:xfrm>
            <a:prstGeom prst="rect">
              <a:avLst/>
            </a:prstGeom>
            <a:gradFill flip="none" rotWithShape="1">
              <a:gsLst>
                <a:gs pos="100000">
                  <a:srgbClr val="981213"/>
                </a:gs>
                <a:gs pos="0">
                  <a:srgbClr val="D03205"/>
                </a:gs>
              </a:gsLst>
              <a:lin ang="8100000" scaled="1"/>
              <a:tileRect/>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a:off x="0" y="6828504"/>
              <a:ext cx="12192000" cy="0"/>
            </a:xfrm>
            <a:prstGeom prst="line">
              <a:avLst/>
            </a:prstGeom>
            <a:ln w="63500">
              <a:gradFill>
                <a:gsLst>
                  <a:gs pos="0">
                    <a:srgbClr val="FF9000"/>
                  </a:gs>
                  <a:gs pos="100000">
                    <a:srgbClr val="F7C973"/>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1497390" y="5965825"/>
            <a:ext cx="9806817" cy="540212"/>
          </a:xfrm>
          <a:prstGeom prst="rect">
            <a:avLst/>
          </a:prstGeom>
          <a:noFill/>
          <a:ln>
            <a:noFill/>
          </a:ln>
        </p:spPr>
        <p:txBody>
          <a:bodyPr wrap="square" rtlCol="0">
            <a:spAutoFit/>
          </a:bodyPr>
          <a:lstStyle/>
          <a:p>
            <a:pPr>
              <a:lnSpc>
                <a:spcPct val="150000"/>
              </a:lnSpc>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弘扬和平、发展、公平、正义、民主、自由的全人类共同价值是人间正道</a:t>
            </a:r>
          </a:p>
        </p:txBody>
      </p:sp>
      <p:sp>
        <p:nvSpPr>
          <p:cNvPr id="17" name="işlídê"/>
          <p:cNvSpPr/>
          <p:nvPr/>
        </p:nvSpPr>
        <p:spPr>
          <a:xfrm>
            <a:off x="8063965" y="1712595"/>
            <a:ext cx="3704690" cy="4070350"/>
          </a:xfrm>
          <a:prstGeom prst="snip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箭头: 五边形 21"/>
          <p:cNvSpPr/>
          <p:nvPr/>
        </p:nvSpPr>
        <p:spPr>
          <a:xfrm>
            <a:off x="8931658" y="1805250"/>
            <a:ext cx="1969304" cy="701184"/>
          </a:xfrm>
          <a:prstGeom prst="cube">
            <a:avLst>
              <a:gd name="adj" fmla="val 5946"/>
            </a:avLst>
          </a:prstGeom>
          <a:gradFill>
            <a:gsLst>
              <a:gs pos="0">
                <a:srgbClr val="FF9000"/>
              </a:gs>
              <a:gs pos="62000">
                <a:srgbClr val="C92403"/>
              </a:gs>
              <a:gs pos="100000">
                <a:srgbClr val="E55003"/>
              </a:gs>
            </a:gsLst>
            <a:lin ang="15600000" scaled="0"/>
          </a:gradFill>
          <a:ln w="76200">
            <a:noFill/>
            <a:prstDash val="solid"/>
            <a:miter lim="800000"/>
          </a:ln>
          <a:effectLst>
            <a:outerShdw blurRad="508000" dist="127000" dir="42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r>
              <a:rPr lang="zh-CN" altLang="en-US" sz="22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实现方式不同</a:t>
            </a:r>
          </a:p>
        </p:txBody>
      </p:sp>
      <p:sp>
        <p:nvSpPr>
          <p:cNvPr id="22" name="işlídê"/>
          <p:cNvSpPr/>
          <p:nvPr/>
        </p:nvSpPr>
        <p:spPr>
          <a:xfrm>
            <a:off x="4241850" y="1713230"/>
            <a:ext cx="3593465" cy="4069715"/>
          </a:xfrm>
          <a:prstGeom prst="snip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箭头: 五边形 21"/>
          <p:cNvSpPr/>
          <p:nvPr/>
        </p:nvSpPr>
        <p:spPr>
          <a:xfrm>
            <a:off x="5053930" y="1805214"/>
            <a:ext cx="1969304" cy="701075"/>
          </a:xfrm>
          <a:prstGeom prst="cube">
            <a:avLst>
              <a:gd name="adj" fmla="val 5946"/>
            </a:avLst>
          </a:prstGeom>
          <a:gradFill>
            <a:gsLst>
              <a:gs pos="0">
                <a:srgbClr val="FF9000"/>
              </a:gs>
              <a:gs pos="62000">
                <a:srgbClr val="C92403"/>
              </a:gs>
              <a:gs pos="100000">
                <a:srgbClr val="E55003"/>
              </a:gs>
            </a:gsLst>
            <a:lin ang="15600000" scaled="0"/>
          </a:gradFill>
          <a:ln w="76200">
            <a:noFill/>
            <a:prstDash val="solid"/>
            <a:miter lim="800000"/>
          </a:ln>
          <a:effectLst>
            <a:outerShdw blurRad="508000" dist="127000" dir="42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r>
              <a:rPr lang="zh-CN" altLang="en-US" sz="22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目标追求不同</a:t>
            </a:r>
          </a:p>
        </p:txBody>
      </p:sp>
      <p:sp>
        <p:nvSpPr>
          <p:cNvPr id="27" name="işlídê"/>
          <p:cNvSpPr/>
          <p:nvPr/>
        </p:nvSpPr>
        <p:spPr>
          <a:xfrm>
            <a:off x="419735" y="1704340"/>
            <a:ext cx="3593465" cy="4068445"/>
          </a:xfrm>
          <a:prstGeom prst="snip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箭头: 五边形 21"/>
          <p:cNvSpPr/>
          <p:nvPr/>
        </p:nvSpPr>
        <p:spPr>
          <a:xfrm>
            <a:off x="1231815" y="1805133"/>
            <a:ext cx="1969304" cy="700856"/>
          </a:xfrm>
          <a:prstGeom prst="cube">
            <a:avLst>
              <a:gd name="adj" fmla="val 5946"/>
            </a:avLst>
          </a:prstGeom>
          <a:gradFill>
            <a:gsLst>
              <a:gs pos="0">
                <a:srgbClr val="FF9000"/>
              </a:gs>
              <a:gs pos="62000">
                <a:srgbClr val="C92403"/>
              </a:gs>
              <a:gs pos="100000">
                <a:srgbClr val="E55003"/>
              </a:gs>
            </a:gsLst>
            <a:lin ang="15600000" scaled="0"/>
          </a:gradFill>
          <a:ln w="76200">
            <a:noFill/>
            <a:prstDash val="solid"/>
            <a:miter lim="800000"/>
          </a:ln>
          <a:effectLst>
            <a:outerShdw blurRad="508000" dist="127000" dir="42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r>
              <a:rPr lang="zh-CN" altLang="en-US" sz="22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形成条件不同</a:t>
            </a:r>
          </a:p>
        </p:txBody>
      </p:sp>
      <p:sp>
        <p:nvSpPr>
          <p:cNvPr id="11" name="文本框 10"/>
          <p:cNvSpPr txBox="1"/>
          <p:nvPr/>
        </p:nvSpPr>
        <p:spPr>
          <a:xfrm>
            <a:off x="554839" y="2546985"/>
            <a:ext cx="3323257" cy="2922905"/>
          </a:xfrm>
          <a:prstGeom prst="rect">
            <a:avLst/>
          </a:prstGeom>
          <a:noFill/>
        </p:spPr>
        <p:txBody>
          <a:bodyPr wrap="square">
            <a:spAutoFit/>
          </a:bodyPr>
          <a:lstStyle/>
          <a:p>
            <a:pPr algn="just">
              <a:lnSpc>
                <a:spcPct val="150000"/>
              </a:lnSpc>
              <a:spcAft>
                <a:spcPts val="1200"/>
              </a:spcAf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全人类共同价值是全人类共同追求和坚守的价值观念，是人类历史从民族的历史走向世界的历史的必然产物。</a:t>
            </a:r>
          </a:p>
          <a:p>
            <a:pPr algn="just">
              <a:lnSpc>
                <a:spcPct val="150000"/>
              </a:lnSpc>
              <a:spcAft>
                <a:spcPts val="1200"/>
              </a:spcAf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西方“普世价值”的本质是西方资本主义的价值观，是基于西方独特历史实践而形成的价值理念。</a:t>
            </a:r>
          </a:p>
        </p:txBody>
      </p:sp>
      <p:sp>
        <p:nvSpPr>
          <p:cNvPr id="7" name="文本框 6"/>
          <p:cNvSpPr txBox="1"/>
          <p:nvPr/>
        </p:nvSpPr>
        <p:spPr>
          <a:xfrm>
            <a:off x="4314975" y="2546985"/>
            <a:ext cx="3447215" cy="3199765"/>
          </a:xfrm>
          <a:prstGeom prst="rect">
            <a:avLst/>
          </a:prstGeom>
          <a:noFill/>
        </p:spPr>
        <p:txBody>
          <a:bodyPr wrap="square">
            <a:spAutoFit/>
          </a:bodyPr>
          <a:lstStyle/>
          <a:p>
            <a:pPr algn="just">
              <a:lnSpc>
                <a:spcPct val="150000"/>
              </a:lnSpc>
              <a:spcAft>
                <a:spcPts val="1200"/>
              </a:spcAft>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全人类共同价值倡导不同社会制度、不同意识形态、不同历史文化、不同发展水平的国家在国际事务中利益共生、权利共享、责任共担。</a:t>
            </a:r>
          </a:p>
          <a:p>
            <a:pPr algn="just">
              <a:lnSpc>
                <a:spcPct val="150000"/>
              </a:lnSpc>
              <a:spcAft>
                <a:spcPts val="1200"/>
              </a:spcAf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西方“普世价值”旨在推销资本主义政治体制和意识形态，所追求的是维护西方主导的国际秩序，并将之拓展到世界每一个角落。</a:t>
            </a:r>
          </a:p>
        </p:txBody>
      </p:sp>
      <p:sp>
        <p:nvSpPr>
          <p:cNvPr id="8" name="文本框 7"/>
          <p:cNvSpPr txBox="1"/>
          <p:nvPr/>
        </p:nvSpPr>
        <p:spPr>
          <a:xfrm>
            <a:off x="8175140" y="2505989"/>
            <a:ext cx="3482340" cy="3157403"/>
          </a:xfrm>
          <a:prstGeom prst="rect">
            <a:avLst/>
          </a:prstGeom>
          <a:noFill/>
        </p:spPr>
        <p:txBody>
          <a:bodyPr wrap="square">
            <a:spAutoFit/>
          </a:bodyPr>
          <a:lstStyle/>
          <a:p>
            <a:pPr algn="just">
              <a:lnSpc>
                <a:spcPct val="150000"/>
              </a:lnSpc>
              <a:spcAft>
                <a:spcPts val="1200"/>
              </a:spcAft>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全人类共同价值主张推动构建人类命运共同体，携手应对全球性风险和挑战，共同创造人类更加美好的未来。</a:t>
            </a:r>
          </a:p>
          <a:p>
            <a:pPr algn="just">
              <a:lnSpc>
                <a:spcPct val="150000"/>
              </a:lnSpc>
              <a:spcAft>
                <a:spcPts val="1200"/>
              </a:spcAft>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西方</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“普世价值”将世界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划分为三六九等，强迫非西方国家接受西方理念，不惜发动战争，先制造危机，而后通过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解决危机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实现价值渗透。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4387841" y="2592000"/>
            <a:ext cx="3416320"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三、中国怎么办</a:t>
            </a:r>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806506" y="3683635"/>
            <a:ext cx="4578985" cy="4603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defRPr kumimoji="0" sz="3400" b="1" i="0" u="none" strike="noStrike" cap="none" spc="300" normalizeH="0" baseline="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algn="ctr"/>
            <a:r>
              <a:rPr lang="en-US" altLang="zh-CN" sz="2400" spc="0" dirty="0">
                <a:sym typeface="+mn-ea"/>
              </a:rPr>
              <a:t>——</a:t>
            </a:r>
            <a:r>
              <a:rPr lang="zh-CN" altLang="en-US" sz="2400" dirty="0"/>
              <a:t>展现负责任大国的担当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61021" y="0"/>
            <a:ext cx="13314043" cy="6858000"/>
            <a:chOff x="-561021" y="0"/>
            <a:chExt cx="13314043" cy="6858000"/>
          </a:xfrm>
        </p:grpSpPr>
        <p:pic>
          <p:nvPicPr>
            <p:cNvPr id="18" name="图片 17"/>
            <p:cNvPicPr>
              <a:picLocks noChangeAspect="1"/>
            </p:cNvPicPr>
            <p:nvPr/>
          </p:nvPicPr>
          <p:blipFill>
            <a:blip r:embed="rId2"/>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19" name="平行四边形 18"/>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2495550" y="1631007"/>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095044" y="2094195"/>
            <a:ext cx="4363156"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一、世界怎么了</a:t>
            </a:r>
          </a:p>
        </p:txBody>
      </p:sp>
      <p:cxnSp>
        <p:nvCxnSpPr>
          <p:cNvPr id="37" name="直接连接符 36"/>
          <p:cNvCxnSpPr/>
          <p:nvPr/>
        </p:nvCxnSpPr>
        <p:spPr>
          <a:xfrm>
            <a:off x="2946055" y="2786693"/>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4095044" y="3098802"/>
            <a:ext cx="4363156"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二、人类向何处去</a:t>
            </a:r>
          </a:p>
        </p:txBody>
      </p:sp>
      <p:cxnSp>
        <p:nvCxnSpPr>
          <p:cNvPr id="40" name="直接连接符 39"/>
          <p:cNvCxnSpPr/>
          <p:nvPr/>
        </p:nvCxnSpPr>
        <p:spPr>
          <a:xfrm>
            <a:off x="2946055" y="3809045"/>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4095044" y="4106152"/>
            <a:ext cx="4363156"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三、中国怎么办</a:t>
            </a:r>
          </a:p>
        </p:txBody>
      </p:sp>
      <p:cxnSp>
        <p:nvCxnSpPr>
          <p:cNvPr id="43" name="直接连接符 42"/>
          <p:cNvCxnSpPr/>
          <p:nvPr/>
        </p:nvCxnSpPr>
        <p:spPr>
          <a:xfrm>
            <a:off x="2946055" y="4825920"/>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a:spLocks noChangeAspect="1"/>
          </p:cNvSpPr>
          <p:nvPr/>
        </p:nvSpPr>
        <p:spPr>
          <a:xfrm>
            <a:off x="1536977" y="2143124"/>
            <a:ext cx="481227" cy="1958400"/>
          </a:xfrm>
          <a:custGeom>
            <a:avLst/>
            <a:gdLst/>
            <a:ahLst/>
            <a:cxnLst/>
            <a:rect l="l" t="t" r="r" b="b"/>
            <a:pathLst>
              <a:path w="727026" h="2958703">
                <a:moveTo>
                  <a:pt x="307330" y="2744391"/>
                </a:moveTo>
                <a:cubicBezTo>
                  <a:pt x="312291" y="2743398"/>
                  <a:pt x="315268" y="2743398"/>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7"/>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3"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3"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3" y="1765102"/>
                  <a:pt x="435323"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3" y="1906985"/>
                  <a:pt x="435323"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152549" y="988219"/>
                </a:moveTo>
                <a:cubicBezTo>
                  <a:pt x="154533" y="990203"/>
                  <a:pt x="158502" y="993180"/>
                  <a:pt x="164455" y="997149"/>
                </a:cubicBezTo>
                <a:cubicBezTo>
                  <a:pt x="180330" y="1005086"/>
                  <a:pt x="191244" y="1013024"/>
                  <a:pt x="197198" y="1020961"/>
                </a:cubicBezTo>
                <a:cubicBezTo>
                  <a:pt x="215057" y="1034852"/>
                  <a:pt x="222994" y="1043781"/>
                  <a:pt x="221010" y="1047750"/>
                </a:cubicBezTo>
                <a:cubicBezTo>
                  <a:pt x="221010" y="1053703"/>
                  <a:pt x="212080" y="1061641"/>
                  <a:pt x="194221" y="1071563"/>
                </a:cubicBezTo>
                <a:lnTo>
                  <a:pt x="194221" y="1247180"/>
                </a:lnTo>
                <a:cubicBezTo>
                  <a:pt x="198190" y="1245195"/>
                  <a:pt x="205135" y="1240235"/>
                  <a:pt x="215057" y="1232297"/>
                </a:cubicBezTo>
                <a:cubicBezTo>
                  <a:pt x="232916" y="1220391"/>
                  <a:pt x="246807" y="1210469"/>
                  <a:pt x="256729" y="1202531"/>
                </a:cubicBezTo>
                <a:cubicBezTo>
                  <a:pt x="268635" y="1194594"/>
                  <a:pt x="275580" y="1192610"/>
                  <a:pt x="277565" y="1196578"/>
                </a:cubicBezTo>
                <a:cubicBezTo>
                  <a:pt x="279053" y="1197571"/>
                  <a:pt x="280045" y="1198811"/>
                  <a:pt x="280541" y="1200299"/>
                </a:cubicBezTo>
                <a:cubicBezTo>
                  <a:pt x="282030" y="1204764"/>
                  <a:pt x="279053" y="1211461"/>
                  <a:pt x="271612" y="1220391"/>
                </a:cubicBezTo>
                <a:cubicBezTo>
                  <a:pt x="233908" y="1264047"/>
                  <a:pt x="208112" y="1297781"/>
                  <a:pt x="194221" y="1321594"/>
                </a:cubicBezTo>
                <a:cubicBezTo>
                  <a:pt x="186283" y="1333500"/>
                  <a:pt x="180330" y="1344414"/>
                  <a:pt x="176362" y="1354336"/>
                </a:cubicBezTo>
                <a:cubicBezTo>
                  <a:pt x="176362" y="1354336"/>
                  <a:pt x="175369" y="1355328"/>
                  <a:pt x="173385" y="1357313"/>
                </a:cubicBezTo>
                <a:cubicBezTo>
                  <a:pt x="171401" y="1365250"/>
                  <a:pt x="167432" y="1369219"/>
                  <a:pt x="161479" y="1369219"/>
                </a:cubicBezTo>
                <a:cubicBezTo>
                  <a:pt x="157510" y="1371203"/>
                  <a:pt x="150565" y="1367234"/>
                  <a:pt x="140643" y="1357313"/>
                </a:cubicBezTo>
                <a:cubicBezTo>
                  <a:pt x="142627" y="1359297"/>
                  <a:pt x="140643" y="1358305"/>
                  <a:pt x="134690" y="1354336"/>
                </a:cubicBezTo>
                <a:cubicBezTo>
                  <a:pt x="118815" y="1340445"/>
                  <a:pt x="104924" y="1325563"/>
                  <a:pt x="93018" y="1309688"/>
                </a:cubicBezTo>
                <a:cubicBezTo>
                  <a:pt x="116830" y="1293813"/>
                  <a:pt x="127744" y="1273969"/>
                  <a:pt x="125760" y="1250156"/>
                </a:cubicBezTo>
                <a:lnTo>
                  <a:pt x="128737" y="1044774"/>
                </a:lnTo>
                <a:cubicBezTo>
                  <a:pt x="91033" y="1048742"/>
                  <a:pt x="58291" y="1053703"/>
                  <a:pt x="30510" y="1059657"/>
                </a:cubicBezTo>
                <a:cubicBezTo>
                  <a:pt x="26541" y="1051719"/>
                  <a:pt x="21580" y="1041797"/>
                  <a:pt x="15627" y="1029891"/>
                </a:cubicBezTo>
                <a:cubicBezTo>
                  <a:pt x="37455" y="1029891"/>
                  <a:pt x="71190" y="1026914"/>
                  <a:pt x="116830" y="1020961"/>
                </a:cubicBezTo>
                <a:cubicBezTo>
                  <a:pt x="120799" y="1020961"/>
                  <a:pt x="123776" y="1020961"/>
                  <a:pt x="125760" y="1020961"/>
                </a:cubicBezTo>
                <a:close/>
                <a:moveTo>
                  <a:pt x="491877" y="946547"/>
                </a:moveTo>
                <a:lnTo>
                  <a:pt x="420440" y="952500"/>
                </a:lnTo>
                <a:cubicBezTo>
                  <a:pt x="420440" y="1016000"/>
                  <a:pt x="420440" y="1065610"/>
                  <a:pt x="420440" y="1101328"/>
                </a:cubicBezTo>
                <a:lnTo>
                  <a:pt x="491877" y="1098352"/>
                </a:lnTo>
                <a:cubicBezTo>
                  <a:pt x="491877" y="1064617"/>
                  <a:pt x="491877" y="1014016"/>
                  <a:pt x="491877" y="946547"/>
                </a:cubicBezTo>
                <a:close/>
                <a:moveTo>
                  <a:pt x="104924" y="800696"/>
                </a:moveTo>
                <a:cubicBezTo>
                  <a:pt x="174377" y="808633"/>
                  <a:pt x="212080" y="834430"/>
                  <a:pt x="218033" y="878086"/>
                </a:cubicBezTo>
                <a:cubicBezTo>
                  <a:pt x="218530" y="881559"/>
                  <a:pt x="218654" y="884907"/>
                  <a:pt x="218406" y="888132"/>
                </a:cubicBezTo>
                <a:cubicBezTo>
                  <a:pt x="217661" y="897806"/>
                  <a:pt x="213569" y="906363"/>
                  <a:pt x="206127" y="913805"/>
                </a:cubicBezTo>
                <a:cubicBezTo>
                  <a:pt x="194221" y="925711"/>
                  <a:pt x="184299" y="931664"/>
                  <a:pt x="176362" y="931664"/>
                </a:cubicBezTo>
                <a:cubicBezTo>
                  <a:pt x="162471" y="931664"/>
                  <a:pt x="151557" y="927695"/>
                  <a:pt x="143619" y="919758"/>
                </a:cubicBezTo>
                <a:cubicBezTo>
                  <a:pt x="143619" y="917774"/>
                  <a:pt x="142627" y="914797"/>
                  <a:pt x="140643" y="910828"/>
                </a:cubicBezTo>
                <a:cubicBezTo>
                  <a:pt x="138658" y="908844"/>
                  <a:pt x="135682" y="898922"/>
                  <a:pt x="131713" y="881063"/>
                </a:cubicBezTo>
                <a:cubicBezTo>
                  <a:pt x="123776" y="847328"/>
                  <a:pt x="111869" y="825500"/>
                  <a:pt x="95994" y="815578"/>
                </a:cubicBezTo>
                <a:cubicBezTo>
                  <a:pt x="88057" y="807641"/>
                  <a:pt x="85080" y="803672"/>
                  <a:pt x="87065" y="803672"/>
                </a:cubicBezTo>
                <a:cubicBezTo>
                  <a:pt x="91033" y="801688"/>
                  <a:pt x="96987" y="800696"/>
                  <a:pt x="104924" y="800696"/>
                </a:cubicBezTo>
                <a:close/>
                <a:moveTo>
                  <a:pt x="488901" y="750094"/>
                </a:moveTo>
                <a:cubicBezTo>
                  <a:pt x="512713" y="756047"/>
                  <a:pt x="539502" y="765969"/>
                  <a:pt x="569268" y="779859"/>
                </a:cubicBezTo>
                <a:cubicBezTo>
                  <a:pt x="581174" y="783828"/>
                  <a:pt x="586135" y="788789"/>
                  <a:pt x="584151" y="794742"/>
                </a:cubicBezTo>
                <a:cubicBezTo>
                  <a:pt x="584151" y="802680"/>
                  <a:pt x="575221" y="812602"/>
                  <a:pt x="557362" y="824508"/>
                </a:cubicBezTo>
                <a:cubicBezTo>
                  <a:pt x="557362" y="838399"/>
                  <a:pt x="557362" y="870149"/>
                  <a:pt x="557362" y="919758"/>
                </a:cubicBezTo>
                <a:lnTo>
                  <a:pt x="587127" y="916781"/>
                </a:lnTo>
                <a:cubicBezTo>
                  <a:pt x="593080" y="902891"/>
                  <a:pt x="603994" y="885031"/>
                  <a:pt x="619869" y="863203"/>
                </a:cubicBezTo>
                <a:cubicBezTo>
                  <a:pt x="621854" y="865188"/>
                  <a:pt x="624830" y="867172"/>
                  <a:pt x="628799" y="869156"/>
                </a:cubicBezTo>
                <a:cubicBezTo>
                  <a:pt x="644674" y="881063"/>
                  <a:pt x="655588" y="889992"/>
                  <a:pt x="661541" y="895945"/>
                </a:cubicBezTo>
                <a:cubicBezTo>
                  <a:pt x="679401" y="909836"/>
                  <a:pt x="689322" y="921742"/>
                  <a:pt x="691307" y="931664"/>
                </a:cubicBezTo>
                <a:cubicBezTo>
                  <a:pt x="691307" y="937617"/>
                  <a:pt x="678408" y="940594"/>
                  <a:pt x="652612" y="940594"/>
                </a:cubicBezTo>
                <a:cubicBezTo>
                  <a:pt x="638721" y="940594"/>
                  <a:pt x="616893" y="941586"/>
                  <a:pt x="587127" y="943571"/>
                </a:cubicBezTo>
                <a:lnTo>
                  <a:pt x="557362" y="943571"/>
                </a:lnTo>
                <a:lnTo>
                  <a:pt x="557362" y="1017985"/>
                </a:lnTo>
                <a:cubicBezTo>
                  <a:pt x="557362" y="1041797"/>
                  <a:pt x="557362" y="1067594"/>
                  <a:pt x="557362" y="1095375"/>
                </a:cubicBezTo>
                <a:lnTo>
                  <a:pt x="602010" y="1092399"/>
                </a:lnTo>
                <a:lnTo>
                  <a:pt x="640705" y="1029891"/>
                </a:lnTo>
                <a:cubicBezTo>
                  <a:pt x="646658" y="1033860"/>
                  <a:pt x="653604" y="1039813"/>
                  <a:pt x="661541" y="1047750"/>
                </a:cubicBezTo>
                <a:cubicBezTo>
                  <a:pt x="671463" y="1055688"/>
                  <a:pt x="681385" y="1064617"/>
                  <a:pt x="691307" y="1074539"/>
                </a:cubicBezTo>
                <a:cubicBezTo>
                  <a:pt x="707182" y="1086446"/>
                  <a:pt x="715119" y="1095375"/>
                  <a:pt x="715119" y="1101328"/>
                </a:cubicBezTo>
                <a:cubicBezTo>
                  <a:pt x="715119" y="1101328"/>
                  <a:pt x="715119" y="1102320"/>
                  <a:pt x="715119" y="1104305"/>
                </a:cubicBezTo>
                <a:cubicBezTo>
                  <a:pt x="713135" y="1104305"/>
                  <a:pt x="712143" y="1105297"/>
                  <a:pt x="712143" y="1107282"/>
                </a:cubicBezTo>
                <a:cubicBezTo>
                  <a:pt x="712143" y="1111250"/>
                  <a:pt x="709166" y="1113235"/>
                  <a:pt x="703213" y="1113235"/>
                </a:cubicBezTo>
                <a:cubicBezTo>
                  <a:pt x="701229" y="1115219"/>
                  <a:pt x="699244" y="1116211"/>
                  <a:pt x="697260" y="1116211"/>
                </a:cubicBezTo>
                <a:cubicBezTo>
                  <a:pt x="691307" y="1114227"/>
                  <a:pt x="684362" y="1113235"/>
                  <a:pt x="676424" y="1113235"/>
                </a:cubicBezTo>
                <a:cubicBezTo>
                  <a:pt x="664518" y="1115219"/>
                  <a:pt x="640705" y="1116211"/>
                  <a:pt x="604987" y="1116211"/>
                </a:cubicBezTo>
                <a:lnTo>
                  <a:pt x="557362" y="1119188"/>
                </a:lnTo>
                <a:cubicBezTo>
                  <a:pt x="559346" y="1139032"/>
                  <a:pt x="560338" y="1173758"/>
                  <a:pt x="560338" y="1223367"/>
                </a:cubicBezTo>
                <a:cubicBezTo>
                  <a:pt x="562323" y="1265039"/>
                  <a:pt x="563315" y="1298774"/>
                  <a:pt x="563315" y="1324571"/>
                </a:cubicBezTo>
                <a:cubicBezTo>
                  <a:pt x="567283" y="1346399"/>
                  <a:pt x="567283" y="1360289"/>
                  <a:pt x="563315" y="1366242"/>
                </a:cubicBezTo>
                <a:cubicBezTo>
                  <a:pt x="563315" y="1384102"/>
                  <a:pt x="560338" y="1396008"/>
                  <a:pt x="554385" y="1401961"/>
                </a:cubicBezTo>
                <a:cubicBezTo>
                  <a:pt x="546448" y="1413867"/>
                  <a:pt x="533549" y="1424782"/>
                  <a:pt x="515690" y="1434703"/>
                </a:cubicBezTo>
                <a:cubicBezTo>
                  <a:pt x="505768" y="1438672"/>
                  <a:pt x="497830" y="1440656"/>
                  <a:pt x="491877" y="1440656"/>
                </a:cubicBezTo>
                <a:cubicBezTo>
                  <a:pt x="485924" y="1440656"/>
                  <a:pt x="482948" y="1435695"/>
                  <a:pt x="482948" y="1425774"/>
                </a:cubicBezTo>
                <a:cubicBezTo>
                  <a:pt x="482948" y="1425774"/>
                  <a:pt x="482948" y="1415852"/>
                  <a:pt x="482948" y="1396008"/>
                </a:cubicBezTo>
                <a:cubicBezTo>
                  <a:pt x="488901" y="1280914"/>
                  <a:pt x="490885" y="1219399"/>
                  <a:pt x="488901" y="1211461"/>
                </a:cubicBezTo>
                <a:lnTo>
                  <a:pt x="488901" y="1122164"/>
                </a:lnTo>
                <a:lnTo>
                  <a:pt x="420440" y="1125141"/>
                </a:lnTo>
                <a:cubicBezTo>
                  <a:pt x="420440" y="1273969"/>
                  <a:pt x="360908" y="1374180"/>
                  <a:pt x="241846" y="1425774"/>
                </a:cubicBezTo>
                <a:cubicBezTo>
                  <a:pt x="233908" y="1431727"/>
                  <a:pt x="227955" y="1432719"/>
                  <a:pt x="223987" y="1428750"/>
                </a:cubicBezTo>
                <a:cubicBezTo>
                  <a:pt x="223987" y="1422797"/>
                  <a:pt x="226963" y="1416844"/>
                  <a:pt x="232916" y="1410891"/>
                </a:cubicBezTo>
                <a:cubicBezTo>
                  <a:pt x="314276" y="1347391"/>
                  <a:pt x="354955" y="1253133"/>
                  <a:pt x="354955" y="1128117"/>
                </a:cubicBezTo>
                <a:cubicBezTo>
                  <a:pt x="347018" y="1128117"/>
                  <a:pt x="331143" y="1129109"/>
                  <a:pt x="307330" y="1131094"/>
                </a:cubicBezTo>
                <a:cubicBezTo>
                  <a:pt x="281533" y="1133078"/>
                  <a:pt x="264666" y="1135063"/>
                  <a:pt x="256729" y="1137047"/>
                </a:cubicBezTo>
                <a:lnTo>
                  <a:pt x="235893" y="1104305"/>
                </a:lnTo>
                <a:cubicBezTo>
                  <a:pt x="273596" y="1104305"/>
                  <a:pt x="313283" y="1104305"/>
                  <a:pt x="354955" y="1104305"/>
                </a:cubicBezTo>
                <a:lnTo>
                  <a:pt x="354955" y="1056680"/>
                </a:lnTo>
                <a:cubicBezTo>
                  <a:pt x="354955" y="1032867"/>
                  <a:pt x="354955" y="1018977"/>
                  <a:pt x="354955" y="1015008"/>
                </a:cubicBezTo>
                <a:lnTo>
                  <a:pt x="354955" y="955477"/>
                </a:lnTo>
                <a:cubicBezTo>
                  <a:pt x="317252" y="957461"/>
                  <a:pt x="290463" y="959446"/>
                  <a:pt x="274588" y="961430"/>
                </a:cubicBezTo>
                <a:lnTo>
                  <a:pt x="256729" y="928688"/>
                </a:lnTo>
                <a:cubicBezTo>
                  <a:pt x="290463" y="928688"/>
                  <a:pt x="323205" y="928688"/>
                  <a:pt x="354955" y="928688"/>
                </a:cubicBezTo>
                <a:cubicBezTo>
                  <a:pt x="354955" y="898922"/>
                  <a:pt x="354955" y="877094"/>
                  <a:pt x="354955" y="863203"/>
                </a:cubicBezTo>
                <a:cubicBezTo>
                  <a:pt x="352971" y="853281"/>
                  <a:pt x="349994" y="818555"/>
                  <a:pt x="346026" y="759024"/>
                </a:cubicBezTo>
                <a:cubicBezTo>
                  <a:pt x="349994" y="761008"/>
                  <a:pt x="358924" y="763985"/>
                  <a:pt x="372815" y="767953"/>
                </a:cubicBezTo>
                <a:cubicBezTo>
                  <a:pt x="384721" y="773906"/>
                  <a:pt x="393651" y="777875"/>
                  <a:pt x="399604" y="779859"/>
                </a:cubicBezTo>
                <a:cubicBezTo>
                  <a:pt x="429369" y="791766"/>
                  <a:pt x="443260" y="800696"/>
                  <a:pt x="441276" y="806649"/>
                </a:cubicBezTo>
                <a:cubicBezTo>
                  <a:pt x="441276" y="812602"/>
                  <a:pt x="434330" y="821531"/>
                  <a:pt x="420440" y="833438"/>
                </a:cubicBezTo>
                <a:cubicBezTo>
                  <a:pt x="420440" y="833438"/>
                  <a:pt x="420440" y="864196"/>
                  <a:pt x="420440" y="925711"/>
                </a:cubicBezTo>
                <a:cubicBezTo>
                  <a:pt x="424408" y="925711"/>
                  <a:pt x="433338" y="925711"/>
                  <a:pt x="447229" y="925711"/>
                </a:cubicBezTo>
                <a:cubicBezTo>
                  <a:pt x="469057" y="923727"/>
                  <a:pt x="483940" y="922735"/>
                  <a:pt x="491877" y="922735"/>
                </a:cubicBezTo>
                <a:lnTo>
                  <a:pt x="491877" y="854274"/>
                </a:lnTo>
                <a:cubicBezTo>
                  <a:pt x="491877" y="820539"/>
                  <a:pt x="490885" y="785813"/>
                  <a:pt x="488901"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0"/>
                  <a:pt x="608955" y="185539"/>
                  <a:pt x="593080" y="187524"/>
                </a:cubicBezTo>
                <a:cubicBezTo>
                  <a:pt x="571252" y="187524"/>
                  <a:pt x="542479" y="187524"/>
                  <a:pt x="506760" y="187524"/>
                </a:cubicBezTo>
                <a:cubicBezTo>
                  <a:pt x="496838" y="189508"/>
                  <a:pt x="478979" y="190500"/>
                  <a:pt x="453182" y="190500"/>
                </a:cubicBezTo>
                <a:cubicBezTo>
                  <a:pt x="431354" y="192484"/>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4"/>
                  <a:pt x="706190" y="452438"/>
                </a:cubicBezTo>
                <a:cubicBezTo>
                  <a:pt x="698252" y="458391"/>
                  <a:pt x="689322" y="465336"/>
                  <a:pt x="679401" y="473274"/>
                </a:cubicBezTo>
                <a:cubicBezTo>
                  <a:pt x="673448" y="477242"/>
                  <a:pt x="665510" y="485180"/>
                  <a:pt x="655588" y="497086"/>
                </a:cubicBezTo>
                <a:cubicBezTo>
                  <a:pt x="653604" y="499070"/>
                  <a:pt x="650627" y="502047"/>
                  <a:pt x="646658" y="506016"/>
                </a:cubicBezTo>
                <a:cubicBezTo>
                  <a:pt x="644674" y="508000"/>
                  <a:pt x="642690" y="509984"/>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5"/>
                  <a:pt x="425401" y="287734"/>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0"/>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1"/>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1"/>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59"/>
                  <a:pt x="328166" y="369094"/>
                </a:cubicBezTo>
                <a:cubicBezTo>
                  <a:pt x="328166" y="363141"/>
                  <a:pt x="328166" y="349250"/>
                  <a:pt x="328166" y="327422"/>
                </a:cubicBezTo>
                <a:lnTo>
                  <a:pt x="328166" y="279797"/>
                </a:lnTo>
                <a:cubicBezTo>
                  <a:pt x="322213" y="287734"/>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3"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0"/>
                </a:cubicBezTo>
                <a:cubicBezTo>
                  <a:pt x="163463" y="181570"/>
                  <a:pt x="206127" y="181570"/>
                  <a:pt x="223987" y="181570"/>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50516"/>
            <a:ext cx="16200000" cy="5739959"/>
            <a:chOff x="-1656000" y="560041"/>
            <a:chExt cx="16200000" cy="5739959"/>
          </a:xfrm>
        </p:grpSpPr>
        <p:sp>
          <p:nvSpPr>
            <p:cNvPr id="3" name="平行四边形 2"/>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047696" y="1806066"/>
            <a:ext cx="9099276"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（一）全面推进中国特色大国外交</a:t>
              </a:r>
            </a:p>
          </p:txBody>
        </p:sp>
      </p:grpSp>
      <p:grpSp>
        <p:nvGrpSpPr>
          <p:cNvPr id="13" name="组合 12"/>
          <p:cNvGrpSpPr/>
          <p:nvPr/>
        </p:nvGrpSpPr>
        <p:grpSpPr>
          <a:xfrm>
            <a:off x="2047696" y="2718066"/>
            <a:ext cx="9099276"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（二）推动建设新型国际关系</a:t>
              </a:r>
            </a:p>
          </p:txBody>
        </p:sp>
      </p:grpSp>
      <p:grpSp>
        <p:nvGrpSpPr>
          <p:cNvPr id="16" name="组合 15"/>
          <p:cNvGrpSpPr/>
          <p:nvPr/>
        </p:nvGrpSpPr>
        <p:grpSpPr>
          <a:xfrm>
            <a:off x="2047696" y="3630066"/>
            <a:ext cx="9099276"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（三）积极参与全球治理体系改革</a:t>
              </a:r>
            </a:p>
          </p:txBody>
        </p:sp>
      </p:grpSp>
      <p:grpSp>
        <p:nvGrpSpPr>
          <p:cNvPr id="19" name="组合 18"/>
          <p:cNvGrpSpPr/>
          <p:nvPr/>
        </p:nvGrpSpPr>
        <p:grpSpPr>
          <a:xfrm>
            <a:off x="2047696" y="4542066"/>
            <a:ext cx="9099276" cy="769441"/>
            <a:chOff x="1416000" y="1780152"/>
            <a:chExt cx="9365113" cy="769441"/>
          </a:xfrm>
        </p:grpSpPr>
        <p:cxnSp>
          <p:nvCxnSpPr>
            <p:cNvPr id="20" name="直接连接符 19"/>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421113" y="1780152"/>
              <a:ext cx="9360000" cy="769441"/>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（四）开展抗疫国际合作</a:t>
              </a:r>
            </a:p>
            <a:p>
              <a:endParaRPr lang="zh-CN" sz="2200" dirty="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1" y="0"/>
            <a:ext cx="12192000" cy="6858000"/>
          </a:xfrm>
          <a:prstGeom prst="rect">
            <a:avLst/>
          </a:prstGeom>
          <a:noFill/>
        </p:spPr>
      </p:pic>
      <p:grpSp>
        <p:nvGrpSpPr>
          <p:cNvPr id="7" name="组合 6"/>
          <p:cNvGrpSpPr/>
          <p:nvPr/>
        </p:nvGrpSpPr>
        <p:grpSpPr>
          <a:xfrm>
            <a:off x="876300" y="1614303"/>
            <a:ext cx="10440035" cy="4514717"/>
            <a:chOff x="876300" y="1614303"/>
            <a:chExt cx="10440035" cy="4514717"/>
          </a:xfrm>
        </p:grpSpPr>
        <p:sp>
          <p:nvSpPr>
            <p:cNvPr id="8"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图文框 8"/>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2" name="矩形 11"/>
          <p:cNvSpPr/>
          <p:nvPr/>
        </p:nvSpPr>
        <p:spPr>
          <a:xfrm>
            <a:off x="2135681" y="2549635"/>
            <a:ext cx="7920000" cy="2580130"/>
          </a:xfrm>
          <a:prstGeom prst="rect">
            <a:avLst/>
          </a:prstGeom>
        </p:spPr>
        <p:txBody>
          <a:bodyPr wrap="square">
            <a:spAutoFit/>
          </a:bodyPr>
          <a:lstStyle/>
          <a:p>
            <a:pPr algn="just">
              <a:lnSpc>
                <a:spcPct val="150000"/>
              </a:lnSpc>
            </a:pPr>
            <a:r>
              <a:rPr lang="zh-CN" altLang="en-US" sz="24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rPr>
              <a:t>中国必须有自己特色的大国外交。我们要在总结实践经验的基础上，丰富和发展对外工作理念，使我国对外工作有鲜明的中国特色、中国风格、中国气派。</a:t>
            </a:r>
            <a:endParaRPr lang="en-US" altLang="zh-CN" sz="2200" b="1" dirty="0">
              <a:latin typeface="楷体" panose="02010609060101010101" pitchFamily="49" charset="-122"/>
              <a:ea typeface="楷体" panose="02010609060101010101" pitchFamily="49" charset="-122"/>
            </a:endParaRPr>
          </a:p>
          <a:p>
            <a:pPr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习近平在中央外事工作会议上的讲话</a:t>
            </a:r>
            <a:endParaRPr lang="en-US" altLang="zh-CN" b="1" dirty="0">
              <a:latin typeface="楷体" panose="02010609060101010101" pitchFamily="49" charset="-122"/>
              <a:ea typeface="楷体" panose="02010609060101010101" pitchFamily="49" charset="-122"/>
            </a:endParaRP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2014</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28</a:t>
            </a:r>
            <a:r>
              <a:rPr lang="zh-CN" altLang="en-US" b="1" dirty="0">
                <a:latin typeface="楷体" panose="02010609060101010101" pitchFamily="49" charset="-122"/>
                <a:ea typeface="楷体" panose="02010609060101010101" pitchFamily="49" charset="-122"/>
              </a:rPr>
              <a:t>日）</a:t>
            </a:r>
          </a:p>
        </p:txBody>
      </p:sp>
      <p:sp>
        <p:nvSpPr>
          <p:cNvPr id="2" name="矩形 1"/>
          <p:cNvSpPr/>
          <p:nvPr/>
        </p:nvSpPr>
        <p:spPr>
          <a:xfrm>
            <a:off x="3601719" y="832278"/>
            <a:ext cx="4987925"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（一）全面推进中国特色大国外交</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işlídê"/>
          <p:cNvSpPr/>
          <p:nvPr/>
        </p:nvSpPr>
        <p:spPr>
          <a:xfrm>
            <a:off x="300672" y="723900"/>
            <a:ext cx="11652250" cy="4232833"/>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39" name="矩形 38"/>
          <p:cNvSpPr/>
          <p:nvPr/>
        </p:nvSpPr>
        <p:spPr>
          <a:xfrm flipH="1">
            <a:off x="-34852" y="3668456"/>
            <a:ext cx="12226852" cy="3189543"/>
          </a:xfrm>
          <a:prstGeom prst="rect">
            <a:avLst/>
          </a:prstGeom>
          <a:gradFill flip="none" rotWithShape="1">
            <a:gsLst>
              <a:gs pos="100000">
                <a:srgbClr val="981213"/>
              </a:gs>
              <a:gs pos="0">
                <a:srgbClr val="D03205"/>
              </a:gs>
            </a:gsLst>
            <a:lin ang="8100000" scaled="1"/>
            <a:tileRect/>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68580" y="3083732"/>
            <a:ext cx="12054840" cy="1388903"/>
            <a:chOff x="-133997" y="3083732"/>
            <a:chExt cx="12649485" cy="1457414"/>
          </a:xfrm>
          <a:effectLst>
            <a:reflection blurRad="6350" stA="52000" endA="300" endPos="35000" dir="5400000" sy="-100000" algn="bl" rotWithShape="0"/>
          </a:effectLst>
        </p:grpSpPr>
        <p:pic>
          <p:nvPicPr>
            <p:cNvPr id="20" name="图片 19"/>
            <p:cNvPicPr/>
            <p:nvPr/>
          </p:nvPicPr>
          <p:blipFill rotWithShape="1">
            <a:blip r:embed="rId3"/>
            <a:stretch>
              <a:fillRect/>
            </a:stretch>
          </p:blipFill>
          <p:spPr>
            <a:xfrm>
              <a:off x="-133997" y="3083732"/>
              <a:ext cx="2575598" cy="1448774"/>
            </a:xfrm>
            <a:prstGeom prst="rect">
              <a:avLst/>
            </a:prstGeom>
            <a:ln>
              <a:solidFill>
                <a:schemeClr val="bg1"/>
              </a:solidFill>
            </a:ln>
            <a:effectLst>
              <a:outerShdw blurRad="292100" dist="139700" dir="2700000" algn="tl" rotWithShape="0">
                <a:srgbClr val="333333">
                  <a:alpha val="65000"/>
                </a:srgbClr>
              </a:outerShdw>
            </a:effectLst>
          </p:spPr>
        </p:pic>
        <p:pic>
          <p:nvPicPr>
            <p:cNvPr id="21" name="图片 20"/>
            <p:cNvPicPr/>
            <p:nvPr/>
          </p:nvPicPr>
          <p:blipFill>
            <a:blip r:embed="rId4"/>
            <a:stretch>
              <a:fillRect/>
            </a:stretch>
          </p:blipFill>
          <p:spPr>
            <a:xfrm>
              <a:off x="2494764" y="3083732"/>
              <a:ext cx="1919605" cy="1457413"/>
            </a:xfrm>
            <a:prstGeom prst="rect">
              <a:avLst/>
            </a:prstGeom>
            <a:ln>
              <a:solidFill>
                <a:schemeClr val="bg1"/>
              </a:solidFill>
            </a:ln>
            <a:effectLst>
              <a:outerShdw blurRad="292100" dist="139700" dir="2700000" algn="tl" rotWithShape="0">
                <a:srgbClr val="333333">
                  <a:alpha val="65000"/>
                </a:srgbClr>
              </a:outerShdw>
            </a:effectLst>
          </p:spPr>
        </p:pic>
        <p:pic>
          <p:nvPicPr>
            <p:cNvPr id="132" name="图片 131"/>
            <p:cNvPicPr/>
            <p:nvPr/>
          </p:nvPicPr>
          <p:blipFill>
            <a:blip r:embed="rId5"/>
            <a:stretch>
              <a:fillRect/>
            </a:stretch>
          </p:blipFill>
          <p:spPr>
            <a:xfrm>
              <a:off x="4467531" y="3083732"/>
              <a:ext cx="2145371" cy="1457413"/>
            </a:xfrm>
            <a:prstGeom prst="rect">
              <a:avLst/>
            </a:prstGeom>
            <a:ln>
              <a:solidFill>
                <a:schemeClr val="bg1"/>
              </a:solidFill>
            </a:ln>
            <a:effectLst>
              <a:outerShdw blurRad="292100" dist="139700" dir="2700000" algn="tl" rotWithShape="0">
                <a:srgbClr val="333333">
                  <a:alpha val="65000"/>
                </a:srgbClr>
              </a:outerShdw>
            </a:effectLst>
          </p:spPr>
        </p:pic>
        <p:pic>
          <p:nvPicPr>
            <p:cNvPr id="134" name="图片 133"/>
            <p:cNvPicPr/>
            <p:nvPr/>
          </p:nvPicPr>
          <p:blipFill>
            <a:blip r:embed="rId6"/>
            <a:stretch>
              <a:fillRect/>
            </a:stretch>
          </p:blipFill>
          <p:spPr>
            <a:xfrm>
              <a:off x="6666064" y="3083732"/>
              <a:ext cx="2371532" cy="1457414"/>
            </a:xfrm>
            <a:prstGeom prst="rect">
              <a:avLst/>
            </a:prstGeom>
            <a:ln>
              <a:solidFill>
                <a:schemeClr val="bg1"/>
              </a:solidFill>
            </a:ln>
            <a:effectLst>
              <a:outerShdw blurRad="292100" dist="139700" dir="2700000" algn="tl" rotWithShape="0">
                <a:srgbClr val="333333">
                  <a:alpha val="65000"/>
                </a:srgbClr>
              </a:outerShdw>
            </a:effectLst>
          </p:spPr>
        </p:pic>
        <p:pic>
          <p:nvPicPr>
            <p:cNvPr id="44" name="图片 43"/>
            <p:cNvPicPr/>
            <p:nvPr/>
          </p:nvPicPr>
          <p:blipFill rotWithShape="1">
            <a:blip r:embed="rId7"/>
            <a:stretch>
              <a:fillRect/>
            </a:stretch>
          </p:blipFill>
          <p:spPr>
            <a:xfrm>
              <a:off x="9090758" y="3083732"/>
              <a:ext cx="3424730" cy="1457413"/>
            </a:xfrm>
            <a:prstGeom prst="rect">
              <a:avLst/>
            </a:prstGeom>
            <a:ln>
              <a:solidFill>
                <a:schemeClr val="bg1"/>
              </a:solidFill>
            </a:ln>
            <a:effectLst>
              <a:outerShdw blurRad="292100" dist="139700" dir="2700000" algn="tl" rotWithShape="0">
                <a:srgbClr val="333333">
                  <a:alpha val="15000"/>
                </a:srgbClr>
              </a:outerShdw>
            </a:effectLst>
          </p:spPr>
        </p:pic>
      </p:grpSp>
      <p:sp>
        <p:nvSpPr>
          <p:cNvPr id="46" name="矩形 45"/>
          <p:cNvSpPr/>
          <p:nvPr/>
        </p:nvSpPr>
        <p:spPr>
          <a:xfrm>
            <a:off x="1225211" y="966332"/>
            <a:ext cx="9741579" cy="1884618"/>
          </a:xfrm>
          <a:prstGeom prst="rect">
            <a:avLst/>
          </a:prstGeom>
          <a:noFill/>
        </p:spPr>
        <p:txBody>
          <a:bodyPr wrap="square">
            <a:spAutoFit/>
          </a:bodyPr>
          <a:lstStyle/>
          <a:p>
            <a:pPr indent="457200" algn="just">
              <a:lnSpc>
                <a:spcPct val="150000"/>
              </a:lnSpc>
            </a:pPr>
            <a:r>
              <a:rPr lang="zh-CN" altLang="en-US"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在党中央坚强领导下，我们积极推进外交理论和实践创新，完善和深化全方位外交布局，倡导和推进“一带一路”建设，深入参与全球治理体系改革和建设，坚定捍卫国家主权、安全、发展利益，加强党对外事工作的集中统一领导，走出了一条中国特色大国外交新路。</a:t>
            </a:r>
          </a:p>
        </p:txBody>
      </p:sp>
      <p:sp>
        <p:nvSpPr>
          <p:cNvPr id="13" name="矩形 12"/>
          <p:cNvSpPr/>
          <p:nvPr/>
        </p:nvSpPr>
        <p:spPr>
          <a:xfrm>
            <a:off x="932475" y="5718886"/>
            <a:ext cx="3743321" cy="662554"/>
          </a:xfrm>
          <a:prstGeom prst="rect">
            <a:avLst/>
          </a:prstGeom>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marL="342900" indent="-342900">
              <a:lnSpc>
                <a:spcPct val="150000"/>
              </a:lnSpc>
              <a:buClr>
                <a:schemeClr val="bg1"/>
              </a:buClr>
              <a:buSzPct val="80000"/>
              <a:buFont typeface="Wingdings" panose="05000000000000000000" pitchFamily="2" charset="2"/>
              <a:buChar char="n"/>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rPr>
              <a:t>以周边和大国为</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rPr>
              <a:t>重点</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endParaRPr>
          </a:p>
        </p:txBody>
      </p:sp>
      <p:sp>
        <p:nvSpPr>
          <p:cNvPr id="14" name="矩形 13"/>
          <p:cNvSpPr/>
          <p:nvPr/>
        </p:nvSpPr>
        <p:spPr>
          <a:xfrm>
            <a:off x="4675800" y="5719278"/>
            <a:ext cx="3831639" cy="662554"/>
          </a:xfrm>
          <a:prstGeom prst="rect">
            <a:avLst/>
          </a:prstGeom>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marL="342900" indent="-342900">
              <a:lnSpc>
                <a:spcPct val="150000"/>
              </a:lnSpc>
              <a:buClr>
                <a:schemeClr val="bg1"/>
              </a:buClr>
              <a:buSzPct val="80000"/>
              <a:buFont typeface="Wingdings" panose="05000000000000000000" pitchFamily="2" charset="2"/>
              <a:buChar char="n"/>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rPr>
              <a:t>以发展中国家为</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rPr>
              <a:t>基础</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endParaRPr>
          </a:p>
        </p:txBody>
      </p:sp>
      <p:sp>
        <p:nvSpPr>
          <p:cNvPr id="29" name="矩形 28"/>
          <p:cNvSpPr/>
          <p:nvPr/>
        </p:nvSpPr>
        <p:spPr>
          <a:xfrm>
            <a:off x="8554380" y="5719377"/>
            <a:ext cx="3398542" cy="662554"/>
          </a:xfrm>
          <a:prstGeom prst="rect">
            <a:avLst/>
          </a:prstGeom>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marL="342900" indent="-342900">
              <a:lnSpc>
                <a:spcPct val="150000"/>
              </a:lnSpc>
              <a:buClr>
                <a:schemeClr val="bg1"/>
              </a:buClr>
              <a:buSzPct val="80000"/>
              <a:buFont typeface="Wingdings" panose="05000000000000000000" pitchFamily="2" charset="2"/>
              <a:buChar char="n"/>
              <a:defRPr/>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rPr>
              <a:t>以多边为</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rPr>
              <a:t>舞台</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cs typeface="+mn-ea"/>
              <a:sym typeface="微软雅黑" panose="020B0503020204020204" pitchFamily="34" charset="-122"/>
            </a:endParaRPr>
          </a:p>
        </p:txBody>
      </p:sp>
      <p:sp>
        <p:nvSpPr>
          <p:cNvPr id="22" name="文本框 21"/>
          <p:cNvSpPr txBox="1"/>
          <p:nvPr/>
        </p:nvSpPr>
        <p:spPr>
          <a:xfrm>
            <a:off x="164124" y="4857654"/>
            <a:ext cx="2104003" cy="516745"/>
          </a:xfrm>
          <a:prstGeom prst="rect">
            <a:avLst/>
          </a:prstGeom>
          <a:noFill/>
        </p:spPr>
        <p:txBody>
          <a:bodyPr wrap="square" rtlCol="0">
            <a:spAutoFit/>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第二届</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一带一路</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国际合作高峰论坛（</a:t>
            </a:r>
            <a:r>
              <a:rPr lang="en-US" altLang="zh-CN" sz="1200" dirty="0">
                <a:solidFill>
                  <a:schemeClr val="bg1"/>
                </a:solidFill>
                <a:latin typeface="微软雅黑" panose="020B0503020204020204" pitchFamily="34" charset="-122"/>
                <a:ea typeface="微软雅黑" panose="020B0503020204020204" pitchFamily="34" charset="-122"/>
              </a:rPr>
              <a:t>2019</a:t>
            </a:r>
            <a:r>
              <a:rPr lang="zh-CN" altLang="en-US" sz="1200" dirty="0">
                <a:solidFill>
                  <a:schemeClr val="bg1"/>
                </a:solidFill>
                <a:latin typeface="微软雅黑" panose="020B0503020204020204" pitchFamily="34" charset="-122"/>
                <a:ea typeface="微软雅黑" panose="020B0503020204020204" pitchFamily="34" charset="-122"/>
              </a:rPr>
              <a:t>）</a:t>
            </a:r>
          </a:p>
        </p:txBody>
      </p:sp>
      <p:sp>
        <p:nvSpPr>
          <p:cNvPr id="41" name="文本框 40"/>
          <p:cNvSpPr txBox="1"/>
          <p:nvPr/>
        </p:nvSpPr>
        <p:spPr>
          <a:xfrm>
            <a:off x="2699621" y="4857654"/>
            <a:ext cx="1569660" cy="516745"/>
          </a:xfrm>
          <a:prstGeom prst="rect">
            <a:avLst/>
          </a:prstGeom>
          <a:noFill/>
        </p:spPr>
        <p:txBody>
          <a:bodyPr wrap="none" rtlCol="0">
            <a:spAutoFit/>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北京世界园艺博览会</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（2019）</a:t>
            </a:r>
          </a:p>
        </p:txBody>
      </p:sp>
      <p:sp>
        <p:nvSpPr>
          <p:cNvPr id="42" name="文本框 41"/>
          <p:cNvSpPr txBox="1"/>
          <p:nvPr/>
        </p:nvSpPr>
        <p:spPr>
          <a:xfrm>
            <a:off x="4501373" y="4857654"/>
            <a:ext cx="1915009" cy="535531"/>
          </a:xfrm>
          <a:prstGeom prst="rect">
            <a:avLst/>
          </a:prstGeom>
          <a:noFill/>
        </p:spPr>
        <p:txBody>
          <a:bodyPr wrap="square" rtlCol="0">
            <a:spAutoFit/>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习近平出席第</a:t>
            </a:r>
            <a:r>
              <a:rPr lang="en-US" altLang="zh-CN" sz="1200" dirty="0">
                <a:solidFill>
                  <a:schemeClr val="bg1"/>
                </a:solidFill>
                <a:latin typeface="微软雅黑" panose="020B0503020204020204" pitchFamily="34" charset="-122"/>
                <a:ea typeface="微软雅黑" panose="020B0503020204020204" pitchFamily="34" charset="-122"/>
              </a:rPr>
              <a:t>76</a:t>
            </a:r>
            <a:r>
              <a:rPr lang="zh-CN" altLang="en-US" sz="1200" dirty="0">
                <a:solidFill>
                  <a:schemeClr val="bg1"/>
                </a:solidFill>
                <a:latin typeface="微软雅黑" panose="020B0503020204020204" pitchFamily="34" charset="-122"/>
                <a:ea typeface="微软雅黑" panose="020B0503020204020204" pitchFamily="34" charset="-122"/>
              </a:rPr>
              <a:t>届联合国大会一般性辩论（2021）</a:t>
            </a:r>
          </a:p>
        </p:txBody>
      </p:sp>
      <p:sp>
        <p:nvSpPr>
          <p:cNvPr id="43" name="文本框 42"/>
          <p:cNvSpPr txBox="1"/>
          <p:nvPr/>
        </p:nvSpPr>
        <p:spPr>
          <a:xfrm>
            <a:off x="6548974" y="4857654"/>
            <a:ext cx="2373289" cy="535531"/>
          </a:xfrm>
          <a:prstGeom prst="rect">
            <a:avLst/>
          </a:prstGeom>
          <a:noFill/>
        </p:spPr>
        <p:txBody>
          <a:bodyPr wrap="square" rtlCol="0">
            <a:spAutoFit/>
          </a:bodyPr>
          <a:lstStyle/>
          <a:p>
            <a:pPr algn="ctr">
              <a:lnSpc>
                <a:spcPct val="120000"/>
              </a:lnSpc>
              <a:buClrTx/>
              <a:buSzTx/>
              <a:buNone/>
            </a:pPr>
            <a:r>
              <a:rPr lang="zh-CN" altLang="en-US" sz="1200" dirty="0">
                <a:solidFill>
                  <a:schemeClr val="bg1"/>
                </a:solidFill>
                <a:latin typeface="微软雅黑" panose="020B0503020204020204" pitchFamily="34" charset="-122"/>
                <a:ea typeface="微软雅黑" panose="020B0503020204020204" pitchFamily="34" charset="-122"/>
              </a:rPr>
              <a:t>习近平出席北京冬奥会</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lnSpc>
                <a:spcPct val="120000"/>
              </a:lnSpc>
              <a:buClrTx/>
              <a:buSzTx/>
              <a:buNone/>
            </a:pPr>
            <a:r>
              <a:rPr lang="zh-CN" altLang="en-US" sz="1200" dirty="0">
                <a:solidFill>
                  <a:schemeClr val="bg1"/>
                </a:solidFill>
                <a:latin typeface="微软雅黑" panose="020B0503020204020204" pitchFamily="34" charset="-122"/>
                <a:ea typeface="微软雅黑" panose="020B0503020204020204" pitchFamily="34" charset="-122"/>
              </a:rPr>
              <a:t>欢迎宴会（2022）</a:t>
            </a:r>
          </a:p>
        </p:txBody>
      </p:sp>
      <p:sp>
        <p:nvSpPr>
          <p:cNvPr id="45" name="文本框 44"/>
          <p:cNvSpPr txBox="1"/>
          <p:nvPr/>
        </p:nvSpPr>
        <p:spPr>
          <a:xfrm>
            <a:off x="9618344" y="4857654"/>
            <a:ext cx="2236511" cy="295145"/>
          </a:xfrm>
          <a:prstGeom prst="rect">
            <a:avLst/>
          </a:prstGeom>
          <a:noFill/>
        </p:spPr>
        <p:txBody>
          <a:bodyPr wrap="none" rtlCol="0">
            <a:spAutoFit/>
          </a:bodyPr>
          <a:lstStyle/>
          <a:p>
            <a:pPr algn="ctr">
              <a:lnSpc>
                <a:spcPct val="120000"/>
              </a:lnSpc>
              <a:buClrTx/>
              <a:buSzTx/>
              <a:buFontTx/>
            </a:pPr>
            <a:r>
              <a:rPr lang="zh-CN" altLang="en-US" sz="1200" dirty="0">
                <a:solidFill>
                  <a:schemeClr val="bg1"/>
                </a:solidFill>
                <a:latin typeface="微软雅黑" panose="020B0503020204020204" pitchFamily="34" charset="-122"/>
                <a:ea typeface="微软雅黑" panose="020B0503020204020204" pitchFamily="34" charset="-122"/>
              </a:rPr>
              <a:t>全球发展高层对话会（2022）</a:t>
            </a:r>
          </a:p>
        </p:txBody>
      </p:sp>
      <p:cxnSp>
        <p:nvCxnSpPr>
          <p:cNvPr id="5" name="直接连接符 4"/>
          <p:cNvCxnSpPr/>
          <p:nvPr/>
        </p:nvCxnSpPr>
        <p:spPr>
          <a:xfrm>
            <a:off x="300672" y="5718886"/>
            <a:ext cx="11652250" cy="0"/>
          </a:xfrm>
          <a:prstGeom prst="line">
            <a:avLst/>
          </a:prstGeom>
          <a:ln>
            <a:gradFill flip="none" rotWithShape="1">
              <a:gsLst>
                <a:gs pos="0">
                  <a:schemeClr val="bg1">
                    <a:alpha val="0"/>
                  </a:schemeClr>
                </a:gs>
                <a:gs pos="56000">
                  <a:schemeClr val="bg1">
                    <a:alpha val="55000"/>
                  </a:schemeClr>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747715" y="1496958"/>
            <a:ext cx="10696571" cy="1250495"/>
            <a:chOff x="296842" y="1496958"/>
            <a:chExt cx="11466530" cy="1250495"/>
          </a:xfrm>
        </p:grpSpPr>
        <p:sp>
          <p:nvSpPr>
            <p:cNvPr id="10" name="işlídê"/>
            <p:cNvSpPr/>
            <p:nvPr/>
          </p:nvSpPr>
          <p:spPr>
            <a:xfrm>
              <a:off x="300672" y="1496958"/>
              <a:ext cx="11462700" cy="1226127"/>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23" name="矩形 22"/>
            <p:cNvSpPr/>
            <p:nvPr/>
          </p:nvSpPr>
          <p:spPr>
            <a:xfrm>
              <a:off x="296842" y="1513330"/>
              <a:ext cx="11462695" cy="123412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对角圆角矩形 21"/>
          <p:cNvSpPr/>
          <p:nvPr/>
        </p:nvSpPr>
        <p:spPr>
          <a:xfrm>
            <a:off x="2129374" y="828554"/>
            <a:ext cx="7933252"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推进大国协调合作，构建总体稳定、均衡发展的大国关系框架</a:t>
            </a:r>
          </a:p>
        </p:txBody>
      </p:sp>
      <p:sp>
        <p:nvSpPr>
          <p:cNvPr id="46" name="矩形 45"/>
          <p:cNvSpPr/>
          <p:nvPr/>
        </p:nvSpPr>
        <p:spPr>
          <a:xfrm>
            <a:off x="1536877" y="1604560"/>
            <a:ext cx="9118247" cy="961289"/>
          </a:xfrm>
          <a:prstGeom prst="rect">
            <a:avLst/>
          </a:prstGeom>
          <a:noFill/>
        </p:spPr>
        <p:txBody>
          <a:bodyPr wrap="square">
            <a:spAutoFit/>
          </a:bodyPr>
          <a:lstStyle/>
          <a:p>
            <a:pPr indent="457200"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运筹好大国关系，推动构建总体稳定、均衡发展的大国关系框架至关重要。大国之间相处，要不冲突、不对抗、相互尊重、合作共赢。</a:t>
            </a:r>
          </a:p>
        </p:txBody>
      </p:sp>
      <p:cxnSp>
        <p:nvCxnSpPr>
          <p:cNvPr id="20" name="直接连接符 19"/>
          <p:cNvCxnSpPr/>
          <p:nvPr/>
        </p:nvCxnSpPr>
        <p:spPr>
          <a:xfrm>
            <a:off x="3800748" y="2923489"/>
            <a:ext cx="0" cy="3752471"/>
          </a:xfrm>
          <a:prstGeom prst="line">
            <a:avLst/>
          </a:prstGeom>
          <a:ln w="19050">
            <a:gradFill>
              <a:gsLst>
                <a:gs pos="0">
                  <a:schemeClr val="accent1">
                    <a:lumMod val="5000"/>
                    <a:lumOff val="95000"/>
                    <a:alpha val="0"/>
                  </a:schemeClr>
                </a:gs>
                <a:gs pos="33000">
                  <a:srgbClr val="B00000"/>
                </a:gs>
                <a:gs pos="76000">
                  <a:srgbClr val="B00000"/>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675485" y="3403415"/>
            <a:ext cx="3008549" cy="2261289"/>
            <a:chOff x="457739" y="3329474"/>
            <a:chExt cx="3008549" cy="2261289"/>
          </a:xfrm>
        </p:grpSpPr>
        <p:sp>
          <p:nvSpPr>
            <p:cNvPr id="3" name="KSO_Shape"/>
            <p:cNvSpPr/>
            <p:nvPr/>
          </p:nvSpPr>
          <p:spPr>
            <a:xfrm rot="20700000">
              <a:off x="1862674" y="4301134"/>
              <a:ext cx="1603614" cy="1179787"/>
            </a:xfrm>
            <a:custGeom>
              <a:avLst/>
              <a:gdLst>
                <a:gd name="connsiteX0" fmla="*/ 1452921 w 2095103"/>
                <a:gd name="connsiteY0" fmla="*/ 0 h 1704929"/>
                <a:gd name="connsiteX1" fmla="*/ 2095103 w 2095103"/>
                <a:gd name="connsiteY1" fmla="*/ 722455 h 1704929"/>
                <a:gd name="connsiteX2" fmla="*/ 1795111 w 2095103"/>
                <a:gd name="connsiteY2" fmla="*/ 722455 h 1704929"/>
                <a:gd name="connsiteX3" fmla="*/ 1781005 w 2095103"/>
                <a:gd name="connsiteY3" fmla="*/ 757218 h 1704929"/>
                <a:gd name="connsiteX4" fmla="*/ 1209675 w 2095103"/>
                <a:gd name="connsiteY4" fmla="*/ 1602831 h 1704929"/>
                <a:gd name="connsiteX5" fmla="*/ 0 w 2095103"/>
                <a:gd name="connsiteY5" fmla="*/ 1345656 h 1704929"/>
                <a:gd name="connsiteX6" fmla="*/ 1153255 w 2095103"/>
                <a:gd name="connsiteY6" fmla="*/ 787725 h 1704929"/>
                <a:gd name="connsiteX7" fmla="*/ 1157163 w 2095103"/>
                <a:gd name="connsiteY7" fmla="*/ 722455 h 1704929"/>
                <a:gd name="connsiteX8" fmla="*/ 810739 w 2095103"/>
                <a:gd name="connsiteY8" fmla="*/ 722455 h 17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103" h="1704929">
                  <a:moveTo>
                    <a:pt x="1452921" y="0"/>
                  </a:moveTo>
                  <a:lnTo>
                    <a:pt x="2095103" y="722455"/>
                  </a:lnTo>
                  <a:lnTo>
                    <a:pt x="1795111" y="722455"/>
                  </a:lnTo>
                  <a:lnTo>
                    <a:pt x="1781005" y="757218"/>
                  </a:lnTo>
                  <a:cubicBezTo>
                    <a:pt x="1699816" y="966777"/>
                    <a:pt x="1555353" y="1432572"/>
                    <a:pt x="1209675" y="1602831"/>
                  </a:cubicBezTo>
                  <a:cubicBezTo>
                    <a:pt x="987425" y="1707606"/>
                    <a:pt x="669925" y="1850481"/>
                    <a:pt x="0" y="1345656"/>
                  </a:cubicBezTo>
                  <a:cubicBezTo>
                    <a:pt x="318492" y="1464719"/>
                    <a:pt x="1063935" y="1474950"/>
                    <a:pt x="1153255" y="787725"/>
                  </a:cubicBezTo>
                  <a:lnTo>
                    <a:pt x="1157163" y="722455"/>
                  </a:lnTo>
                  <a:lnTo>
                    <a:pt x="810739" y="722455"/>
                  </a:lnTo>
                  <a:close/>
                </a:path>
              </a:pathLst>
            </a:custGeom>
            <a:gradFill>
              <a:gsLst>
                <a:gs pos="0">
                  <a:schemeClr val="accent2">
                    <a:lumMod val="20000"/>
                    <a:lumOff val="80000"/>
                  </a:schemeClr>
                </a:gs>
                <a:gs pos="85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sp>
          <p:nvSpPr>
            <p:cNvPr id="4" name="KSO_Shape"/>
            <p:cNvSpPr/>
            <p:nvPr/>
          </p:nvSpPr>
          <p:spPr>
            <a:xfrm rot="13500000">
              <a:off x="985436" y="3402419"/>
              <a:ext cx="1450350" cy="1304460"/>
            </a:xfrm>
            <a:custGeom>
              <a:avLst/>
              <a:gdLst>
                <a:gd name="connsiteX0" fmla="*/ 1452921 w 2095103"/>
                <a:gd name="connsiteY0" fmla="*/ 0 h 1704929"/>
                <a:gd name="connsiteX1" fmla="*/ 2095103 w 2095103"/>
                <a:gd name="connsiteY1" fmla="*/ 722455 h 1704929"/>
                <a:gd name="connsiteX2" fmla="*/ 1795111 w 2095103"/>
                <a:gd name="connsiteY2" fmla="*/ 722455 h 1704929"/>
                <a:gd name="connsiteX3" fmla="*/ 1781005 w 2095103"/>
                <a:gd name="connsiteY3" fmla="*/ 757218 h 1704929"/>
                <a:gd name="connsiteX4" fmla="*/ 1209675 w 2095103"/>
                <a:gd name="connsiteY4" fmla="*/ 1602831 h 1704929"/>
                <a:gd name="connsiteX5" fmla="*/ 0 w 2095103"/>
                <a:gd name="connsiteY5" fmla="*/ 1345656 h 1704929"/>
                <a:gd name="connsiteX6" fmla="*/ 1153255 w 2095103"/>
                <a:gd name="connsiteY6" fmla="*/ 787725 h 1704929"/>
                <a:gd name="connsiteX7" fmla="*/ 1157163 w 2095103"/>
                <a:gd name="connsiteY7" fmla="*/ 722455 h 1704929"/>
                <a:gd name="connsiteX8" fmla="*/ 810739 w 2095103"/>
                <a:gd name="connsiteY8" fmla="*/ 722455 h 17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103" h="1704929">
                  <a:moveTo>
                    <a:pt x="1452921" y="0"/>
                  </a:moveTo>
                  <a:lnTo>
                    <a:pt x="2095103" y="722455"/>
                  </a:lnTo>
                  <a:lnTo>
                    <a:pt x="1795111" y="722455"/>
                  </a:lnTo>
                  <a:lnTo>
                    <a:pt x="1781005" y="757218"/>
                  </a:lnTo>
                  <a:cubicBezTo>
                    <a:pt x="1699816" y="966777"/>
                    <a:pt x="1555353" y="1432572"/>
                    <a:pt x="1209675" y="1602831"/>
                  </a:cubicBezTo>
                  <a:cubicBezTo>
                    <a:pt x="987425" y="1707606"/>
                    <a:pt x="669925" y="1850481"/>
                    <a:pt x="0" y="1345656"/>
                  </a:cubicBezTo>
                  <a:cubicBezTo>
                    <a:pt x="318492" y="1464719"/>
                    <a:pt x="1063935" y="1474950"/>
                    <a:pt x="1153255" y="787725"/>
                  </a:cubicBezTo>
                  <a:lnTo>
                    <a:pt x="1157163" y="722455"/>
                  </a:lnTo>
                  <a:lnTo>
                    <a:pt x="810739" y="722455"/>
                  </a:lnTo>
                  <a:close/>
                </a:path>
              </a:pathLst>
            </a:custGeom>
            <a:gradFill>
              <a:gsLst>
                <a:gs pos="0">
                  <a:schemeClr val="accent2">
                    <a:lumMod val="20000"/>
                    <a:lumOff val="80000"/>
                  </a:schemeClr>
                </a:gs>
                <a:gs pos="85000">
                  <a:srgbClr val="B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KSO_Shape"/>
            <p:cNvSpPr/>
            <p:nvPr/>
          </p:nvSpPr>
          <p:spPr>
            <a:xfrm rot="6300000">
              <a:off x="384794" y="4213358"/>
              <a:ext cx="1450350" cy="1304460"/>
            </a:xfrm>
            <a:custGeom>
              <a:avLst/>
              <a:gdLst>
                <a:gd name="connsiteX0" fmla="*/ 1452921 w 2095103"/>
                <a:gd name="connsiteY0" fmla="*/ 0 h 1704929"/>
                <a:gd name="connsiteX1" fmla="*/ 2095103 w 2095103"/>
                <a:gd name="connsiteY1" fmla="*/ 722455 h 1704929"/>
                <a:gd name="connsiteX2" fmla="*/ 1795111 w 2095103"/>
                <a:gd name="connsiteY2" fmla="*/ 722455 h 1704929"/>
                <a:gd name="connsiteX3" fmla="*/ 1781005 w 2095103"/>
                <a:gd name="connsiteY3" fmla="*/ 757218 h 1704929"/>
                <a:gd name="connsiteX4" fmla="*/ 1209675 w 2095103"/>
                <a:gd name="connsiteY4" fmla="*/ 1602831 h 1704929"/>
                <a:gd name="connsiteX5" fmla="*/ 0 w 2095103"/>
                <a:gd name="connsiteY5" fmla="*/ 1345656 h 1704929"/>
                <a:gd name="connsiteX6" fmla="*/ 1153255 w 2095103"/>
                <a:gd name="connsiteY6" fmla="*/ 787725 h 1704929"/>
                <a:gd name="connsiteX7" fmla="*/ 1157163 w 2095103"/>
                <a:gd name="connsiteY7" fmla="*/ 722455 h 1704929"/>
                <a:gd name="connsiteX8" fmla="*/ 810739 w 2095103"/>
                <a:gd name="connsiteY8" fmla="*/ 722455 h 170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103" h="1704929">
                  <a:moveTo>
                    <a:pt x="1452921" y="0"/>
                  </a:moveTo>
                  <a:lnTo>
                    <a:pt x="2095103" y="722455"/>
                  </a:lnTo>
                  <a:lnTo>
                    <a:pt x="1795111" y="722455"/>
                  </a:lnTo>
                  <a:lnTo>
                    <a:pt x="1781005" y="757218"/>
                  </a:lnTo>
                  <a:cubicBezTo>
                    <a:pt x="1699816" y="966777"/>
                    <a:pt x="1555353" y="1432572"/>
                    <a:pt x="1209675" y="1602831"/>
                  </a:cubicBezTo>
                  <a:cubicBezTo>
                    <a:pt x="987425" y="1707606"/>
                    <a:pt x="669925" y="1850481"/>
                    <a:pt x="0" y="1345656"/>
                  </a:cubicBezTo>
                  <a:cubicBezTo>
                    <a:pt x="318492" y="1464719"/>
                    <a:pt x="1063935" y="1474950"/>
                    <a:pt x="1153255" y="787725"/>
                  </a:cubicBezTo>
                  <a:lnTo>
                    <a:pt x="1157163" y="722455"/>
                  </a:lnTo>
                  <a:lnTo>
                    <a:pt x="810739" y="722455"/>
                  </a:lnTo>
                  <a:close/>
                </a:path>
              </a:pathLst>
            </a:custGeom>
            <a:gradFill>
              <a:gsLst>
                <a:gs pos="0">
                  <a:schemeClr val="accent2">
                    <a:lumMod val="20000"/>
                    <a:lumOff val="80000"/>
                  </a:schemeClr>
                </a:gs>
                <a:gs pos="85000">
                  <a:schemeClr val="accent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grpSp>
      <p:grpSp>
        <p:nvGrpSpPr>
          <p:cNvPr id="22" name="组合 21"/>
          <p:cNvGrpSpPr/>
          <p:nvPr/>
        </p:nvGrpSpPr>
        <p:grpSpPr>
          <a:xfrm>
            <a:off x="4664517" y="5060429"/>
            <a:ext cx="6957253" cy="1360826"/>
            <a:chOff x="4664517" y="5168131"/>
            <a:chExt cx="6957253" cy="1360826"/>
          </a:xfrm>
        </p:grpSpPr>
        <p:sp>
          <p:nvSpPr>
            <p:cNvPr id="9" name="右箭头 8"/>
            <p:cNvSpPr/>
            <p:nvPr/>
          </p:nvSpPr>
          <p:spPr>
            <a:xfrm>
              <a:off x="4664517" y="5168131"/>
              <a:ext cx="6957253" cy="1360826"/>
            </a:xfrm>
            <a:prstGeom prst="rightArrow">
              <a:avLst/>
            </a:prstGeom>
            <a:gradFill>
              <a:gsLst>
                <a:gs pos="0">
                  <a:srgbClr val="B00000"/>
                </a:gs>
                <a:gs pos="100000">
                  <a:schemeClr val="accent2">
                    <a:lumMod val="60000"/>
                    <a:lumOff val="40000"/>
                  </a:schemeClr>
                </a:gs>
              </a:gsLst>
              <a:lin ang="0" scaled="0"/>
            </a:gradFill>
            <a:ln>
              <a:noFill/>
            </a:ln>
            <a:effectLst>
              <a:outerShdw blurRad="2540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87"/>
            <p:cNvSpPr txBox="1"/>
            <p:nvPr/>
          </p:nvSpPr>
          <p:spPr bwMode="auto">
            <a:xfrm>
              <a:off x="4879464" y="5645140"/>
              <a:ext cx="6342265" cy="42960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打造中欧和平、增长、改革、文明四大伙伴关系</a:t>
              </a:r>
            </a:p>
          </p:txBody>
        </p:sp>
      </p:grpSp>
      <p:grpSp>
        <p:nvGrpSpPr>
          <p:cNvPr id="18" name="组合 17"/>
          <p:cNvGrpSpPr/>
          <p:nvPr/>
        </p:nvGrpSpPr>
        <p:grpSpPr>
          <a:xfrm>
            <a:off x="3800748" y="2837319"/>
            <a:ext cx="6957253" cy="1360826"/>
            <a:chOff x="3800748" y="2723085"/>
            <a:chExt cx="6957253" cy="1360826"/>
          </a:xfrm>
        </p:grpSpPr>
        <p:sp>
          <p:nvSpPr>
            <p:cNvPr id="13" name="右箭头 12"/>
            <p:cNvSpPr/>
            <p:nvPr/>
          </p:nvSpPr>
          <p:spPr>
            <a:xfrm>
              <a:off x="3800748" y="2723085"/>
              <a:ext cx="6957253" cy="1360826"/>
            </a:xfrm>
            <a:prstGeom prst="rightArrow">
              <a:avLst>
                <a:gd name="adj1" fmla="val 50000"/>
                <a:gd name="adj2" fmla="val 57466"/>
              </a:avLst>
            </a:prstGeom>
            <a:gradFill>
              <a:gsLst>
                <a:gs pos="0">
                  <a:srgbClr val="B00000"/>
                </a:gs>
                <a:gs pos="100000">
                  <a:schemeClr val="accent2">
                    <a:lumMod val="60000"/>
                    <a:lumOff val="40000"/>
                  </a:schemeClr>
                </a:gs>
              </a:gsLst>
              <a:lin ang="0" scaled="0"/>
            </a:gradFill>
            <a:ln>
              <a:noFill/>
            </a:ln>
            <a:effectLst>
              <a:outerShdw blurRad="2540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87"/>
            <p:cNvSpPr txBox="1"/>
            <p:nvPr/>
          </p:nvSpPr>
          <p:spPr bwMode="auto">
            <a:xfrm>
              <a:off x="4163637" y="3200094"/>
              <a:ext cx="5887161" cy="42960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推进中俄新时代全面战略协作伙伴关系</a:t>
              </a:r>
            </a:p>
          </p:txBody>
        </p:sp>
      </p:grpSp>
      <p:grpSp>
        <p:nvGrpSpPr>
          <p:cNvPr id="21" name="组合 20"/>
          <p:cNvGrpSpPr/>
          <p:nvPr/>
        </p:nvGrpSpPr>
        <p:grpSpPr>
          <a:xfrm>
            <a:off x="4232633" y="3948874"/>
            <a:ext cx="6957253" cy="1360826"/>
            <a:chOff x="4232633" y="3945308"/>
            <a:chExt cx="6957253" cy="1360826"/>
          </a:xfrm>
        </p:grpSpPr>
        <p:sp>
          <p:nvSpPr>
            <p:cNvPr id="15" name="右箭头 14"/>
            <p:cNvSpPr/>
            <p:nvPr/>
          </p:nvSpPr>
          <p:spPr>
            <a:xfrm>
              <a:off x="4232633" y="3945308"/>
              <a:ext cx="6957253" cy="1360826"/>
            </a:xfrm>
            <a:prstGeom prst="rightArrow">
              <a:avLst/>
            </a:prstGeom>
            <a:gradFill>
              <a:gsLst>
                <a:gs pos="0">
                  <a:srgbClr val="B00000"/>
                </a:gs>
                <a:gs pos="100000">
                  <a:schemeClr val="accent2">
                    <a:lumMod val="60000"/>
                    <a:lumOff val="40000"/>
                  </a:schemeClr>
                </a:gs>
              </a:gsLst>
              <a:lin ang="0" scaled="0"/>
            </a:gradFill>
            <a:ln>
              <a:noFill/>
            </a:ln>
            <a:effectLst>
              <a:outerShdw blurRad="2540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87"/>
            <p:cNvSpPr txBox="1"/>
            <p:nvPr/>
          </p:nvSpPr>
          <p:spPr bwMode="auto">
            <a:xfrm>
              <a:off x="4596185" y="4403867"/>
              <a:ext cx="5792956" cy="42960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推动中美关系健康稳定发展</a:t>
              </a:r>
            </a:p>
          </p:txBody>
        </p:sp>
      </p:grpSp>
      <p:sp>
        <p:nvSpPr>
          <p:cNvPr id="12" name="文本框 11"/>
          <p:cNvSpPr txBox="1"/>
          <p:nvPr/>
        </p:nvSpPr>
        <p:spPr>
          <a:xfrm>
            <a:off x="1535142" y="4299333"/>
            <a:ext cx="1307716" cy="954107"/>
          </a:xfrm>
          <a:prstGeom prst="rect">
            <a:avLst/>
          </a:prstGeom>
          <a:noFill/>
        </p:spPr>
        <p:txBody>
          <a:bodyPr wrap="square">
            <a:spAutoFit/>
          </a:bodyPr>
          <a:lstStyle/>
          <a:p>
            <a:pPr lvl="0" algn="ctr" defTabSz="1422400">
              <a:spcAft>
                <a:spcPts val="0"/>
              </a:spcAft>
            </a:pPr>
            <a:r>
              <a:rPr lang="zh-CN" altLang="zh-CN" sz="2800" spc="300">
                <a:solidFill>
                  <a:schemeClr val="tx1">
                    <a:lumMod val="85000"/>
                    <a:lumOff val="15000"/>
                  </a:schemeClr>
                </a:solidFill>
                <a:latin typeface="方正粗宋简体" panose="03000509000000000000" pitchFamily="65" charset="-122"/>
                <a:ea typeface="方正粗宋简体" panose="03000509000000000000" pitchFamily="65" charset="-122"/>
              </a:rPr>
              <a:t>大国</a:t>
            </a:r>
          </a:p>
          <a:p>
            <a:pPr lvl="0" algn="ctr" defTabSz="1422400">
              <a:spcAft>
                <a:spcPts val="0"/>
              </a:spcAft>
            </a:pPr>
            <a:r>
              <a:rPr lang="zh-CN" altLang="zh-CN" sz="2800" spc="300">
                <a:solidFill>
                  <a:schemeClr val="tx1">
                    <a:lumMod val="85000"/>
                    <a:lumOff val="15000"/>
                  </a:schemeClr>
                </a:solidFill>
                <a:latin typeface="方正粗宋简体" panose="03000509000000000000" pitchFamily="65" charset="-122"/>
                <a:ea typeface="方正粗宋简体" panose="03000509000000000000" pitchFamily="65" charset="-122"/>
              </a:rPr>
              <a:t>关系</a:t>
            </a:r>
            <a:endParaRPr lang="zh-CN" altLang="zh-CN" sz="2800" spc="300" dirty="0">
              <a:solidFill>
                <a:schemeClr val="tx1">
                  <a:lumMod val="85000"/>
                  <a:lumOff val="15000"/>
                </a:schemeClr>
              </a:solidFill>
              <a:latin typeface="方正粗宋简体" panose="03000509000000000000" pitchFamily="65" charset="-122"/>
              <a:ea typeface="方正粗宋简体" panose="03000509000000000000" pitchFamily="65"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şlídê"/>
          <p:cNvSpPr/>
          <p:nvPr/>
        </p:nvSpPr>
        <p:spPr>
          <a:xfrm>
            <a:off x="330200" y="2705100"/>
            <a:ext cx="11467957" cy="36068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p>
        </p:txBody>
      </p:sp>
      <p:grpSp>
        <p:nvGrpSpPr>
          <p:cNvPr id="158" name="组合 157"/>
          <p:cNvGrpSpPr/>
          <p:nvPr/>
        </p:nvGrpSpPr>
        <p:grpSpPr>
          <a:xfrm>
            <a:off x="1054100" y="1496958"/>
            <a:ext cx="10096500" cy="1919342"/>
            <a:chOff x="296842" y="1496958"/>
            <a:chExt cx="11466530" cy="1242275"/>
          </a:xfrm>
        </p:grpSpPr>
        <p:sp>
          <p:nvSpPr>
            <p:cNvPr id="159" name="işlídê"/>
            <p:cNvSpPr/>
            <p:nvPr/>
          </p:nvSpPr>
          <p:spPr>
            <a:xfrm>
              <a:off x="300672" y="1496958"/>
              <a:ext cx="11462700" cy="1226127"/>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160" name="矩形 159"/>
            <p:cNvSpPr/>
            <p:nvPr/>
          </p:nvSpPr>
          <p:spPr>
            <a:xfrm>
              <a:off x="296842" y="1505110"/>
              <a:ext cx="11462695" cy="123412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1708406" y="1721022"/>
            <a:ext cx="8643403" cy="1422954"/>
          </a:xfrm>
          <a:prstGeom prst="rect">
            <a:avLst/>
          </a:prstGeom>
          <a:noFill/>
        </p:spPr>
        <p:txBody>
          <a:bodyPr wrap="square">
            <a:spAutoFit/>
          </a:bodyPr>
          <a:lstStyle>
            <a:defPPr>
              <a:defRPr lang="zh-CN"/>
            </a:defPPr>
            <a:lvl1pPr indent="457200" algn="just">
              <a:lnSpc>
                <a:spcPct val="150000"/>
              </a:lnSpc>
              <a:defRPr sz="200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 中国视周边为安身立命之所、发展繁荣之基，始终将周边置于外交全局的首要位置，视促进周边和平、稳定、发展为己任，按照亲诚惠容理念和与邻为善、以邻为伴周边外交方针深化同周边国家关系。</a:t>
            </a:r>
          </a:p>
        </p:txBody>
      </p:sp>
      <p:sp>
        <p:nvSpPr>
          <p:cNvPr id="130" name="对角圆角矩形 21"/>
          <p:cNvSpPr/>
          <p:nvPr/>
        </p:nvSpPr>
        <p:spPr>
          <a:xfrm>
            <a:off x="2743200" y="828554"/>
            <a:ext cx="67056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秉承亲诚惠容的周边外交理念，打造周边命运共同体</a:t>
            </a:r>
          </a:p>
        </p:txBody>
      </p:sp>
      <p:grpSp>
        <p:nvGrpSpPr>
          <p:cNvPr id="2" name="组合 1"/>
          <p:cNvGrpSpPr/>
          <p:nvPr/>
        </p:nvGrpSpPr>
        <p:grpSpPr>
          <a:xfrm>
            <a:off x="1708406" y="3736196"/>
            <a:ext cx="2415295" cy="2046287"/>
            <a:chOff x="2054385" y="3658249"/>
            <a:chExt cx="2415295" cy="2046287"/>
          </a:xfrm>
          <a:effectLst>
            <a:outerShdw blurRad="76200" dir="13500000" sy="23000" kx="1200000" algn="br" rotWithShape="0">
              <a:prstClr val="black">
                <a:alpha val="20000"/>
              </a:prstClr>
            </a:outerShdw>
          </a:effectLst>
        </p:grpSpPr>
        <p:sp>
          <p:nvSpPr>
            <p:cNvPr id="162" name="îsľiḑè"/>
            <p:cNvSpPr/>
            <p:nvPr/>
          </p:nvSpPr>
          <p:spPr bwMode="auto">
            <a:xfrm>
              <a:off x="2054385" y="3658249"/>
              <a:ext cx="2415295" cy="2046287"/>
            </a:xfrm>
            <a:custGeom>
              <a:avLst/>
              <a:gdLst>
                <a:gd name="T0" fmla="*/ 95 w 1222"/>
                <a:gd name="T1" fmla="*/ 0 h 881"/>
                <a:gd name="T2" fmla="*/ 0 w 1222"/>
                <a:gd name="T3" fmla="*/ 96 h 881"/>
                <a:gd name="T4" fmla="*/ 0 w 1222"/>
                <a:gd name="T5" fmla="*/ 785 h 881"/>
                <a:gd name="T6" fmla="*/ 95 w 1222"/>
                <a:gd name="T7" fmla="*/ 881 h 881"/>
                <a:gd name="T8" fmla="*/ 104 w 1222"/>
                <a:gd name="T9" fmla="*/ 881 h 881"/>
                <a:gd name="T10" fmla="*/ 1135 w 1222"/>
                <a:gd name="T11" fmla="*/ 789 h 881"/>
                <a:gd name="T12" fmla="*/ 1222 w 1222"/>
                <a:gd name="T13" fmla="*/ 694 h 881"/>
                <a:gd name="T14" fmla="*/ 1222 w 1222"/>
                <a:gd name="T15" fmla="*/ 182 h 881"/>
                <a:gd name="T16" fmla="*/ 1134 w 1222"/>
                <a:gd name="T17" fmla="*/ 87 h 881"/>
                <a:gd name="T18" fmla="*/ 103 w 1222"/>
                <a:gd name="T19" fmla="*/ 0 h 881"/>
                <a:gd name="T20" fmla="*/ 95 w 1222"/>
                <a:gd name="T21"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2" h="881">
                  <a:moveTo>
                    <a:pt x="95" y="0"/>
                  </a:moveTo>
                  <a:cubicBezTo>
                    <a:pt x="43" y="0"/>
                    <a:pt x="0" y="42"/>
                    <a:pt x="0" y="96"/>
                  </a:cubicBezTo>
                  <a:cubicBezTo>
                    <a:pt x="0" y="785"/>
                    <a:pt x="0" y="785"/>
                    <a:pt x="0" y="785"/>
                  </a:cubicBezTo>
                  <a:cubicBezTo>
                    <a:pt x="0" y="839"/>
                    <a:pt x="43" y="881"/>
                    <a:pt x="95" y="881"/>
                  </a:cubicBezTo>
                  <a:cubicBezTo>
                    <a:pt x="98" y="881"/>
                    <a:pt x="101" y="881"/>
                    <a:pt x="104" y="881"/>
                  </a:cubicBezTo>
                  <a:cubicBezTo>
                    <a:pt x="1135" y="789"/>
                    <a:pt x="1135" y="789"/>
                    <a:pt x="1135" y="789"/>
                  </a:cubicBezTo>
                  <a:cubicBezTo>
                    <a:pt x="1184" y="785"/>
                    <a:pt x="1222" y="744"/>
                    <a:pt x="1222" y="694"/>
                  </a:cubicBezTo>
                  <a:cubicBezTo>
                    <a:pt x="1222" y="182"/>
                    <a:pt x="1222" y="182"/>
                    <a:pt x="1222" y="182"/>
                  </a:cubicBezTo>
                  <a:cubicBezTo>
                    <a:pt x="1222" y="132"/>
                    <a:pt x="1184" y="91"/>
                    <a:pt x="1134" y="87"/>
                  </a:cubicBezTo>
                  <a:cubicBezTo>
                    <a:pt x="103" y="0"/>
                    <a:pt x="103" y="0"/>
                    <a:pt x="103" y="0"/>
                  </a:cubicBezTo>
                  <a:cubicBezTo>
                    <a:pt x="101" y="0"/>
                    <a:pt x="98" y="0"/>
                    <a:pt x="95" y="0"/>
                  </a:cubicBezTo>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139" name="矩形 138"/>
            <p:cNvSpPr/>
            <p:nvPr/>
          </p:nvSpPr>
          <p:spPr>
            <a:xfrm>
              <a:off x="2379047" y="3985689"/>
              <a:ext cx="1765970" cy="1391407"/>
            </a:xfrm>
            <a:prstGeom prst="rect">
              <a:avLst/>
            </a:prstGeom>
          </p:spPr>
          <p:txBody>
            <a:bodyPr wrap="square">
              <a:spAutoFit/>
            </a:bodyPr>
            <a:lstStyle/>
            <a:p>
              <a:pPr algn="ctr">
                <a:lnSpc>
                  <a:spcPct val="120000"/>
                </a:lnSpc>
              </a:pPr>
              <a:r>
                <a:rPr lang="zh-CN"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深化</a:t>
              </a:r>
            </a:p>
            <a:p>
              <a:pPr algn="ctr">
                <a:lnSpc>
                  <a:spcPct val="120000"/>
                </a:lnSpc>
              </a:pPr>
              <a:r>
                <a:rPr lang="zh-CN"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互利共赢</a:t>
              </a:r>
            </a:p>
            <a:p>
              <a:pPr algn="ctr">
                <a:lnSpc>
                  <a:spcPct val="120000"/>
                </a:lnSpc>
              </a:pPr>
              <a:r>
                <a:rPr lang="zh-CN"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格局</a:t>
              </a:r>
            </a:p>
          </p:txBody>
        </p:sp>
      </p:grpSp>
      <p:grpSp>
        <p:nvGrpSpPr>
          <p:cNvPr id="7" name="组合 6"/>
          <p:cNvGrpSpPr/>
          <p:nvPr/>
        </p:nvGrpSpPr>
        <p:grpSpPr>
          <a:xfrm>
            <a:off x="4859606" y="3736196"/>
            <a:ext cx="2415295" cy="2046287"/>
            <a:chOff x="4794343" y="3658249"/>
            <a:chExt cx="2415295" cy="2046287"/>
          </a:xfrm>
          <a:effectLst>
            <a:outerShdw blurRad="76200" dir="13500000" sy="23000" kx="1200000" algn="br" rotWithShape="0">
              <a:prstClr val="black">
                <a:alpha val="20000"/>
              </a:prstClr>
            </a:outerShdw>
          </a:effectLst>
        </p:grpSpPr>
        <p:sp>
          <p:nvSpPr>
            <p:cNvPr id="167" name="íṥlïďé"/>
            <p:cNvSpPr/>
            <p:nvPr/>
          </p:nvSpPr>
          <p:spPr bwMode="auto">
            <a:xfrm>
              <a:off x="4794343" y="3658249"/>
              <a:ext cx="2415295" cy="2046287"/>
            </a:xfrm>
            <a:custGeom>
              <a:avLst/>
              <a:gdLst>
                <a:gd name="T0" fmla="*/ 95 w 1222"/>
                <a:gd name="T1" fmla="*/ 0 h 881"/>
                <a:gd name="T2" fmla="*/ 0 w 1222"/>
                <a:gd name="T3" fmla="*/ 96 h 881"/>
                <a:gd name="T4" fmla="*/ 0 w 1222"/>
                <a:gd name="T5" fmla="*/ 785 h 881"/>
                <a:gd name="T6" fmla="*/ 95 w 1222"/>
                <a:gd name="T7" fmla="*/ 881 h 881"/>
                <a:gd name="T8" fmla="*/ 104 w 1222"/>
                <a:gd name="T9" fmla="*/ 881 h 881"/>
                <a:gd name="T10" fmla="*/ 1135 w 1222"/>
                <a:gd name="T11" fmla="*/ 789 h 881"/>
                <a:gd name="T12" fmla="*/ 1222 w 1222"/>
                <a:gd name="T13" fmla="*/ 694 h 881"/>
                <a:gd name="T14" fmla="*/ 1222 w 1222"/>
                <a:gd name="T15" fmla="*/ 182 h 881"/>
                <a:gd name="T16" fmla="*/ 1134 w 1222"/>
                <a:gd name="T17" fmla="*/ 87 h 881"/>
                <a:gd name="T18" fmla="*/ 103 w 1222"/>
                <a:gd name="T19" fmla="*/ 0 h 881"/>
                <a:gd name="T20" fmla="*/ 95 w 1222"/>
                <a:gd name="T21"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2" h="881">
                  <a:moveTo>
                    <a:pt x="95" y="0"/>
                  </a:moveTo>
                  <a:cubicBezTo>
                    <a:pt x="43" y="0"/>
                    <a:pt x="0" y="42"/>
                    <a:pt x="0" y="96"/>
                  </a:cubicBezTo>
                  <a:cubicBezTo>
                    <a:pt x="0" y="785"/>
                    <a:pt x="0" y="785"/>
                    <a:pt x="0" y="785"/>
                  </a:cubicBezTo>
                  <a:cubicBezTo>
                    <a:pt x="0" y="839"/>
                    <a:pt x="43" y="881"/>
                    <a:pt x="95" y="881"/>
                  </a:cubicBezTo>
                  <a:cubicBezTo>
                    <a:pt x="98" y="881"/>
                    <a:pt x="101" y="881"/>
                    <a:pt x="104" y="881"/>
                  </a:cubicBezTo>
                  <a:cubicBezTo>
                    <a:pt x="1135" y="789"/>
                    <a:pt x="1135" y="789"/>
                    <a:pt x="1135" y="789"/>
                  </a:cubicBezTo>
                  <a:cubicBezTo>
                    <a:pt x="1184" y="785"/>
                    <a:pt x="1222" y="744"/>
                    <a:pt x="1222" y="694"/>
                  </a:cubicBezTo>
                  <a:cubicBezTo>
                    <a:pt x="1222" y="182"/>
                    <a:pt x="1222" y="182"/>
                    <a:pt x="1222" y="182"/>
                  </a:cubicBezTo>
                  <a:cubicBezTo>
                    <a:pt x="1222" y="132"/>
                    <a:pt x="1184" y="91"/>
                    <a:pt x="1134" y="87"/>
                  </a:cubicBezTo>
                  <a:cubicBezTo>
                    <a:pt x="103" y="0"/>
                    <a:pt x="103" y="0"/>
                    <a:pt x="103" y="0"/>
                  </a:cubicBezTo>
                  <a:cubicBezTo>
                    <a:pt x="101" y="0"/>
                    <a:pt x="98" y="0"/>
                    <a:pt x="95" y="0"/>
                  </a:cubicBezTo>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148" name="矩形 147"/>
            <p:cNvSpPr/>
            <p:nvPr/>
          </p:nvSpPr>
          <p:spPr>
            <a:xfrm>
              <a:off x="5119005" y="3989216"/>
              <a:ext cx="1765970" cy="1384353"/>
            </a:xfrm>
            <a:prstGeom prst="rect">
              <a:avLst/>
            </a:prstGeom>
          </p:spPr>
          <p:txBody>
            <a:bodyPr wrap="square">
              <a:spAutoFit/>
            </a:bodyPr>
            <a:lstStyle/>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推进</a:t>
              </a: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区域安全</a:t>
              </a: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合作</a:t>
              </a:r>
            </a:p>
          </p:txBody>
        </p:sp>
      </p:grpSp>
      <p:grpSp>
        <p:nvGrpSpPr>
          <p:cNvPr id="9" name="组合 8"/>
          <p:cNvGrpSpPr/>
          <p:nvPr/>
        </p:nvGrpSpPr>
        <p:grpSpPr>
          <a:xfrm>
            <a:off x="8010806" y="3736196"/>
            <a:ext cx="2415295" cy="2046287"/>
            <a:chOff x="8356785" y="3658249"/>
            <a:chExt cx="2415295" cy="2046287"/>
          </a:xfrm>
          <a:effectLst>
            <a:outerShdw blurRad="76200" dir="13500000" sy="23000" kx="1200000" algn="br" rotWithShape="0">
              <a:prstClr val="black">
                <a:alpha val="20000"/>
              </a:prstClr>
            </a:outerShdw>
          </a:effectLst>
        </p:grpSpPr>
        <p:sp>
          <p:nvSpPr>
            <p:cNvPr id="172" name="íṣḷíḑè"/>
            <p:cNvSpPr/>
            <p:nvPr/>
          </p:nvSpPr>
          <p:spPr bwMode="auto">
            <a:xfrm>
              <a:off x="8356785" y="3658249"/>
              <a:ext cx="2415295" cy="2046287"/>
            </a:xfrm>
            <a:custGeom>
              <a:avLst/>
              <a:gdLst>
                <a:gd name="T0" fmla="*/ 95 w 1222"/>
                <a:gd name="T1" fmla="*/ 0 h 881"/>
                <a:gd name="T2" fmla="*/ 0 w 1222"/>
                <a:gd name="T3" fmla="*/ 96 h 881"/>
                <a:gd name="T4" fmla="*/ 0 w 1222"/>
                <a:gd name="T5" fmla="*/ 785 h 881"/>
                <a:gd name="T6" fmla="*/ 95 w 1222"/>
                <a:gd name="T7" fmla="*/ 881 h 881"/>
                <a:gd name="T8" fmla="*/ 104 w 1222"/>
                <a:gd name="T9" fmla="*/ 881 h 881"/>
                <a:gd name="T10" fmla="*/ 1135 w 1222"/>
                <a:gd name="T11" fmla="*/ 789 h 881"/>
                <a:gd name="T12" fmla="*/ 1222 w 1222"/>
                <a:gd name="T13" fmla="*/ 694 h 881"/>
                <a:gd name="T14" fmla="*/ 1222 w 1222"/>
                <a:gd name="T15" fmla="*/ 182 h 881"/>
                <a:gd name="T16" fmla="*/ 1134 w 1222"/>
                <a:gd name="T17" fmla="*/ 87 h 881"/>
                <a:gd name="T18" fmla="*/ 103 w 1222"/>
                <a:gd name="T19" fmla="*/ 0 h 881"/>
                <a:gd name="T20" fmla="*/ 95 w 1222"/>
                <a:gd name="T21" fmla="*/ 0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2" h="881">
                  <a:moveTo>
                    <a:pt x="95" y="0"/>
                  </a:moveTo>
                  <a:cubicBezTo>
                    <a:pt x="43" y="0"/>
                    <a:pt x="0" y="42"/>
                    <a:pt x="0" y="96"/>
                  </a:cubicBezTo>
                  <a:cubicBezTo>
                    <a:pt x="0" y="785"/>
                    <a:pt x="0" y="785"/>
                    <a:pt x="0" y="785"/>
                  </a:cubicBezTo>
                  <a:cubicBezTo>
                    <a:pt x="0" y="839"/>
                    <a:pt x="43" y="881"/>
                    <a:pt x="95" y="881"/>
                  </a:cubicBezTo>
                  <a:cubicBezTo>
                    <a:pt x="98" y="881"/>
                    <a:pt x="101" y="881"/>
                    <a:pt x="104" y="881"/>
                  </a:cubicBezTo>
                  <a:cubicBezTo>
                    <a:pt x="1135" y="789"/>
                    <a:pt x="1135" y="789"/>
                    <a:pt x="1135" y="789"/>
                  </a:cubicBezTo>
                  <a:cubicBezTo>
                    <a:pt x="1184" y="785"/>
                    <a:pt x="1222" y="744"/>
                    <a:pt x="1222" y="694"/>
                  </a:cubicBezTo>
                  <a:cubicBezTo>
                    <a:pt x="1222" y="182"/>
                    <a:pt x="1222" y="182"/>
                    <a:pt x="1222" y="182"/>
                  </a:cubicBezTo>
                  <a:cubicBezTo>
                    <a:pt x="1222" y="132"/>
                    <a:pt x="1184" y="91"/>
                    <a:pt x="1134" y="87"/>
                  </a:cubicBezTo>
                  <a:cubicBezTo>
                    <a:pt x="103" y="0"/>
                    <a:pt x="103" y="0"/>
                    <a:pt x="103" y="0"/>
                  </a:cubicBezTo>
                  <a:cubicBezTo>
                    <a:pt x="101" y="0"/>
                    <a:pt x="98" y="0"/>
                    <a:pt x="95" y="0"/>
                  </a:cubicBezTo>
                </a:path>
              </a:pathLst>
            </a:cu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txBody>
            <a:bodyPr vert="horz" wrap="square" lIns="91440" tIns="45720" rIns="91440" bIns="45720" numCol="1" anchor="t" anchorCtr="0" compatLnSpc="1"/>
            <a:lstStyle/>
            <a:p>
              <a:endParaRPr lang="zh-CN" altLang="en-US"/>
            </a:p>
          </p:txBody>
        </p:sp>
        <p:sp>
          <p:nvSpPr>
            <p:cNvPr id="157" name="矩形 156"/>
            <p:cNvSpPr/>
            <p:nvPr/>
          </p:nvSpPr>
          <p:spPr>
            <a:xfrm>
              <a:off x="8681447" y="3989216"/>
              <a:ext cx="1765970" cy="1384353"/>
            </a:xfrm>
            <a:prstGeom prst="rect">
              <a:avLst/>
            </a:prstGeom>
          </p:spPr>
          <p:txBody>
            <a:bodyPr wrap="square">
              <a:spAutoFit/>
            </a:bodyPr>
            <a:lstStyle/>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巩固扩大</a:t>
              </a: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社会和民意</a:t>
              </a:r>
            </a:p>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基础</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3112128"/>
            <a:ext cx="12191999" cy="3745872"/>
          </a:xfrm>
          <a:prstGeom prst="rect">
            <a:avLst/>
          </a:prstGeom>
          <a:gradFill flip="none" rotWithShape="1">
            <a:gsLst>
              <a:gs pos="85000">
                <a:srgbClr val="9E0406"/>
              </a:gs>
              <a:gs pos="0">
                <a:srgbClr val="C00000"/>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69829" y="3745873"/>
            <a:ext cx="3027791" cy="1728908"/>
            <a:chOff x="195229" y="3077185"/>
            <a:chExt cx="3027791" cy="1703853"/>
          </a:xfrm>
          <a:effectLst>
            <a:reflection blurRad="6350" stA="50000" endA="275" endPos="40000" dist="101600" dir="5400000" sy="-100000" algn="bl" rotWithShape="0"/>
          </a:effectLst>
        </p:grpSpPr>
        <p:pic>
          <p:nvPicPr>
            <p:cNvPr id="112" name="图片 111"/>
            <p:cNvPicPr>
              <a:picLocks noChangeAspect="1"/>
            </p:cNvPicPr>
            <p:nvPr/>
          </p:nvPicPr>
          <p:blipFill rotWithShape="1">
            <a:blip r:embed="rId3"/>
            <a:srcRect t="1412" b="1412"/>
            <a:stretch>
              <a:fillRect/>
            </a:stretch>
          </p:blipFill>
          <p:spPr>
            <a:xfrm>
              <a:off x="195229" y="3077185"/>
              <a:ext cx="3027791" cy="1703852"/>
            </a:xfrm>
            <a:prstGeom prst="rect">
              <a:avLst/>
            </a:prstGeom>
            <a:ln w="12700">
              <a:solidFill>
                <a:schemeClr val="bg1"/>
              </a:solidFill>
            </a:ln>
            <a:effectLst>
              <a:outerShdw blurRad="292100" dist="139700" dir="2700000" algn="tl" rotWithShape="0">
                <a:srgbClr val="333333">
                  <a:alpha val="15000"/>
                </a:srgbClr>
              </a:outerShdw>
            </a:effectLst>
          </p:spPr>
        </p:pic>
        <p:sp>
          <p:nvSpPr>
            <p:cNvPr id="4" name="矩形 3"/>
            <p:cNvSpPr/>
            <p:nvPr/>
          </p:nvSpPr>
          <p:spPr>
            <a:xfrm>
              <a:off x="195230" y="4455300"/>
              <a:ext cx="2920116" cy="325738"/>
            </a:xfrm>
            <a:prstGeom prst="rect">
              <a:avLst/>
            </a:prstGeom>
            <a:solidFill>
              <a:srgbClr val="B00000">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a:t>
              </a: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非洲国家合作</a:t>
              </a:r>
            </a:p>
          </p:txBody>
        </p:sp>
      </p:grpSp>
      <p:grpSp>
        <p:nvGrpSpPr>
          <p:cNvPr id="9" name="组合 8"/>
          <p:cNvGrpSpPr/>
          <p:nvPr/>
        </p:nvGrpSpPr>
        <p:grpSpPr>
          <a:xfrm>
            <a:off x="6163806" y="3745873"/>
            <a:ext cx="2932983" cy="1728909"/>
            <a:chOff x="6201059" y="3075623"/>
            <a:chExt cx="2932983" cy="1728909"/>
          </a:xfrm>
          <a:effectLst>
            <a:reflection blurRad="6350" stA="50000" endA="275" endPos="40000" dist="101600" dir="5400000" sy="-100000" algn="bl" rotWithShape="0"/>
          </a:effectLst>
        </p:grpSpPr>
        <p:pic>
          <p:nvPicPr>
            <p:cNvPr id="113" name="图片 112"/>
            <p:cNvPicPr>
              <a:picLocks noChangeAspect="1"/>
            </p:cNvPicPr>
            <p:nvPr/>
          </p:nvPicPr>
          <p:blipFill rotWithShape="1">
            <a:blip r:embed="rId4"/>
            <a:srcRect t="9224" b="6400"/>
            <a:stretch>
              <a:fillRect/>
            </a:stretch>
          </p:blipFill>
          <p:spPr>
            <a:xfrm>
              <a:off x="6204233" y="3075623"/>
              <a:ext cx="2929597" cy="1728908"/>
            </a:xfrm>
            <a:prstGeom prst="rect">
              <a:avLst/>
            </a:prstGeom>
            <a:ln w="12700">
              <a:solidFill>
                <a:schemeClr val="bg1"/>
              </a:solidFill>
            </a:ln>
            <a:effectLst>
              <a:outerShdw blurRad="292100" dist="139700" dir="2700000" algn="tl" rotWithShape="0">
                <a:srgbClr val="333333">
                  <a:alpha val="15000"/>
                </a:srgbClr>
              </a:outerShdw>
            </a:effectLst>
          </p:spPr>
        </p:pic>
        <p:sp>
          <p:nvSpPr>
            <p:cNvPr id="5" name="矩形 4"/>
            <p:cNvSpPr/>
            <p:nvPr/>
          </p:nvSpPr>
          <p:spPr>
            <a:xfrm>
              <a:off x="6201059" y="4453739"/>
              <a:ext cx="2932983" cy="350793"/>
            </a:xfrm>
            <a:prstGeom prst="rect">
              <a:avLst/>
            </a:prstGeom>
            <a:solidFill>
              <a:srgbClr val="B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a:t>
              </a: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阿拉伯语国家合作</a:t>
              </a:r>
            </a:p>
          </p:txBody>
        </p:sp>
      </p:grpSp>
      <p:grpSp>
        <p:nvGrpSpPr>
          <p:cNvPr id="8" name="组合 7"/>
          <p:cNvGrpSpPr/>
          <p:nvPr/>
        </p:nvGrpSpPr>
        <p:grpSpPr>
          <a:xfrm>
            <a:off x="3261626" y="3745873"/>
            <a:ext cx="2838174" cy="1728909"/>
            <a:chOff x="3307999" y="3075622"/>
            <a:chExt cx="2838174" cy="1728909"/>
          </a:xfrm>
          <a:effectLst>
            <a:reflection blurRad="6350" stA="50000" endA="275" endPos="40000" dist="101600" dir="5400000" sy="-100000" algn="bl" rotWithShape="0"/>
          </a:effectLst>
        </p:grpSpPr>
        <p:pic>
          <p:nvPicPr>
            <p:cNvPr id="114" name="图片 113"/>
            <p:cNvPicPr>
              <a:picLocks noChangeAspect="1"/>
            </p:cNvPicPr>
            <p:nvPr/>
          </p:nvPicPr>
          <p:blipFill rotWithShape="1">
            <a:blip r:embed="rId5"/>
            <a:srcRect t="6102" b="8924"/>
            <a:stretch>
              <a:fillRect/>
            </a:stretch>
          </p:blipFill>
          <p:spPr>
            <a:xfrm>
              <a:off x="3307999" y="3075622"/>
              <a:ext cx="2838174" cy="1728909"/>
            </a:xfrm>
            <a:prstGeom prst="rect">
              <a:avLst/>
            </a:prstGeom>
            <a:ln w="12700">
              <a:solidFill>
                <a:schemeClr val="bg1"/>
              </a:solidFill>
            </a:ln>
            <a:effectLst>
              <a:outerShdw blurRad="292100" dist="139700" dir="2700000" algn="tl" rotWithShape="0">
                <a:srgbClr val="333333">
                  <a:alpha val="15000"/>
                </a:srgbClr>
              </a:outerShdw>
            </a:effectLst>
          </p:spPr>
        </p:pic>
        <p:sp>
          <p:nvSpPr>
            <p:cNvPr id="6" name="矩形 5"/>
            <p:cNvSpPr/>
            <p:nvPr/>
          </p:nvSpPr>
          <p:spPr>
            <a:xfrm>
              <a:off x="3307999" y="4453739"/>
              <a:ext cx="2838174" cy="350792"/>
            </a:xfrm>
            <a:prstGeom prst="rect">
              <a:avLst/>
            </a:prstGeom>
            <a:solidFill>
              <a:srgbClr val="B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a:t>
              </a: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拉美和加勒比国家合作</a:t>
              </a:r>
            </a:p>
          </p:txBody>
        </p:sp>
      </p:grpSp>
      <p:grpSp>
        <p:nvGrpSpPr>
          <p:cNvPr id="10" name="组合 9"/>
          <p:cNvGrpSpPr/>
          <p:nvPr/>
        </p:nvGrpSpPr>
        <p:grpSpPr>
          <a:xfrm>
            <a:off x="9160794" y="3745873"/>
            <a:ext cx="2878806" cy="1728908"/>
            <a:chOff x="9186194" y="3104066"/>
            <a:chExt cx="2878806" cy="1700465"/>
          </a:xfrm>
          <a:effectLst>
            <a:reflection blurRad="6350" stA="50000" endA="275" endPos="40000" dist="101600" dir="5400000" sy="-100000" algn="bl" rotWithShape="0"/>
          </a:effectLst>
        </p:grpSpPr>
        <p:pic>
          <p:nvPicPr>
            <p:cNvPr id="115" name="图片 114"/>
            <p:cNvPicPr>
              <a:picLocks noChangeAspect="1"/>
            </p:cNvPicPr>
            <p:nvPr/>
          </p:nvPicPr>
          <p:blipFill rotWithShape="1">
            <a:blip r:embed="rId6"/>
            <a:srcRect t="2529" b="9345"/>
            <a:stretch>
              <a:fillRect/>
            </a:stretch>
          </p:blipFill>
          <p:spPr>
            <a:xfrm>
              <a:off x="9186194" y="3104066"/>
              <a:ext cx="2878806" cy="1700465"/>
            </a:xfrm>
            <a:prstGeom prst="rect">
              <a:avLst/>
            </a:prstGeom>
            <a:ln w="12700">
              <a:solidFill>
                <a:schemeClr val="bg1"/>
              </a:solidFill>
            </a:ln>
            <a:effectLst>
              <a:outerShdw blurRad="292100" dist="139700" dir="2700000" algn="tl" rotWithShape="0">
                <a:srgbClr val="333333">
                  <a:alpha val="15000"/>
                </a:srgbClr>
              </a:outerShdw>
            </a:effectLst>
          </p:spPr>
        </p:pic>
        <p:sp>
          <p:nvSpPr>
            <p:cNvPr id="7" name="矩形 6"/>
            <p:cNvSpPr/>
            <p:nvPr/>
          </p:nvSpPr>
          <p:spPr>
            <a:xfrm>
              <a:off x="9186194" y="4453739"/>
              <a:ext cx="2878806" cy="350792"/>
            </a:xfrm>
            <a:prstGeom prst="rect">
              <a:avLst/>
            </a:prstGeom>
            <a:solidFill>
              <a:srgbClr val="B00000">
                <a:alpha val="8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a:t>
              </a: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太平洋岛国合作</a:t>
              </a:r>
            </a:p>
          </p:txBody>
        </p:sp>
      </p:grpSp>
      <p:sp>
        <p:nvSpPr>
          <p:cNvPr id="13" name="对角圆角矩形 21"/>
          <p:cNvSpPr/>
          <p:nvPr/>
        </p:nvSpPr>
        <p:spPr>
          <a:xfrm>
            <a:off x="2147253" y="840963"/>
            <a:ext cx="789749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秉承正确义利观和真实亲诚理念，加强同发展中国家团结合作</a:t>
            </a:r>
          </a:p>
        </p:txBody>
      </p:sp>
      <p:grpSp>
        <p:nvGrpSpPr>
          <p:cNvPr id="18" name="组合 17"/>
          <p:cNvGrpSpPr/>
          <p:nvPr/>
        </p:nvGrpSpPr>
        <p:grpSpPr>
          <a:xfrm>
            <a:off x="1054100" y="1560458"/>
            <a:ext cx="10096500" cy="1932042"/>
            <a:chOff x="296842" y="1496958"/>
            <a:chExt cx="11466530" cy="1250495"/>
          </a:xfrm>
        </p:grpSpPr>
        <p:sp>
          <p:nvSpPr>
            <p:cNvPr id="19" name="işlídê"/>
            <p:cNvSpPr/>
            <p:nvPr/>
          </p:nvSpPr>
          <p:spPr>
            <a:xfrm>
              <a:off x="300672" y="1496958"/>
              <a:ext cx="11462700" cy="1226127"/>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20" name="矩形 19"/>
            <p:cNvSpPr/>
            <p:nvPr/>
          </p:nvSpPr>
          <p:spPr>
            <a:xfrm>
              <a:off x="296842" y="1513330"/>
              <a:ext cx="11462695" cy="123412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1321523" y="1752674"/>
            <a:ext cx="9548954" cy="1422954"/>
          </a:xfrm>
          <a:prstGeom prst="rect">
            <a:avLst/>
          </a:prstGeom>
          <a:noFill/>
        </p:spPr>
        <p:txBody>
          <a:bodyPr wrap="square">
            <a:spAutoFit/>
          </a:bodyPr>
          <a:lstStyle>
            <a:defPPr>
              <a:defRPr lang="zh-CN"/>
            </a:defPPr>
            <a:lvl1pPr indent="457200" algn="just">
              <a:lnSpc>
                <a:spcPct val="150000"/>
              </a:lnSpc>
              <a:defRPr sz="200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 广大发展中国家是我国在国际事务中的天然同盟军，我们要秉持正确义利观和真实亲诚理念，加强同发展中国家团结合作。中国是发展中国家一员，中国的发展机遇将同发展中国家共享。</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1" y="0"/>
            <a:ext cx="12192000" cy="6858000"/>
          </a:xfrm>
          <a:prstGeom prst="rect">
            <a:avLst/>
          </a:prstGeom>
          <a:noFill/>
        </p:spPr>
      </p:pic>
      <p:grpSp>
        <p:nvGrpSpPr>
          <p:cNvPr id="11" name="组合 10"/>
          <p:cNvGrpSpPr/>
          <p:nvPr/>
        </p:nvGrpSpPr>
        <p:grpSpPr>
          <a:xfrm>
            <a:off x="876300" y="1614303"/>
            <a:ext cx="10440035" cy="4514717"/>
            <a:chOff x="876300" y="1614303"/>
            <a:chExt cx="10440035" cy="4514717"/>
          </a:xfrm>
        </p:grpSpPr>
        <p:sp>
          <p:nvSpPr>
            <p:cNvPr id="12"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图文框 12"/>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 name="矩形 8"/>
          <p:cNvSpPr/>
          <p:nvPr/>
        </p:nvSpPr>
        <p:spPr>
          <a:xfrm>
            <a:off x="1720849" y="2653228"/>
            <a:ext cx="8749665" cy="2441630"/>
          </a:xfrm>
          <a:prstGeom prst="rect">
            <a:avLst/>
          </a:prstGeom>
        </p:spPr>
        <p:txBody>
          <a:bodyPr wrap="square">
            <a:spAutoFit/>
          </a:bodyPr>
          <a:lstStyle/>
          <a:p>
            <a:pPr algn="just" fontAlgn="auto">
              <a:lnSpc>
                <a:spcPct val="150000"/>
              </a:lnSpc>
            </a:pPr>
            <a:r>
              <a:rPr lang="zh-CN" altLang="en-US" sz="2200" b="1" dirty="0">
                <a:latin typeface="楷体" panose="02010609060101010101" pitchFamily="49" charset="-122"/>
                <a:ea typeface="楷体" panose="02010609060101010101" pitchFamily="49" charset="-122"/>
              </a:rPr>
              <a:t>　 </a:t>
            </a:r>
            <a:r>
              <a:rPr lang="en-US" altLang="zh-CN" sz="2200" b="1" dirty="0">
                <a:latin typeface="楷体" panose="02010609060101010101" pitchFamily="49" charset="-122"/>
                <a:ea typeface="楷体" panose="02010609060101010101" pitchFamily="49" charset="-122"/>
                <a:cs typeface="楷体" panose="02010609060101010101" pitchFamily="49" charset="-122"/>
                <a:sym typeface="+mn-ea"/>
              </a:rPr>
              <a:t>推动构建新型国际关系，就是要秉持相互尊重、公平正义、合作共赢，摒弃传统的以强凌弱的丛林法则，走出一条对话而不对抗、结伴而不结盟的国与国交往新路</a:t>
            </a:r>
            <a:r>
              <a:rPr lang="zh-CN" altLang="en-US" sz="2200" b="1" dirty="0">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200" b="1" dirty="0">
              <a:latin typeface="楷体" panose="02010609060101010101" pitchFamily="49" charset="-122"/>
              <a:ea typeface="楷体" panose="02010609060101010101" pitchFamily="49" charset="-122"/>
              <a:cs typeface="楷体" panose="02010609060101010101" pitchFamily="49" charset="-122"/>
              <a:sym typeface="+mn-ea"/>
            </a:endParaRPr>
          </a:p>
          <a:p>
            <a:pPr algn="r" fontAlgn="auto">
              <a:lnSpc>
                <a:spcPct val="120000"/>
              </a:lnSpc>
              <a:spcBef>
                <a:spcPts val="800"/>
              </a:spcBef>
            </a:pPr>
            <a:r>
              <a:rPr lang="en-US" altLang="zh-CN"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习近平在会见出席“</a:t>
            </a:r>
            <a:r>
              <a:rPr lang="en-US" altLang="zh-CN" b="1" dirty="0">
                <a:latin typeface="楷体" panose="02010609060101010101" pitchFamily="49" charset="-122"/>
                <a:ea typeface="楷体" panose="02010609060101010101" pitchFamily="49" charset="-122"/>
                <a:cs typeface="楷体" panose="02010609060101010101" pitchFamily="49" charset="-122"/>
                <a:sym typeface="+mn-ea"/>
              </a:rPr>
              <a:t>2017</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从都国际论坛”外方嘉宾时的谈话</a:t>
            </a:r>
            <a:endParaRPr lang="en-US" altLang="zh-CN" b="1" dirty="0">
              <a:latin typeface="楷体" panose="02010609060101010101" pitchFamily="49" charset="-122"/>
              <a:ea typeface="楷体" panose="02010609060101010101" pitchFamily="49" charset="-122"/>
              <a:cs typeface="楷体" panose="02010609060101010101" pitchFamily="49" charset="-122"/>
              <a:sym typeface="+mn-ea"/>
            </a:endParaRPr>
          </a:p>
          <a:p>
            <a:pPr algn="r" fontAlgn="auto">
              <a:lnSpc>
                <a:spcPct val="120000"/>
              </a:lnSpc>
              <a:spcBef>
                <a:spcPts val="800"/>
              </a:spcBef>
            </a:pP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b="1" dirty="0">
                <a:latin typeface="楷体" panose="02010609060101010101" pitchFamily="49" charset="-122"/>
                <a:ea typeface="楷体" panose="02010609060101010101" pitchFamily="49" charset="-122"/>
                <a:cs typeface="楷体" panose="02010609060101010101" pitchFamily="49" charset="-122"/>
                <a:sym typeface="+mn-ea"/>
              </a:rPr>
              <a:t>2017</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年</a:t>
            </a:r>
            <a:r>
              <a:rPr lang="en-US" altLang="zh-CN" b="1" dirty="0">
                <a:latin typeface="楷体" panose="02010609060101010101" pitchFamily="49" charset="-122"/>
                <a:ea typeface="楷体" panose="02010609060101010101" pitchFamily="49" charset="-122"/>
                <a:cs typeface="楷体" panose="02010609060101010101" pitchFamily="49" charset="-122"/>
                <a:sym typeface="+mn-ea"/>
              </a:rPr>
              <a:t>11</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月</a:t>
            </a:r>
            <a:r>
              <a:rPr lang="en-US" altLang="zh-CN" b="1" dirty="0">
                <a:latin typeface="楷体" panose="02010609060101010101" pitchFamily="49" charset="-122"/>
                <a:ea typeface="楷体" panose="02010609060101010101" pitchFamily="49" charset="-122"/>
                <a:cs typeface="楷体" panose="02010609060101010101" pitchFamily="49" charset="-122"/>
                <a:sym typeface="+mn-ea"/>
              </a:rPr>
              <a:t>30</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日）</a:t>
            </a:r>
            <a:endParaRPr lang="zh-CN" altLang="en-US" b="1" dirty="0">
              <a:latin typeface="楷体" panose="02010609060101010101" pitchFamily="49" charset="-122"/>
              <a:ea typeface="楷体" panose="02010609060101010101" pitchFamily="49" charset="-122"/>
              <a:cs typeface="楷体" panose="02010609060101010101" pitchFamily="49" charset="-122"/>
            </a:endParaRPr>
          </a:p>
        </p:txBody>
      </p:sp>
      <p:sp>
        <p:nvSpPr>
          <p:cNvPr id="2" name="矩形 1"/>
          <p:cNvSpPr/>
          <p:nvPr/>
        </p:nvSpPr>
        <p:spPr>
          <a:xfrm>
            <a:off x="3788734" y="885323"/>
            <a:ext cx="4613893"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（二）推动建设新型国际关系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841100" y="3250050"/>
            <a:ext cx="10588900" cy="2922150"/>
            <a:chOff x="296842" y="1496958"/>
            <a:chExt cx="11466530" cy="1234400"/>
          </a:xfrm>
        </p:grpSpPr>
        <p:sp>
          <p:nvSpPr>
            <p:cNvPr id="35" name="işlídê"/>
            <p:cNvSpPr/>
            <p:nvPr/>
          </p:nvSpPr>
          <p:spPr>
            <a:xfrm>
              <a:off x="300672" y="1496958"/>
              <a:ext cx="11462700" cy="1226127"/>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36" name="矩形 35"/>
            <p:cNvSpPr/>
            <p:nvPr/>
          </p:nvSpPr>
          <p:spPr>
            <a:xfrm>
              <a:off x="296842" y="1497235"/>
              <a:ext cx="11462696" cy="123412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1274215" y="3885363"/>
            <a:ext cx="9758184" cy="1938020"/>
          </a:xfrm>
          <a:prstGeom prst="rect">
            <a:avLst/>
          </a:prstGeom>
          <a:noFill/>
        </p:spPr>
        <p:txBody>
          <a:bodyPr wrap="square" rtlCol="0">
            <a:spAutoFit/>
          </a:bodyPr>
          <a:lstStyle/>
          <a:p>
            <a:pPr indent="508000" algn="just" fontAlgn="auto">
              <a:lnSpc>
                <a:spcPct val="150000"/>
              </a:lnSpc>
              <a:extLst>
                <a:ext uri="{35155182-B16C-46BC-9424-99874614C6A1}">
                  <wpsdc:indentchars xmlns:wpsdc="http://www.wps.cn/officeDocument/2017/drawingmlCustomData" xmlns="" val="200" checksum="282533468"/>
                </a:ext>
              </a:extLst>
            </a:pPr>
            <a:r>
              <a:rPr 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面对错综复杂的国际形势，如何才能有效应对全球危机，保障国际和平、安全和发展？这是各国都在思考的问题。倡导以合作共赢为核心的新型国际关系正是寻求处理好国家间关系、保持国际社会稳定发展的“中国方案”，充分彰显中国作为负责任大国的使命担当。</a:t>
            </a:r>
          </a:p>
        </p:txBody>
      </p:sp>
      <p:sp>
        <p:nvSpPr>
          <p:cNvPr id="4" name="对角圆角矩形 21"/>
          <p:cNvSpPr/>
          <p:nvPr/>
        </p:nvSpPr>
        <p:spPr>
          <a:xfrm>
            <a:off x="3666808" y="986763"/>
            <a:ext cx="485838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创造性提出建设新型国际关系</a:t>
            </a:r>
          </a:p>
        </p:txBody>
      </p:sp>
      <p:grpSp>
        <p:nvGrpSpPr>
          <p:cNvPr id="8" name="组合 7"/>
          <p:cNvGrpSpPr/>
          <p:nvPr/>
        </p:nvGrpSpPr>
        <p:grpSpPr>
          <a:xfrm>
            <a:off x="2301888" y="1903981"/>
            <a:ext cx="2362200" cy="1677419"/>
            <a:chOff x="2733688" y="1751581"/>
            <a:chExt cx="2362200" cy="1677419"/>
          </a:xfrm>
        </p:grpSpPr>
        <p:grpSp>
          <p:nvGrpSpPr>
            <p:cNvPr id="2" name="组合 1"/>
            <p:cNvGrpSpPr/>
            <p:nvPr/>
          </p:nvGrpSpPr>
          <p:grpSpPr>
            <a:xfrm>
              <a:off x="2733688" y="1751581"/>
              <a:ext cx="2362200" cy="1677419"/>
              <a:chOff x="660400" y="2268505"/>
              <a:chExt cx="4594365" cy="3262499"/>
            </a:xfrm>
          </p:grpSpPr>
          <p:sp>
            <p:nvSpPr>
              <p:cNvPr id="23" name="îSľïdè"/>
              <p:cNvSpPr/>
              <p:nvPr/>
            </p:nvSpPr>
            <p:spPr bwMode="auto">
              <a:xfrm>
                <a:off x="660400" y="2268505"/>
                <a:ext cx="4085064" cy="3034668"/>
              </a:xfrm>
              <a:prstGeom prst="parallelogram">
                <a:avLst/>
              </a:prstGeom>
              <a:solidFill>
                <a:schemeClr val="accent6">
                  <a:lumMod val="50000"/>
                </a:schemeClr>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24" name="íṥľïďê"/>
              <p:cNvSpPr/>
              <p:nvPr/>
            </p:nvSpPr>
            <p:spPr bwMode="auto">
              <a:xfrm>
                <a:off x="894576" y="2496336"/>
                <a:ext cx="4360189" cy="3034668"/>
              </a:xfrm>
              <a:prstGeom prst="parallelogram">
                <a:avLst>
                  <a:gd name="adj" fmla="val 24410"/>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chemeClr val="lt1"/>
                  </a:solidFill>
                </a:endParaRPr>
              </a:p>
            </p:txBody>
          </p:sp>
        </p:grpSp>
        <p:sp>
          <p:nvSpPr>
            <p:cNvPr id="63" name="文本框 2"/>
            <p:cNvSpPr txBox="1"/>
            <p:nvPr>
              <p:custDataLst>
                <p:tags r:id="rId3"/>
              </p:custDataLst>
            </p:nvPr>
          </p:nvSpPr>
          <p:spPr>
            <a:xfrm>
              <a:off x="3342336" y="2082930"/>
              <a:ext cx="1144905" cy="1014720"/>
            </a:xfrm>
            <a:prstGeom prst="rect">
              <a:avLst/>
            </a:prstGeom>
            <a:noFill/>
          </p:spPr>
          <p:txBody>
            <a:bodyPr wrap="square" rtlCol="0">
              <a:noAutofit/>
            </a:bodyPr>
            <a:lstStyle>
              <a:defPPr>
                <a:defRPr lang="en-US"/>
              </a:defPPr>
              <a:lvl1pPr marL="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9pPr>
            </a:lstStyle>
            <a:p>
              <a:pPr algn="ctr"/>
              <a:r>
                <a:rPr lang="zh-CN" altLang="en-US" sz="3200" b="1" dirty="0">
                  <a:solidFill>
                    <a:sysClr val="window" lastClr="FFFFFF"/>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Arial" panose="020B0604020202020204" pitchFamily="34" charset="0"/>
                </a:rPr>
                <a:t>相互</a:t>
              </a:r>
            </a:p>
            <a:p>
              <a:pPr algn="ctr"/>
              <a:r>
                <a:rPr lang="zh-CN" altLang="en-US" sz="3200" b="1" dirty="0">
                  <a:solidFill>
                    <a:sysClr val="window" lastClr="FFFFFF"/>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Arial" panose="020B0604020202020204" pitchFamily="34" charset="0"/>
                </a:rPr>
                <a:t>尊重</a:t>
              </a:r>
            </a:p>
          </p:txBody>
        </p:sp>
      </p:grpSp>
      <p:grpSp>
        <p:nvGrpSpPr>
          <p:cNvPr id="7" name="组合 6"/>
          <p:cNvGrpSpPr/>
          <p:nvPr/>
        </p:nvGrpSpPr>
        <p:grpSpPr>
          <a:xfrm>
            <a:off x="4912006" y="1903981"/>
            <a:ext cx="2362200" cy="1677419"/>
            <a:chOff x="5343806" y="1751581"/>
            <a:chExt cx="2362200" cy="1677419"/>
          </a:xfrm>
        </p:grpSpPr>
        <p:grpSp>
          <p:nvGrpSpPr>
            <p:cNvPr id="25" name="组合 24"/>
            <p:cNvGrpSpPr/>
            <p:nvPr/>
          </p:nvGrpSpPr>
          <p:grpSpPr>
            <a:xfrm>
              <a:off x="5343806" y="1751581"/>
              <a:ext cx="2362200" cy="1677419"/>
              <a:chOff x="660400" y="2268505"/>
              <a:chExt cx="4594365" cy="3262499"/>
            </a:xfrm>
          </p:grpSpPr>
          <p:sp>
            <p:nvSpPr>
              <p:cNvPr id="26" name="îSľïdè"/>
              <p:cNvSpPr/>
              <p:nvPr/>
            </p:nvSpPr>
            <p:spPr bwMode="auto">
              <a:xfrm>
                <a:off x="660400" y="2268505"/>
                <a:ext cx="4085064" cy="3034668"/>
              </a:xfrm>
              <a:prstGeom prst="parallelogram">
                <a:avLst/>
              </a:prstGeom>
              <a:solidFill>
                <a:schemeClr val="accent2">
                  <a:lumMod val="50000"/>
                </a:schemeClr>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27" name="íṥľïďê"/>
              <p:cNvSpPr/>
              <p:nvPr/>
            </p:nvSpPr>
            <p:spPr bwMode="auto">
              <a:xfrm>
                <a:off x="894576" y="2496336"/>
                <a:ext cx="4360189" cy="3034668"/>
              </a:xfrm>
              <a:prstGeom prst="parallelogram">
                <a:avLst>
                  <a:gd name="adj" fmla="val 24410"/>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chemeClr val="lt1"/>
                  </a:solidFill>
                </a:endParaRPr>
              </a:p>
            </p:txBody>
          </p:sp>
        </p:grpSp>
        <p:sp>
          <p:nvSpPr>
            <p:cNvPr id="64" name="文本框 90"/>
            <p:cNvSpPr txBox="1"/>
            <p:nvPr>
              <p:custDataLst>
                <p:tags r:id="rId2"/>
              </p:custDataLst>
            </p:nvPr>
          </p:nvSpPr>
          <p:spPr>
            <a:xfrm>
              <a:off x="5865600" y="2082930"/>
              <a:ext cx="1318613" cy="1014721"/>
            </a:xfrm>
            <a:prstGeom prst="rect">
              <a:avLst/>
            </a:prstGeom>
            <a:noFill/>
          </p:spPr>
          <p:txBody>
            <a:bodyPr wrap="square" rtlCol="0">
              <a:noAutofit/>
            </a:bodyPr>
            <a:lstStyle>
              <a:defPPr>
                <a:defRPr lang="en-US"/>
              </a:defPPr>
              <a:lvl1pPr marL="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9pPr>
            </a:lstStyle>
            <a:p>
              <a:pPr algn="ctr"/>
              <a:r>
                <a:rPr lang="zh-CN" altLang="en-US" sz="3200" b="1" dirty="0">
                  <a:solidFill>
                    <a:sysClr val="window" lastClr="FFFFFF"/>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Arial" panose="020B0604020202020204" pitchFamily="34" charset="0"/>
                </a:rPr>
                <a:t>公平正义</a:t>
              </a:r>
            </a:p>
          </p:txBody>
        </p:sp>
      </p:grpSp>
      <p:grpSp>
        <p:nvGrpSpPr>
          <p:cNvPr id="3" name="组合 2"/>
          <p:cNvGrpSpPr/>
          <p:nvPr/>
        </p:nvGrpSpPr>
        <p:grpSpPr>
          <a:xfrm>
            <a:off x="7522123" y="1903981"/>
            <a:ext cx="2362200" cy="1677419"/>
            <a:chOff x="7953923" y="1751581"/>
            <a:chExt cx="2362200" cy="1677419"/>
          </a:xfrm>
        </p:grpSpPr>
        <p:grpSp>
          <p:nvGrpSpPr>
            <p:cNvPr id="28" name="组合 27"/>
            <p:cNvGrpSpPr/>
            <p:nvPr/>
          </p:nvGrpSpPr>
          <p:grpSpPr>
            <a:xfrm>
              <a:off x="7953923" y="1751581"/>
              <a:ext cx="2362200" cy="1677419"/>
              <a:chOff x="660400" y="2268505"/>
              <a:chExt cx="4594365" cy="3262499"/>
            </a:xfrm>
          </p:grpSpPr>
          <p:sp>
            <p:nvSpPr>
              <p:cNvPr id="29" name="îSľïdè"/>
              <p:cNvSpPr/>
              <p:nvPr/>
            </p:nvSpPr>
            <p:spPr bwMode="auto">
              <a:xfrm>
                <a:off x="660400" y="2268505"/>
                <a:ext cx="4085064" cy="3034668"/>
              </a:xfrm>
              <a:prstGeom prst="parallelogram">
                <a:avLst/>
              </a:prstGeom>
              <a:solidFill>
                <a:schemeClr val="accent5">
                  <a:lumMod val="50000"/>
                </a:schemeClr>
              </a:solidFill>
              <a:ln w="19050">
                <a:noFill/>
                <a:round/>
              </a:ln>
            </p:spPr>
            <p:txBody>
              <a:bodyPr vert="horz" wrap="none" lIns="91440" tIns="45720" rIns="91440" bIns="45720" numCol="1" rtlCol="0" anchor="ctr" anchorCtr="1" compatLnSpc="1"/>
              <a:lstStyle/>
              <a:p>
                <a:pPr algn="ctr"/>
                <a:endParaRPr lang="zh-CN" altLang="en-US" sz="1200" b="1" dirty="0">
                  <a:solidFill>
                    <a:schemeClr val="tx1">
                      <a:lumMod val="75000"/>
                      <a:lumOff val="25000"/>
                    </a:schemeClr>
                  </a:solidFill>
                </a:endParaRPr>
              </a:p>
            </p:txBody>
          </p:sp>
          <p:sp>
            <p:nvSpPr>
              <p:cNvPr id="30" name="íṥľïďê"/>
              <p:cNvSpPr/>
              <p:nvPr/>
            </p:nvSpPr>
            <p:spPr bwMode="auto">
              <a:xfrm>
                <a:off x="894576" y="2496336"/>
                <a:ext cx="4360189" cy="3034668"/>
              </a:xfrm>
              <a:prstGeom prst="parallelogram">
                <a:avLst>
                  <a:gd name="adj" fmla="val 24410"/>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chemeClr val="lt1"/>
                  </a:solidFill>
                </a:endParaRPr>
              </a:p>
            </p:txBody>
          </p:sp>
        </p:grpSp>
        <p:sp>
          <p:nvSpPr>
            <p:cNvPr id="65" name="文本框 91"/>
            <p:cNvSpPr txBox="1"/>
            <p:nvPr>
              <p:custDataLst>
                <p:tags r:id="rId1"/>
              </p:custDataLst>
            </p:nvPr>
          </p:nvSpPr>
          <p:spPr>
            <a:xfrm>
              <a:off x="8475717" y="2082930"/>
              <a:ext cx="1318613" cy="1014721"/>
            </a:xfrm>
            <a:prstGeom prst="rect">
              <a:avLst/>
            </a:prstGeom>
            <a:noFill/>
          </p:spPr>
          <p:txBody>
            <a:bodyPr wrap="square" rtlCol="0">
              <a:noAutofit/>
            </a:bodyPr>
            <a:lstStyle>
              <a:defPPr>
                <a:defRPr lang="en-US"/>
              </a:defPPr>
              <a:lvl1pPr marL="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5F5F5F"/>
                  </a:solidFill>
                  <a:latin typeface="Arial" panose="020B0604020202020204" pitchFamily="34" charset="0"/>
                  <a:ea typeface="微软雅黑" panose="020B0503020204020204" pitchFamily="34" charset="-122"/>
                  <a:cs typeface="+mn-ea"/>
                </a:defRPr>
              </a:lvl9pPr>
            </a:lstStyle>
            <a:p>
              <a:pPr algn="ctr"/>
              <a:r>
                <a:rPr lang="zh-CN" altLang="en-US" sz="3200" b="1" dirty="0">
                  <a:solidFill>
                    <a:sysClr val="window" lastClr="FFFFFF"/>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Arial" panose="020B0604020202020204" pitchFamily="34" charset="0"/>
                </a:rPr>
                <a:t>合作共赢</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b="24763"/>
          <a:stretch>
            <a:fillRect/>
          </a:stretch>
        </p:blipFill>
        <p:spPr>
          <a:xfrm>
            <a:off x="-1" y="1573797"/>
            <a:ext cx="12205337" cy="5284203"/>
          </a:xfrm>
          <a:prstGeom prst="rect">
            <a:avLst/>
          </a:prstGeom>
        </p:spPr>
      </p:pic>
      <p:sp>
        <p:nvSpPr>
          <p:cNvPr id="5" name="iṩľîḋê"/>
          <p:cNvSpPr/>
          <p:nvPr/>
        </p:nvSpPr>
        <p:spPr>
          <a:xfrm>
            <a:off x="311784" y="1447800"/>
            <a:ext cx="11575415" cy="5410200"/>
          </a:xfrm>
          <a:prstGeom prst="rect">
            <a:avLst/>
          </a:prstGeom>
          <a:gradFill flip="none" rotWithShape="1">
            <a:gsLst>
              <a:gs pos="61000">
                <a:schemeClr val="bg1">
                  <a:alpha val="43000"/>
                </a:schemeClr>
              </a:gs>
              <a:gs pos="10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bg1"/>
              </a:solidFill>
            </a:endParaRPr>
          </a:p>
        </p:txBody>
      </p:sp>
      <p:sp>
        <p:nvSpPr>
          <p:cNvPr id="19" name="矩形 18"/>
          <p:cNvSpPr/>
          <p:nvPr/>
        </p:nvSpPr>
        <p:spPr>
          <a:xfrm rot="5400000">
            <a:off x="4088067" y="-2988878"/>
            <a:ext cx="4015866" cy="12192002"/>
          </a:xfrm>
          <a:prstGeom prst="rect">
            <a:avLst/>
          </a:prstGeom>
          <a:gradFill>
            <a:gsLst>
              <a:gs pos="43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338455" y="807685"/>
            <a:ext cx="11826875" cy="1205265"/>
            <a:chOff x="332508" y="5363441"/>
            <a:chExt cx="11826745" cy="1106631"/>
          </a:xfrm>
        </p:grpSpPr>
        <p:grpSp>
          <p:nvGrpSpPr>
            <p:cNvPr id="17" name="组合 16"/>
            <p:cNvGrpSpPr/>
            <p:nvPr/>
          </p:nvGrpSpPr>
          <p:grpSpPr>
            <a:xfrm>
              <a:off x="332508" y="5363441"/>
              <a:ext cx="11826745" cy="1106631"/>
              <a:chOff x="332508" y="1994763"/>
              <a:chExt cx="11826745" cy="391694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08" y="1994763"/>
                <a:ext cx="11826745" cy="3916940"/>
              </a:xfrm>
              <a:prstGeom prst="rect">
                <a:avLst/>
              </a:prstGeom>
            </p:spPr>
          </p:pic>
          <p:sp>
            <p:nvSpPr>
              <p:cNvPr id="2" name="矩形 1"/>
              <p:cNvSpPr/>
              <p:nvPr/>
            </p:nvSpPr>
            <p:spPr>
              <a:xfrm>
                <a:off x="1056000" y="1994766"/>
                <a:ext cx="10080000" cy="3600001"/>
              </a:xfrm>
              <a:prstGeom prst="rect">
                <a:avLst/>
              </a:prstGeom>
              <a:gradFill>
                <a:gsLst>
                  <a:gs pos="75000">
                    <a:srgbClr val="FFFDFD"/>
                  </a:gs>
                  <a:gs pos="0">
                    <a:srgbClr val="FFFDEB"/>
                  </a:gs>
                </a:gsLst>
                <a:lin ang="2700000" scaled="0"/>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10600030101010101" charset="-122"/>
                  <a:ea typeface="等线" panose="02010600030101010101" charset="-122"/>
                </a:endParaRPr>
              </a:p>
            </p:txBody>
          </p:sp>
        </p:grpSp>
        <p:sp>
          <p:nvSpPr>
            <p:cNvPr id="23" name="矩形 22"/>
            <p:cNvSpPr/>
            <p:nvPr/>
          </p:nvSpPr>
          <p:spPr>
            <a:xfrm>
              <a:off x="2948160" y="5570736"/>
              <a:ext cx="6595439" cy="496122"/>
            </a:xfrm>
            <a:prstGeom prst="rect">
              <a:avLst/>
            </a:prstGeom>
          </p:spPr>
          <p:txBody>
            <a:bodyPr wrap="square">
              <a:spAutoFit/>
            </a:bodyPr>
            <a:lstStyle/>
            <a:p>
              <a:pPr algn="ctr">
                <a:lnSpc>
                  <a:spcPct val="150000"/>
                </a:lnSpc>
                <a:spcAft>
                  <a:spcPts val="1200"/>
                </a:spcAft>
                <a:buClr>
                  <a:schemeClr val="tx1">
                    <a:lumMod val="85000"/>
                    <a:lumOff val="15000"/>
                  </a:schemeClr>
                </a:buClr>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新型国际关系</a:t>
              </a:r>
              <a:r>
                <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新</a:t>
              </a:r>
              <a:r>
                <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在何处？</a:t>
              </a:r>
            </a:p>
          </p:txBody>
        </p:sp>
        <p:grpSp>
          <p:nvGrpSpPr>
            <p:cNvPr id="4" name="组合 3"/>
            <p:cNvGrpSpPr>
              <a:grpSpLocks noChangeAspect="1"/>
            </p:cNvGrpSpPr>
            <p:nvPr/>
          </p:nvGrpSpPr>
          <p:grpSpPr>
            <a:xfrm>
              <a:off x="2089442" y="5575589"/>
              <a:ext cx="573682" cy="592791"/>
              <a:chOff x="847275" y="774238"/>
              <a:chExt cx="1114865" cy="1152000"/>
            </a:xfrm>
          </p:grpSpPr>
          <p:sp>
            <p:nvSpPr>
              <p:cNvPr id="25" name="文本框 24"/>
              <p:cNvSpPr txBox="1">
                <a:spLocks noChangeAspect="1"/>
              </p:cNvSpPr>
              <p:nvPr/>
            </p:nvSpPr>
            <p:spPr>
              <a:xfrm rot="900000">
                <a:off x="1363731" y="968247"/>
                <a:ext cx="598409" cy="864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chemeClr val="bg1"/>
                  </a:gs>
                  <a:gs pos="20000">
                    <a:srgbClr val="F7C973">
                      <a:alpha val="80000"/>
                    </a:srgbClr>
                  </a:gs>
                  <a:gs pos="100000">
                    <a:srgbClr val="ED2123">
                      <a:alpha val="0"/>
                    </a:srgbClr>
                  </a:gs>
                </a:gsLst>
                <a:lin ang="0" scaled="0"/>
              </a:gradFill>
              <a:ln>
                <a:noFill/>
              </a:ln>
              <a:effectLst>
                <a:outerShdw dist="63500" dir="2700000" algn="tl" rotWithShape="0">
                  <a:schemeClr val="accent2">
                    <a:lumMod val="20000"/>
                    <a:lumOff val="8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sp>
            <p:nvSpPr>
              <p:cNvPr id="26" name="文本框 25"/>
              <p:cNvSpPr txBox="1">
                <a:spLocks noChangeAspect="1"/>
              </p:cNvSpPr>
              <p:nvPr/>
            </p:nvSpPr>
            <p:spPr>
              <a:xfrm>
                <a:off x="847275" y="774238"/>
                <a:ext cx="797879" cy="1152000"/>
              </a:xfrm>
              <a:custGeom>
                <a:avLst/>
                <a:gdLst/>
                <a:ahLst/>
                <a:cxnLst/>
                <a:rect l="l" t="t" r="r" b="b"/>
                <a:pathLst>
                  <a:path w="562502" h="812155">
                    <a:moveTo>
                      <a:pt x="257655" y="620500"/>
                    </a:moveTo>
                    <a:cubicBezTo>
                      <a:pt x="319902" y="626389"/>
                      <a:pt x="353866" y="659088"/>
                      <a:pt x="359548" y="718598"/>
                    </a:cubicBezTo>
                    <a:cubicBezTo>
                      <a:pt x="353576" y="775122"/>
                      <a:pt x="319674" y="806308"/>
                      <a:pt x="257842" y="812155"/>
                    </a:cubicBezTo>
                    <a:cubicBezTo>
                      <a:pt x="195968" y="806349"/>
                      <a:pt x="162066" y="775101"/>
                      <a:pt x="156136" y="718411"/>
                    </a:cubicBezTo>
                    <a:cubicBezTo>
                      <a:pt x="161776" y="659026"/>
                      <a:pt x="195615" y="626389"/>
                      <a:pt x="257655" y="620500"/>
                    </a:cubicBezTo>
                    <a:close/>
                    <a:moveTo>
                      <a:pt x="284590" y="0"/>
                    </a:moveTo>
                    <a:cubicBezTo>
                      <a:pt x="464364" y="5433"/>
                      <a:pt x="556967" y="70417"/>
                      <a:pt x="562400" y="194952"/>
                    </a:cubicBezTo>
                    <a:cubicBezTo>
                      <a:pt x="565095" y="272916"/>
                      <a:pt x="514895" y="336822"/>
                      <a:pt x="411800" y="386669"/>
                    </a:cubicBezTo>
                    <a:cubicBezTo>
                      <a:pt x="319736" y="427932"/>
                      <a:pt x="278908" y="492999"/>
                      <a:pt x="289318" y="581870"/>
                    </a:cubicBezTo>
                    <a:lnTo>
                      <a:pt x="223566" y="581870"/>
                    </a:lnTo>
                    <a:cubicBezTo>
                      <a:pt x="215065" y="491921"/>
                      <a:pt x="239968" y="417689"/>
                      <a:pt x="298275" y="359175"/>
                    </a:cubicBezTo>
                    <a:cubicBezTo>
                      <a:pt x="362264" y="292822"/>
                      <a:pt x="391646" y="234660"/>
                      <a:pt x="386420" y="184688"/>
                    </a:cubicBezTo>
                    <a:cubicBezTo>
                      <a:pt x="386420" y="98140"/>
                      <a:pt x="351005" y="54865"/>
                      <a:pt x="280173" y="54865"/>
                    </a:cubicBezTo>
                    <a:cubicBezTo>
                      <a:pt x="225225" y="49681"/>
                      <a:pt x="190390" y="97663"/>
                      <a:pt x="175668" y="198809"/>
                    </a:cubicBezTo>
                    <a:cubicBezTo>
                      <a:pt x="169821" y="248573"/>
                      <a:pt x="139962" y="273455"/>
                      <a:pt x="86092" y="273455"/>
                    </a:cubicBezTo>
                    <a:cubicBezTo>
                      <a:pt x="28697" y="273455"/>
                      <a:pt x="0" y="248407"/>
                      <a:pt x="0" y="198311"/>
                    </a:cubicBezTo>
                    <a:cubicBezTo>
                      <a:pt x="13478" y="74232"/>
                      <a:pt x="108341" y="8128"/>
                      <a:pt x="284590" y="0"/>
                    </a:cubicBezTo>
                    <a:close/>
                  </a:path>
                </a:pathLst>
              </a:custGeom>
              <a:gradFill>
                <a:gsLst>
                  <a:gs pos="0">
                    <a:srgbClr val="FFFDFD"/>
                  </a:gs>
                  <a:gs pos="20000">
                    <a:srgbClr val="F7C973"/>
                  </a:gs>
                  <a:gs pos="100000">
                    <a:srgbClr val="ED2124"/>
                  </a:gs>
                </a:gsLst>
                <a:lin ang="0" scaled="0"/>
              </a:gradFill>
              <a:ln>
                <a:noFill/>
              </a:ln>
              <a:effectLst>
                <a:outerShdw dist="63500" dir="2700000" algn="tl" rotWithShape="0">
                  <a:srgbClr val="FAE7D0"/>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8000" b="1" dirty="0">
                  <a:latin typeface="方正粗雅宋_GBK" panose="02000000000000000000" pitchFamily="2" charset="-122"/>
                  <a:ea typeface="方正粗雅宋_GBK" panose="02000000000000000000" pitchFamily="2" charset="-122"/>
                </a:endParaRPr>
              </a:p>
            </p:txBody>
          </p:sp>
        </p:grpSp>
        <p:cxnSp>
          <p:nvCxnSpPr>
            <p:cNvPr id="27" name="直接连接符 26"/>
            <p:cNvCxnSpPr/>
            <p:nvPr/>
          </p:nvCxnSpPr>
          <p:spPr>
            <a:xfrm>
              <a:off x="3696566" y="5671857"/>
              <a:ext cx="0" cy="468001"/>
            </a:xfrm>
            <a:prstGeom prst="line">
              <a:avLst/>
            </a:prstGeom>
            <a:ln>
              <a:gradFill>
                <a:gsLst>
                  <a:gs pos="0">
                    <a:srgbClr val="9E0406"/>
                  </a:gs>
                  <a:gs pos="100000">
                    <a:srgbClr val="9E0406">
                      <a:alpha val="0"/>
                    </a:srgb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868093" y="2149820"/>
            <a:ext cx="5090062" cy="1884618"/>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       </a:t>
            </a:r>
            <a:r>
              <a:rPr lang="zh-CN" altLang="en-US" sz="2000" b="1" dirty="0">
                <a:solidFill>
                  <a:srgbClr val="AF1E22"/>
                </a:solidFill>
                <a:latin typeface="微软雅黑" panose="020B0503020204020204" pitchFamily="34" charset="-122"/>
                <a:ea typeface="微软雅黑" panose="020B0503020204020204" pitchFamily="34" charset="-122"/>
              </a:rPr>
              <a:t>“新”</a:t>
            </a:r>
            <a:r>
              <a:rPr lang="zh-CN" altLang="en-US" sz="2000" dirty="0">
                <a:latin typeface="微软雅黑" panose="020B0503020204020204" pitchFamily="34" charset="-122"/>
                <a:ea typeface="微软雅黑" panose="020B0503020204020204" pitchFamily="34" charset="-122"/>
              </a:rPr>
              <a:t>在</a:t>
            </a:r>
            <a:r>
              <a:rPr lang="zh-CN" altLang="en-US" sz="2000" b="1" dirty="0">
                <a:solidFill>
                  <a:srgbClr val="AF1E22"/>
                </a:solidFill>
                <a:latin typeface="微软雅黑" panose="020B0503020204020204" pitchFamily="34" charset="-122"/>
                <a:ea typeface="微软雅黑" panose="020B0503020204020204" pitchFamily="34" charset="-122"/>
              </a:rPr>
              <a:t>合作共赢</a:t>
            </a:r>
            <a:r>
              <a:rPr lang="zh-CN" altLang="en-US" sz="2000" dirty="0">
                <a:latin typeface="微软雅黑" panose="020B0503020204020204" pitchFamily="34" charset="-122"/>
                <a:ea typeface="微软雅黑" panose="020B0503020204020204" pitchFamily="34" charset="-122"/>
              </a:rPr>
              <a:t>，强调把本国利益同各国共同利益结合起来，努力扩大各方共同利益的汇合点，积极树立双赢、多赢、共赢的新理念，摒弃赢者通吃的旧思维。</a:t>
            </a:r>
          </a:p>
        </p:txBody>
      </p:sp>
      <p:sp>
        <p:nvSpPr>
          <p:cNvPr id="12" name="矩形 11"/>
          <p:cNvSpPr/>
          <p:nvPr/>
        </p:nvSpPr>
        <p:spPr>
          <a:xfrm>
            <a:off x="6285500" y="2149820"/>
            <a:ext cx="4856566" cy="2807948"/>
          </a:xfrm>
          <a:prstGeom prst="rect">
            <a:avLst/>
          </a:prstGeom>
        </p:spPr>
        <p:txBody>
          <a:bodyPr wrap="square">
            <a:spAutoFit/>
          </a:bodyPr>
          <a:lstStyle/>
          <a:p>
            <a:pPr algn="just">
              <a:lnSpc>
                <a:spcPct val="150000"/>
              </a:lnSpc>
            </a:pPr>
            <a:r>
              <a:rPr lang="zh-CN" altLang="en-US" sz="2000" b="1" dirty="0">
                <a:solidFill>
                  <a:srgbClr val="E03D2C"/>
                </a:solidFill>
                <a:latin typeface="微软雅黑" panose="020B0503020204020204" pitchFamily="34" charset="-122"/>
                <a:ea typeface="微软雅黑" panose="020B0503020204020204" pitchFamily="34" charset="-122"/>
              </a:rPr>
              <a:t>       </a:t>
            </a:r>
            <a:r>
              <a:rPr lang="zh-CN" altLang="en-US" sz="2000" b="1" dirty="0">
                <a:solidFill>
                  <a:srgbClr val="AF1E22"/>
                </a:solidFill>
                <a:latin typeface="微软雅黑" panose="020B0503020204020204" pitchFamily="34" charset="-122"/>
                <a:ea typeface="微软雅黑" panose="020B0503020204020204" pitchFamily="34" charset="-122"/>
              </a:rPr>
              <a:t>核心是</a:t>
            </a:r>
            <a:r>
              <a:rPr lang="zh-CN" altLang="en-US" sz="2000" dirty="0">
                <a:latin typeface="微软雅黑" panose="020B0503020204020204" pitchFamily="34" charset="-122"/>
                <a:ea typeface="微软雅黑" panose="020B0503020204020204" pitchFamily="34" charset="-122"/>
              </a:rPr>
              <a:t>维护联合国宪章的宗旨和原则，维护不干涉别国内政和尊重国家主权、独立、领土完整等国际关系基本准则，维护联合国及其安理会对世界和平承担的首要责任，开展对话和合作，而不是对抗；实现双赢和共赢，而不是单赢。</a:t>
            </a:r>
          </a:p>
        </p:txBody>
      </p:sp>
      <p:cxnSp>
        <p:nvCxnSpPr>
          <p:cNvPr id="9" name="直接连接符 8"/>
          <p:cNvCxnSpPr/>
          <p:nvPr/>
        </p:nvCxnSpPr>
        <p:spPr>
          <a:xfrm>
            <a:off x="6096000" y="2149820"/>
            <a:ext cx="0" cy="3134383"/>
          </a:xfrm>
          <a:prstGeom prst="line">
            <a:avLst/>
          </a:prstGeom>
          <a:ln>
            <a:gradFill flip="none" rotWithShape="1">
              <a:gsLst>
                <a:gs pos="0">
                  <a:schemeClr val="accent1">
                    <a:lumMod val="5000"/>
                    <a:lumOff val="95000"/>
                    <a:alpha val="0"/>
                  </a:schemeClr>
                </a:gs>
                <a:gs pos="100000">
                  <a:srgbClr val="C00000"/>
                </a:gs>
              </a:gsLst>
              <a:lin ang="162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şlídê"/>
          <p:cNvSpPr/>
          <p:nvPr/>
        </p:nvSpPr>
        <p:spPr>
          <a:xfrm>
            <a:off x="1134979" y="716941"/>
            <a:ext cx="9922042" cy="4661658"/>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6" name="图片 35"/>
          <p:cNvPicPr>
            <a:picLocks noChangeAspect="1"/>
          </p:cNvPicPr>
          <p:nvPr/>
        </p:nvPicPr>
        <p:blipFill>
          <a:blip r:embed="rId5"/>
          <a:stretch>
            <a:fillRect/>
          </a:stretch>
        </p:blipFill>
        <p:spPr>
          <a:xfrm>
            <a:off x="-23974" y="3543915"/>
            <a:ext cx="12215973" cy="3314085"/>
          </a:xfrm>
          <a:prstGeom prst="rect">
            <a:avLst/>
          </a:prstGeom>
          <a:noFill/>
        </p:spPr>
      </p:pic>
      <p:grpSp>
        <p:nvGrpSpPr>
          <p:cNvPr id="28" name="组合 27"/>
          <p:cNvGrpSpPr/>
          <p:nvPr/>
        </p:nvGrpSpPr>
        <p:grpSpPr>
          <a:xfrm>
            <a:off x="3077234" y="1654366"/>
            <a:ext cx="6037531" cy="1728000"/>
            <a:chOff x="2363718" y="1885287"/>
            <a:chExt cx="6037531" cy="1728000"/>
          </a:xfrm>
        </p:grpSpPr>
        <p:sp>
          <p:nvSpPr>
            <p:cNvPr id="7" name="MH_SubTitle_1"/>
            <p:cNvSpPr/>
            <p:nvPr>
              <p:custDataLst>
                <p:tags r:id="rId1"/>
              </p:custDataLst>
            </p:nvPr>
          </p:nvSpPr>
          <p:spPr>
            <a:xfrm>
              <a:off x="2363718" y="1885287"/>
              <a:ext cx="1728000" cy="1728000"/>
            </a:xfrm>
            <a:prstGeom prst="ellipse">
              <a:avLst/>
            </a:prstGeom>
            <a:gradFill>
              <a:gsLst>
                <a:gs pos="0">
                  <a:srgbClr val="9E0406"/>
                </a:gs>
                <a:gs pos="100000">
                  <a:srgbClr val="FF9000"/>
                </a:gs>
              </a:gsLst>
              <a:lin ang="5400000" scaled="1"/>
            </a:gradFill>
            <a:ln w="38100" cap="flat" cmpd="sng" algn="ctr">
              <a:solidFill>
                <a:schemeClr val="bg1"/>
              </a:solidFill>
              <a:prstDash val="solid"/>
              <a:miter lim="800000"/>
            </a:ln>
            <a:effectLst>
              <a:outerShdw blurRad="381000" dist="63500" dir="5400000" algn="t" rotWithShape="0">
                <a:prstClr val="black">
                  <a:alpha val="15000"/>
                </a:prstClr>
              </a:outerShdw>
            </a:effectLst>
          </p:spPr>
          <p:txBody>
            <a:bodyPr anchor="ctr">
              <a:noAutofit/>
            </a:bodyPr>
            <a:lstStyle/>
            <a:p>
              <a:pPr algn="ctr"/>
              <a:r>
                <a:rPr lang="zh-CN"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建设</a:t>
              </a:r>
            </a:p>
            <a:p>
              <a:pPr algn="ctr"/>
              <a:r>
                <a:rPr lang="zh-CN"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新型</a:t>
              </a: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国际</a:t>
              </a:r>
              <a:r>
                <a:rPr lang="zh-CN"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关系</a:t>
              </a:r>
            </a:p>
          </p:txBody>
        </p:sp>
        <p:grpSp>
          <p:nvGrpSpPr>
            <p:cNvPr id="17" name="组合 16"/>
            <p:cNvGrpSpPr/>
            <p:nvPr/>
          </p:nvGrpSpPr>
          <p:grpSpPr>
            <a:xfrm>
              <a:off x="6673249" y="1885287"/>
              <a:ext cx="1728000" cy="1728000"/>
              <a:chOff x="8597299" y="1895409"/>
              <a:chExt cx="1728000" cy="1728000"/>
            </a:xfrm>
          </p:grpSpPr>
          <p:sp>
            <p:nvSpPr>
              <p:cNvPr id="12" name="MH_SubTitle_1"/>
              <p:cNvSpPr/>
              <p:nvPr>
                <p:custDataLst>
                  <p:tags r:id="rId2"/>
                </p:custDataLst>
              </p:nvPr>
            </p:nvSpPr>
            <p:spPr>
              <a:xfrm>
                <a:off x="8597299" y="1895409"/>
                <a:ext cx="1728000" cy="1728000"/>
              </a:xfrm>
              <a:prstGeom prst="ellipse">
                <a:avLst/>
              </a:prstGeom>
              <a:gradFill>
                <a:gsLst>
                  <a:gs pos="0">
                    <a:srgbClr val="9E0406"/>
                  </a:gs>
                  <a:gs pos="100000">
                    <a:srgbClr val="FF9000"/>
                  </a:gs>
                </a:gsLst>
                <a:lin ang="5400000" scaled="1"/>
              </a:gradFill>
              <a:ln w="38100" cap="flat" cmpd="sng" algn="ctr">
                <a:solidFill>
                  <a:schemeClr val="bg1"/>
                </a:solidFill>
                <a:prstDash val="solid"/>
                <a:miter lim="800000"/>
              </a:ln>
              <a:effectLst>
                <a:outerShdw blurRad="381000" dist="63500" dir="5400000" algn="t" rotWithShape="0">
                  <a:prstClr val="black">
                    <a:alpha val="15000"/>
                  </a:prstClr>
                </a:outerShdw>
              </a:effectLst>
            </p:spPr>
            <p:txBody>
              <a:bodyPr anchor="ctr">
                <a:noAutofit/>
              </a:bodyPr>
              <a:lstStyle/>
              <a:p>
                <a:pPr algn="ctr"/>
                <a:endPar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16" name="矩形 15"/>
              <p:cNvSpPr/>
              <p:nvPr/>
            </p:nvSpPr>
            <p:spPr>
              <a:xfrm>
                <a:off x="8626813" y="2133410"/>
                <a:ext cx="1668971" cy="1198880"/>
              </a:xfrm>
              <a:prstGeom prst="rect">
                <a:avLst/>
              </a:prstGeom>
            </p:spPr>
            <p:txBody>
              <a:bodyPr wrap="square">
                <a:spAutoFit/>
              </a:bodyPr>
              <a:lstStyle/>
              <a:p>
                <a:pPr algn="ctr"/>
                <a:r>
                  <a:rPr lang="zh-CN"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构建</a:t>
                </a:r>
              </a:p>
              <a:p>
                <a:pPr algn="ctr"/>
                <a:r>
                  <a:rPr lang="zh-CN"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人类命运共同体</a:t>
                </a:r>
              </a:p>
            </p:txBody>
          </p:sp>
        </p:grpSp>
        <p:grpSp>
          <p:nvGrpSpPr>
            <p:cNvPr id="22" name="组合 21"/>
            <p:cNvGrpSpPr/>
            <p:nvPr/>
          </p:nvGrpSpPr>
          <p:grpSpPr>
            <a:xfrm>
              <a:off x="4381156" y="2672836"/>
              <a:ext cx="1973444" cy="288000"/>
              <a:chOff x="4754574" y="3139561"/>
              <a:chExt cx="1973444" cy="288000"/>
            </a:xfrm>
          </p:grpSpPr>
          <p:sp>
            <p:nvSpPr>
              <p:cNvPr id="18" name="箭头: V 形 19"/>
              <p:cNvSpPr/>
              <p:nvPr/>
            </p:nvSpPr>
            <p:spPr>
              <a:xfrm>
                <a:off x="5634869" y="313956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箭头: V 形 21"/>
              <p:cNvSpPr/>
              <p:nvPr/>
            </p:nvSpPr>
            <p:spPr>
              <a:xfrm>
                <a:off x="5980684" y="313956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箭头: V 形 22"/>
              <p:cNvSpPr/>
              <p:nvPr/>
            </p:nvSpPr>
            <p:spPr>
              <a:xfrm>
                <a:off x="6296018" y="313956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五边形 20"/>
              <p:cNvSpPr/>
              <p:nvPr/>
            </p:nvSpPr>
            <p:spPr>
              <a:xfrm>
                <a:off x="4754574" y="3139561"/>
                <a:ext cx="936000" cy="288000"/>
              </a:xfrm>
              <a:prstGeom prst="homePlate">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4" name="矩形 33"/>
          <p:cNvSpPr/>
          <p:nvPr/>
        </p:nvSpPr>
        <p:spPr>
          <a:xfrm>
            <a:off x="1764012" y="4284303"/>
            <a:ext cx="8640000" cy="1688924"/>
          </a:xfrm>
          <a:prstGeom prst="rect">
            <a:avLst/>
          </a:prstGeom>
        </p:spPr>
        <p:txBody>
          <a:bodyPr wrap="square">
            <a:spAutoFit/>
          </a:bodyPr>
          <a:lstStyle/>
          <a:p>
            <a:pPr algn="just">
              <a:lnSpc>
                <a:spcPct val="150000"/>
              </a:lnSpc>
            </a:pP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构建人类命运共同体是目标和方向，建设新型国际关系是前提和路径，实质是要走出一条国与国交往的新路，并为构建人类命运共同体开辟道路、创造条件。</a:t>
            </a:r>
            <a:endParaRPr 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37" name="组合 36"/>
          <p:cNvGrpSpPr/>
          <p:nvPr/>
        </p:nvGrpSpPr>
        <p:grpSpPr>
          <a:xfrm>
            <a:off x="332918" y="4079786"/>
            <a:ext cx="11502189" cy="2242342"/>
            <a:chOff x="0" y="2228090"/>
            <a:chExt cx="12192000" cy="2242342"/>
          </a:xfrm>
        </p:grpSpPr>
        <p:sp>
          <p:nvSpPr>
            <p:cNvPr id="38" name="矩形 37"/>
            <p:cNvSpPr/>
            <p:nvPr/>
          </p:nvSpPr>
          <p:spPr>
            <a:xfrm>
              <a:off x="0" y="4434432"/>
              <a:ext cx="12192000" cy="36000"/>
            </a:xfrm>
            <a:prstGeom prst="rect">
              <a:avLst/>
            </a:prstGeom>
            <a:gradFill>
              <a:gsLst>
                <a:gs pos="100000">
                  <a:srgbClr val="FFFDEB">
                    <a:alpha val="0"/>
                  </a:srgbClr>
                </a:gs>
                <a:gs pos="48000">
                  <a:srgbClr val="FAE7D0"/>
                </a:gs>
                <a:gs pos="0">
                  <a:srgbClr val="D49A78"/>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flipH="1">
              <a:off x="0" y="2228090"/>
              <a:ext cx="12192000" cy="36000"/>
            </a:xfrm>
            <a:prstGeom prst="rect">
              <a:avLst/>
            </a:prstGeom>
            <a:gradFill>
              <a:gsLst>
                <a:gs pos="100000">
                  <a:srgbClr val="FFFDEB">
                    <a:alpha val="0"/>
                  </a:srgbClr>
                </a:gs>
                <a:gs pos="48000">
                  <a:srgbClr val="FAE7D0"/>
                </a:gs>
                <a:gs pos="0">
                  <a:srgbClr val="D49A78"/>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3213735" y="1064895"/>
            <a:ext cx="1467068" cy="400110"/>
          </a:xfrm>
          <a:prstGeom prst="rect">
            <a:avLst/>
          </a:prstGeom>
          <a:noFill/>
        </p:spPr>
        <p:txBody>
          <a:bodyPr wrap="none" rtlCol="0">
            <a:spAutoFit/>
          </a:bodyPr>
          <a:lstStyle/>
          <a:p>
            <a:r>
              <a:rPr lang="zh-CN" altLang="en-US" sz="2000" b="1" dirty="0">
                <a:latin typeface="微软雅黑" panose="020B0503020204020204" pitchFamily="34" charset="-122"/>
                <a:ea typeface="微软雅黑" panose="020B0503020204020204" pitchFamily="34" charset="-122"/>
              </a:rPr>
              <a:t>前提和路径</a:t>
            </a:r>
          </a:p>
        </p:txBody>
      </p:sp>
      <p:sp>
        <p:nvSpPr>
          <p:cNvPr id="3" name="文本框 2"/>
          <p:cNvSpPr txBox="1"/>
          <p:nvPr/>
        </p:nvSpPr>
        <p:spPr>
          <a:xfrm>
            <a:off x="7588250" y="1064895"/>
            <a:ext cx="1467068" cy="400110"/>
          </a:xfrm>
          <a:prstGeom prst="rect">
            <a:avLst/>
          </a:prstGeom>
          <a:noFill/>
        </p:spPr>
        <p:txBody>
          <a:bodyPr wrap="none" rtlCol="0">
            <a:spAutoFit/>
          </a:bodyPr>
          <a:lstStyle/>
          <a:p>
            <a:r>
              <a:rPr lang="zh-CN" altLang="en-US" sz="2000" b="1">
                <a:latin typeface="微软雅黑" panose="020B0503020204020204" pitchFamily="34" charset="-122"/>
                <a:ea typeface="微软雅黑" panose="020B0503020204020204" pitchFamily="34" charset="-122"/>
              </a:rPr>
              <a:t>目标和方向</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4387840" y="2592000"/>
            <a:ext cx="3416320"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一、世界怎么了</a:t>
            </a:r>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825185" y="3672000"/>
            <a:ext cx="4541628"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世界又站在历史的十字路口</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1622" y="1349133"/>
            <a:ext cx="11193228" cy="1250495"/>
            <a:chOff x="296842" y="1496958"/>
            <a:chExt cx="11466530" cy="1250495"/>
          </a:xfrm>
        </p:grpSpPr>
        <p:sp>
          <p:nvSpPr>
            <p:cNvPr id="3" name="işlídê"/>
            <p:cNvSpPr/>
            <p:nvPr/>
          </p:nvSpPr>
          <p:spPr>
            <a:xfrm>
              <a:off x="300672" y="1496958"/>
              <a:ext cx="11462700" cy="1226127"/>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spcAft>
                  <a:spcPts val="600"/>
                </a:spcAft>
                <a:buClr>
                  <a:srgbClr val="C00000"/>
                </a:buClr>
                <a:buSzPct val="90000"/>
              </a:pPr>
              <a:endParaRPr lang="zh-CN" altLang="en-US" sz="2000" dirty="0">
                <a:solidFill>
                  <a:schemeClr val="tx1"/>
                </a:solidFill>
                <a:latin typeface="微软雅黑" panose="020B0503020204020204" pitchFamily="34" charset="-122"/>
                <a:ea typeface="微软雅黑" panose="020B0503020204020204" pitchFamily="34" charset="-122"/>
                <a:cs typeface="+mn-ea"/>
              </a:endParaRPr>
            </a:p>
          </p:txBody>
        </p:sp>
        <p:sp>
          <p:nvSpPr>
            <p:cNvPr id="5" name="矩形 4"/>
            <p:cNvSpPr/>
            <p:nvPr/>
          </p:nvSpPr>
          <p:spPr>
            <a:xfrm>
              <a:off x="296842" y="1513330"/>
              <a:ext cx="11462695" cy="123412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对角圆角 34"/>
          <p:cNvSpPr/>
          <p:nvPr/>
        </p:nvSpPr>
        <p:spPr>
          <a:xfrm>
            <a:off x="0" y="3700130"/>
            <a:ext cx="12191999" cy="3157870"/>
          </a:xfrm>
          <a:prstGeom prst="round2DiagRect">
            <a:avLst>
              <a:gd name="adj1" fmla="val 0"/>
              <a:gd name="adj2" fmla="val 0"/>
            </a:avLst>
          </a:prstGeom>
          <a:gradFill flip="none" rotWithShape="1">
            <a:gsLst>
              <a:gs pos="0">
                <a:srgbClr val="C00000"/>
              </a:gs>
              <a:gs pos="100000">
                <a:srgbClr val="9E0406"/>
              </a:gs>
            </a:gsLst>
            <a:path path="circle">
              <a:fillToRect l="50000" t="130000" r="50000" b="-3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对角圆角矩形 21"/>
          <p:cNvSpPr/>
          <p:nvPr/>
        </p:nvSpPr>
        <p:spPr>
          <a:xfrm>
            <a:off x="4472328" y="667385"/>
            <a:ext cx="3682089"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中国的“朋友圈”越来越大</a:t>
            </a:r>
          </a:p>
        </p:txBody>
      </p:sp>
      <p:sp>
        <p:nvSpPr>
          <p:cNvPr id="16" name="文本框 15"/>
          <p:cNvSpPr txBox="1"/>
          <p:nvPr/>
        </p:nvSpPr>
        <p:spPr>
          <a:xfrm>
            <a:off x="910889" y="5150861"/>
            <a:ext cx="10387696" cy="1384995"/>
          </a:xfrm>
          <a:prstGeom prst="rect">
            <a:avLst/>
          </a:prstGeom>
          <a:noFill/>
        </p:spPr>
        <p:txBody>
          <a:bodyPr wrap="square" rtlCol="0">
            <a:spAutoFit/>
          </a:bodyPr>
          <a:lstStyle/>
          <a:p>
            <a:pPr algn="just" fontAlgn="auto">
              <a:lnSpc>
                <a:spcPct val="150000"/>
              </a:lnSpc>
            </a:pPr>
            <a:r>
              <a:rPr lang="en-US" altLang="zh-CN" sz="2000" b="1" dirty="0">
                <a:solidFill>
                  <a:schemeClr val="tx1">
                    <a:lumMod val="85000"/>
                    <a:lumOff val="1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2016</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年，冈比亚、圣多美和普林西比；</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2017</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年，巴拿马；</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2018</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年，多米尼加、布基纳法索、萨尔瓦多；</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年，所罗门群岛、基里巴斯，</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年，尼加拉瓜。</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2016</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年以来，</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9</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个国家先后同中国建交、复交。截至</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7</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月，中国与</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181</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个国家建立外交关系，中国的</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朋友圈</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越来越大。</a:t>
            </a:r>
          </a:p>
        </p:txBody>
      </p:sp>
      <p:grpSp>
        <p:nvGrpSpPr>
          <p:cNvPr id="7" name="组合 6"/>
          <p:cNvGrpSpPr/>
          <p:nvPr/>
        </p:nvGrpSpPr>
        <p:grpSpPr>
          <a:xfrm>
            <a:off x="531622" y="2752055"/>
            <a:ext cx="11193228" cy="2398806"/>
            <a:chOff x="535056" y="2428581"/>
            <a:chExt cx="11193228" cy="2398806"/>
          </a:xfrm>
        </p:grpSpPr>
        <p:pic>
          <p:nvPicPr>
            <p:cNvPr id="101" name="图片 100"/>
            <p:cNvPicPr>
              <a:picLocks noChangeAspect="1"/>
            </p:cNvPicPr>
            <p:nvPr/>
          </p:nvPicPr>
          <p:blipFill rotWithShape="1">
            <a:blip r:embed="rId3"/>
            <a:srcRect t="2734" b="2734"/>
            <a:stretch>
              <a:fillRect/>
            </a:stretch>
          </p:blipFill>
          <p:spPr>
            <a:xfrm>
              <a:off x="535056" y="2447700"/>
              <a:ext cx="3520000" cy="1980000"/>
            </a:xfrm>
            <a:prstGeom prst="rect">
              <a:avLst/>
            </a:prstGeom>
            <a:ln w="12700">
              <a:solidFill>
                <a:schemeClr val="bg1"/>
              </a:solidFill>
            </a:ln>
            <a:effectLst>
              <a:outerShdw blurRad="292100" dist="139700" dir="2700000" algn="tl" rotWithShape="0">
                <a:srgbClr val="333333">
                  <a:alpha val="15000"/>
                </a:srgbClr>
              </a:outerShdw>
            </a:effectLst>
          </p:spPr>
        </p:pic>
        <p:pic>
          <p:nvPicPr>
            <p:cNvPr id="102" name="图片 101"/>
            <p:cNvPicPr>
              <a:picLocks noChangeAspect="1"/>
            </p:cNvPicPr>
            <p:nvPr/>
          </p:nvPicPr>
          <p:blipFill rotWithShape="1">
            <a:blip r:embed="rId4"/>
            <a:srcRect l="547" r="547"/>
            <a:stretch>
              <a:fillRect/>
            </a:stretch>
          </p:blipFill>
          <p:spPr>
            <a:xfrm>
              <a:off x="4344737" y="2447700"/>
              <a:ext cx="3520000" cy="1980000"/>
            </a:xfrm>
            <a:prstGeom prst="rect">
              <a:avLst/>
            </a:prstGeom>
            <a:ln w="12700">
              <a:solidFill>
                <a:schemeClr val="bg1"/>
              </a:solidFill>
            </a:ln>
            <a:effectLst>
              <a:outerShdw blurRad="292100" dist="139700" dir="2700000" algn="tl" rotWithShape="0">
                <a:srgbClr val="333333">
                  <a:alpha val="15000"/>
                </a:srgbClr>
              </a:outerShdw>
            </a:effectLst>
          </p:spPr>
        </p:pic>
        <p:pic>
          <p:nvPicPr>
            <p:cNvPr id="103" name="图片 102"/>
            <p:cNvPicPr>
              <a:picLocks noChangeAspect="1"/>
            </p:cNvPicPr>
            <p:nvPr/>
          </p:nvPicPr>
          <p:blipFill rotWithShape="1">
            <a:blip r:embed="rId5"/>
            <a:srcRect t="14947" b="10013"/>
            <a:stretch>
              <a:fillRect/>
            </a:stretch>
          </p:blipFill>
          <p:spPr>
            <a:xfrm>
              <a:off x="8208284" y="2428581"/>
              <a:ext cx="3520000" cy="1980000"/>
            </a:xfrm>
            <a:prstGeom prst="rect">
              <a:avLst/>
            </a:prstGeom>
            <a:ln w="12700">
              <a:solidFill>
                <a:schemeClr val="bg1"/>
              </a:solidFill>
            </a:ln>
            <a:effectLst>
              <a:outerShdw blurRad="292100" dist="139700" dir="2700000" algn="tl" rotWithShape="0">
                <a:srgbClr val="333333">
                  <a:alpha val="15000"/>
                </a:srgbClr>
              </a:outerShdw>
            </a:effectLst>
          </p:spPr>
        </p:pic>
        <p:sp>
          <p:nvSpPr>
            <p:cNvPr id="21" name="TextBox 37"/>
            <p:cNvSpPr txBox="1"/>
            <p:nvPr/>
          </p:nvSpPr>
          <p:spPr>
            <a:xfrm>
              <a:off x="891821" y="4532242"/>
              <a:ext cx="2806470" cy="295145"/>
            </a:xfrm>
            <a:prstGeom prst="rect">
              <a:avLst/>
            </a:prstGeom>
          </p:spPr>
          <p:txBody>
            <a:bodyPr wrap="square">
              <a:spAutoFit/>
            </a:bodyPr>
            <a:lstStyle>
              <a:defPPr>
                <a:defRPr lang="zh-CN"/>
              </a:defPPr>
              <a:lvl1pPr algn="ctr">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b="1" dirty="0">
                  <a:solidFill>
                    <a:schemeClr val="bg1"/>
                  </a:solidFill>
                  <a:effectLst>
                    <a:outerShdw blurRad="38100" dist="38100" dir="2700000" algn="tl">
                      <a:srgbClr val="000000">
                        <a:alpha val="43137"/>
                      </a:srgbClr>
                    </a:outerShdw>
                  </a:effectLst>
                </a:rPr>
                <a:t>2016</a:t>
              </a:r>
              <a:r>
                <a:rPr lang="zh-CN" altLang="en-US" b="1" dirty="0">
                  <a:solidFill>
                    <a:schemeClr val="bg1"/>
                  </a:solidFill>
                  <a:effectLst>
                    <a:outerShdw blurRad="38100" dist="38100" dir="2700000" algn="tl">
                      <a:srgbClr val="000000">
                        <a:alpha val="43137"/>
                      </a:srgbClr>
                    </a:outerShdw>
                  </a:effectLst>
                </a:rPr>
                <a:t>年中国与圣多美和普林西比复交</a:t>
              </a:r>
            </a:p>
          </p:txBody>
        </p:sp>
        <p:sp>
          <p:nvSpPr>
            <p:cNvPr id="22" name="TextBox 37"/>
            <p:cNvSpPr txBox="1"/>
            <p:nvPr/>
          </p:nvSpPr>
          <p:spPr>
            <a:xfrm>
              <a:off x="8511182" y="4532242"/>
              <a:ext cx="2806470" cy="295145"/>
            </a:xfrm>
            <a:prstGeom prst="rect">
              <a:avLst/>
            </a:prstGeom>
          </p:spPr>
          <p:txBody>
            <a:bodyPr wrap="square">
              <a:spAutoFit/>
            </a:bodyPr>
            <a:lstStyle>
              <a:defPPr>
                <a:defRPr lang="zh-CN"/>
              </a:defPPr>
              <a:lvl1pPr algn="ctr">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b="1" dirty="0">
                  <a:solidFill>
                    <a:schemeClr val="bg1"/>
                  </a:solidFill>
                  <a:effectLst>
                    <a:outerShdw blurRad="38100" dist="38100" dir="2700000" algn="tl">
                      <a:srgbClr val="000000">
                        <a:alpha val="43137"/>
                      </a:srgbClr>
                    </a:outerShdw>
                  </a:effectLst>
                </a:rPr>
                <a:t>2019</a:t>
              </a:r>
              <a:r>
                <a:rPr lang="zh-CN" altLang="en-US" b="1" dirty="0">
                  <a:solidFill>
                    <a:schemeClr val="bg1"/>
                  </a:solidFill>
                  <a:effectLst>
                    <a:outerShdw blurRad="38100" dist="38100" dir="2700000" algn="tl">
                      <a:srgbClr val="000000">
                        <a:alpha val="43137"/>
                      </a:srgbClr>
                    </a:outerShdw>
                  </a:effectLst>
                </a:rPr>
                <a:t>年中国与所罗门群岛建交</a:t>
              </a:r>
            </a:p>
          </p:txBody>
        </p:sp>
        <p:sp>
          <p:nvSpPr>
            <p:cNvPr id="23" name="TextBox 37"/>
            <p:cNvSpPr txBox="1"/>
            <p:nvPr/>
          </p:nvSpPr>
          <p:spPr>
            <a:xfrm>
              <a:off x="4701502" y="4532242"/>
              <a:ext cx="2806470" cy="295145"/>
            </a:xfrm>
            <a:prstGeom prst="rect">
              <a:avLst/>
            </a:prstGeom>
          </p:spPr>
          <p:txBody>
            <a:bodyPr wrap="square">
              <a:spAutoFit/>
            </a:bodyPr>
            <a:lstStyle>
              <a:defPPr>
                <a:defRPr lang="zh-CN"/>
              </a:defPPr>
              <a:lvl1pPr algn="ctr">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b="1" dirty="0">
                  <a:solidFill>
                    <a:schemeClr val="bg1"/>
                  </a:solidFill>
                  <a:effectLst>
                    <a:outerShdw blurRad="38100" dist="38100" dir="2700000" algn="tl">
                      <a:srgbClr val="000000">
                        <a:alpha val="43137"/>
                      </a:srgbClr>
                    </a:outerShdw>
                  </a:effectLst>
                </a:rPr>
                <a:t>2017</a:t>
              </a:r>
              <a:r>
                <a:rPr lang="zh-CN" altLang="en-US" b="1" dirty="0">
                  <a:solidFill>
                    <a:schemeClr val="bg1"/>
                  </a:solidFill>
                  <a:effectLst>
                    <a:outerShdw blurRad="38100" dist="38100" dir="2700000" algn="tl">
                      <a:srgbClr val="000000">
                        <a:alpha val="43137"/>
                      </a:srgbClr>
                    </a:outerShdw>
                  </a:effectLst>
                </a:rPr>
                <a:t>年中国与巴拿马建交</a:t>
              </a:r>
            </a:p>
          </p:txBody>
        </p:sp>
      </p:grpSp>
      <p:sp>
        <p:nvSpPr>
          <p:cNvPr id="6" name="矩形 5"/>
          <p:cNvSpPr/>
          <p:nvPr/>
        </p:nvSpPr>
        <p:spPr>
          <a:xfrm>
            <a:off x="1167300" y="1467292"/>
            <a:ext cx="9918127" cy="961289"/>
          </a:xfrm>
          <a:prstGeom prst="rect">
            <a:avLst/>
          </a:prstGeom>
        </p:spPr>
        <p:txBody>
          <a:bodyPr wrap="square">
            <a:spAutoFit/>
          </a:bodyPr>
          <a:lstStyle/>
          <a:p>
            <a:pPr algn="just">
              <a:lnSpc>
                <a:spcPct val="150000"/>
              </a:lnSpc>
              <a:spcAft>
                <a:spcPts val="1200"/>
              </a:spcAft>
              <a:buClr>
                <a:schemeClr val="tx1">
                  <a:lumMod val="85000"/>
                  <a:lumOff val="15000"/>
                </a:schemeClr>
              </a:buClr>
            </a:pPr>
            <a:r>
              <a:rPr kumimoji="1"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kumimoji="1"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积极发展全球伙伴关系，扩大同各国的利益汇合点，不断完善我国全方位、多层次、立体化的外交布局，打造覆盖全球的</a:t>
            </a:r>
            <a:r>
              <a:rPr kumimoji="1"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kumimoji="1"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朋友圈</a:t>
            </a:r>
            <a:r>
              <a:rPr kumimoji="1"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kumimoji="1"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1" y="0"/>
            <a:ext cx="12192000" cy="6858000"/>
          </a:xfrm>
          <a:prstGeom prst="rect">
            <a:avLst/>
          </a:prstGeom>
          <a:noFill/>
        </p:spPr>
      </p:pic>
      <p:grpSp>
        <p:nvGrpSpPr>
          <p:cNvPr id="7" name="组合 6"/>
          <p:cNvGrpSpPr/>
          <p:nvPr/>
        </p:nvGrpSpPr>
        <p:grpSpPr>
          <a:xfrm>
            <a:off x="876300" y="1614303"/>
            <a:ext cx="10440035" cy="4514717"/>
            <a:chOff x="876300" y="1614303"/>
            <a:chExt cx="10440035" cy="4514717"/>
          </a:xfrm>
        </p:grpSpPr>
        <p:sp>
          <p:nvSpPr>
            <p:cNvPr id="8"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图文框 8"/>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2" name="矩形 11"/>
          <p:cNvSpPr/>
          <p:nvPr/>
        </p:nvSpPr>
        <p:spPr>
          <a:xfrm>
            <a:off x="1481455" y="2305760"/>
            <a:ext cx="9247505" cy="3018455"/>
          </a:xfrm>
          <a:prstGeom prst="rect">
            <a:avLst/>
          </a:prstGeom>
        </p:spPr>
        <p:txBody>
          <a:bodyPr wrap="square">
            <a:spAutoFit/>
          </a:bodyPr>
          <a:lstStyle/>
          <a:p>
            <a:pPr indent="457200" algn="l">
              <a:lnSpc>
                <a:spcPct val="150000"/>
              </a:lnSpc>
              <a:spcBef>
                <a:spcPts val="1800"/>
              </a:spcBef>
            </a:pPr>
            <a:r>
              <a:rPr lang="en-US" altLang="zh-CN" sz="2200" b="1" dirty="0">
                <a:latin typeface="楷体" panose="02010609060101010101" pitchFamily="49" charset="-122"/>
                <a:ea typeface="楷体" panose="02010609060101010101" pitchFamily="49" charset="-122"/>
                <a:sym typeface="+mn-ea"/>
              </a:rPr>
              <a:t> </a:t>
            </a:r>
            <a:r>
              <a:rPr lang="zh-CN" sz="2200" b="1" dirty="0">
                <a:latin typeface="楷体" panose="02010609060101010101" pitchFamily="49" charset="-122"/>
                <a:ea typeface="楷体" panose="02010609060101010101" pitchFamily="49" charset="-122"/>
                <a:sym typeface="+mn-ea"/>
              </a:rPr>
              <a:t>数百年来列强通过战争、殖民、划分势力范围等方式争夺利益和霸权逐步向各国以制度规则协调关系和利益的方式演进。现在，世界上的事情越来越需要各国共同商量着办，建立国际机制、遵守国际规则、追求国际正义成为多数国家的共识。</a:t>
            </a:r>
            <a:endParaRPr lang="en-US" altLang="zh-CN" sz="2200" b="1" dirty="0">
              <a:latin typeface="楷体" panose="02010609060101010101" pitchFamily="49" charset="-122"/>
              <a:ea typeface="楷体" panose="02010609060101010101" pitchFamily="49" charset="-122"/>
              <a:sym typeface="+mn-ea"/>
            </a:endParaRPr>
          </a:p>
          <a:p>
            <a:pPr indent="457200" algn="r">
              <a:lnSpc>
                <a:spcPct val="120000"/>
              </a:lnSpc>
              <a:spcBef>
                <a:spcPts val="800"/>
              </a:spcBef>
            </a:pPr>
            <a:r>
              <a:rPr lang="en-US" altLang="zh-CN" sz="2000" b="1" dirty="0">
                <a:latin typeface="楷体" panose="02010609060101010101" pitchFamily="49" charset="-122"/>
                <a:ea typeface="楷体" panose="02010609060101010101" pitchFamily="49" charset="-122"/>
                <a:sym typeface="+mn-ea"/>
              </a:rPr>
              <a:t>———</a:t>
            </a:r>
            <a:r>
              <a:rPr lang="zh-CN" altLang="en-US" sz="2000" b="1" dirty="0">
                <a:latin typeface="楷体" panose="02010609060101010101" pitchFamily="49" charset="-122"/>
                <a:ea typeface="楷体" panose="02010609060101010101" pitchFamily="49" charset="-122"/>
                <a:sym typeface="+mn-ea"/>
              </a:rPr>
              <a:t>习近平在十八届中共中央政治局第二十七次集体学习时的讲话</a:t>
            </a:r>
            <a:endParaRPr lang="en-US" altLang="zh-CN" sz="2000" b="1" dirty="0">
              <a:latin typeface="楷体" panose="02010609060101010101" pitchFamily="49" charset="-122"/>
              <a:ea typeface="楷体" panose="02010609060101010101" pitchFamily="49" charset="-122"/>
              <a:sym typeface="+mn-ea"/>
            </a:endParaRPr>
          </a:p>
          <a:p>
            <a:pPr indent="457200" algn="r">
              <a:lnSpc>
                <a:spcPct val="120000"/>
              </a:lnSpc>
              <a:spcBef>
                <a:spcPts val="800"/>
              </a:spcBef>
            </a:pPr>
            <a:r>
              <a:rPr lang="zh-CN" altLang="en-US" sz="2000" b="1" dirty="0">
                <a:latin typeface="楷体" panose="02010609060101010101" pitchFamily="49" charset="-122"/>
                <a:ea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sym typeface="+mn-ea"/>
              </a:rPr>
              <a:t>2015</a:t>
            </a:r>
            <a:r>
              <a:rPr lang="zh-CN" altLang="en-US" sz="2000" b="1" dirty="0">
                <a:latin typeface="楷体" panose="02010609060101010101" pitchFamily="49" charset="-122"/>
                <a:ea typeface="楷体" panose="02010609060101010101" pitchFamily="49" charset="-122"/>
                <a:sym typeface="+mn-ea"/>
              </a:rPr>
              <a:t>年</a:t>
            </a:r>
            <a:r>
              <a:rPr lang="en-US" altLang="zh-CN" sz="2000" b="1" dirty="0">
                <a:latin typeface="楷体" panose="02010609060101010101" pitchFamily="49" charset="-122"/>
                <a:ea typeface="楷体" panose="02010609060101010101" pitchFamily="49" charset="-122"/>
                <a:sym typeface="+mn-ea"/>
              </a:rPr>
              <a:t>10</a:t>
            </a:r>
            <a:r>
              <a:rPr lang="zh-CN" altLang="en-US" sz="2000" b="1" dirty="0">
                <a:latin typeface="楷体" panose="02010609060101010101" pitchFamily="49" charset="-122"/>
                <a:ea typeface="楷体" panose="02010609060101010101" pitchFamily="49" charset="-122"/>
                <a:sym typeface="+mn-ea"/>
              </a:rPr>
              <a:t>月</a:t>
            </a:r>
            <a:r>
              <a:rPr lang="en-US" altLang="zh-CN" sz="2000" b="1" dirty="0">
                <a:latin typeface="楷体" panose="02010609060101010101" pitchFamily="49" charset="-122"/>
                <a:ea typeface="楷体" panose="02010609060101010101" pitchFamily="49" charset="-122"/>
                <a:sym typeface="+mn-ea"/>
              </a:rPr>
              <a:t>12</a:t>
            </a:r>
            <a:r>
              <a:rPr lang="zh-CN" altLang="en-US" sz="2000" b="1" dirty="0">
                <a:latin typeface="楷体" panose="02010609060101010101" pitchFamily="49" charset="-122"/>
                <a:ea typeface="楷体" panose="02010609060101010101" pitchFamily="49" charset="-122"/>
                <a:sym typeface="+mn-ea"/>
              </a:rPr>
              <a:t>日）</a:t>
            </a:r>
            <a:endParaRPr lang="zh-CN" altLang="en-US" sz="2000" b="1" dirty="0">
              <a:latin typeface="楷体" panose="02010609060101010101" pitchFamily="49" charset="-122"/>
              <a:ea typeface="楷体" panose="02010609060101010101" pitchFamily="49" charset="-122"/>
            </a:endParaRPr>
          </a:p>
        </p:txBody>
      </p:sp>
      <p:sp>
        <p:nvSpPr>
          <p:cNvPr id="2" name="矩形 1"/>
          <p:cNvSpPr/>
          <p:nvPr/>
        </p:nvSpPr>
        <p:spPr>
          <a:xfrm>
            <a:off x="3602038" y="799984"/>
            <a:ext cx="4987925"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（三）积极参与全球治理体系改革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3" cstate="print">
            <a:extLst>
              <a:ext uri="{28A0092B-C50C-407E-A947-70E740481C1C}">
                <a14:useLocalDpi xmlns:a14="http://schemas.microsoft.com/office/drawing/2010/main" val="0"/>
              </a:ext>
            </a:extLst>
          </a:blip>
          <a:srcRect l="11622"/>
          <a:stretch>
            <a:fillRect/>
          </a:stretch>
        </p:blipFill>
        <p:spPr>
          <a:xfrm flipH="1">
            <a:off x="-11319" y="1011195"/>
            <a:ext cx="12191999" cy="5846805"/>
          </a:xfrm>
          <a:prstGeom prst="rect">
            <a:avLst/>
          </a:prstGeom>
        </p:spPr>
      </p:pic>
      <p:cxnSp>
        <p:nvCxnSpPr>
          <p:cNvPr id="6" name="直接连接符 23"/>
          <p:cNvCxnSpPr/>
          <p:nvPr/>
        </p:nvCxnSpPr>
        <p:spPr>
          <a:xfrm>
            <a:off x="-11320" y="2194696"/>
            <a:ext cx="1219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0" y="2194696"/>
            <a:ext cx="12214634" cy="4663304"/>
          </a:xfrm>
          <a:prstGeom prst="rect">
            <a:avLst/>
          </a:prstGeom>
          <a:gradFill>
            <a:gsLst>
              <a:gs pos="0">
                <a:srgbClr val="C00000">
                  <a:alpha val="10000"/>
                </a:srgbClr>
              </a:gs>
              <a:gs pos="100000">
                <a:srgbClr val="AC251C"/>
              </a:gs>
              <a:gs pos="30000">
                <a:srgbClr val="AC251C">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439071" y="3048995"/>
            <a:ext cx="9283738" cy="3558859"/>
          </a:xfrm>
          <a:prstGeom prst="rect">
            <a:avLst/>
          </a:prstGeom>
          <a:noFill/>
        </p:spPr>
        <p:txBody>
          <a:bodyPr wrap="square" rtlCol="0">
            <a:spAutoFit/>
          </a:bodyPr>
          <a:lstStyle/>
          <a:p>
            <a:pPr lvl="0" indent="628650" algn="just" defTabSz="913765" eaLnBrk="1" fontAlgn="auto" hangingPunct="1">
              <a:lnSpc>
                <a:spcPct val="130000"/>
              </a:lnSpc>
              <a:spcBef>
                <a:spcPts val="0"/>
              </a:spcBef>
              <a:spcAft>
                <a:spcPts val="0"/>
              </a:spcAft>
              <a:defRPr/>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国际社会发展到今天已经成为一部复杂精巧、有机一体的机器，拆掉一个零部件就会使整个机器运转面临严重困难，被拆的人会受损，拆的人也会受损。当今世界，任何单边主义、极端利己主义都是根本行不通的，任何脱钩、断供、极限施压的行径都是根本行不通的，任何搞“小圈子”、以意识形态划线挑动对立对抗也都是根本行不通的。我们要践行共商共建共享的全球治理观，弘扬全人类共同价值，倡导不同文明交流互鉴。</a:t>
            </a:r>
            <a:endParaRPr lang="en-US" altLang="zh-CN"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endParaRPr>
          </a:p>
          <a:p>
            <a:pPr lvl="0" indent="628650" algn="r" defTabSz="913765" eaLnBrk="1" fontAlgn="auto" hangingPunct="1">
              <a:lnSpc>
                <a:spcPct val="120000"/>
              </a:lnSpc>
              <a:spcBef>
                <a:spcPts val="800"/>
              </a:spcBef>
              <a:spcAft>
                <a:spcPts val="0"/>
              </a:spcAft>
              <a:defRPr/>
            </a:pP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习近平在博鳌亚洲论坛</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2022</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年年会开幕式上的讲话</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endParaRPr>
          </a:p>
          <a:p>
            <a:pPr lvl="0" indent="628650" algn="r" defTabSz="913765" eaLnBrk="1" fontAlgn="auto" hangingPunct="1">
              <a:lnSpc>
                <a:spcPct val="120000"/>
              </a:lnSpc>
              <a:spcBef>
                <a:spcPts val="800"/>
              </a:spcBef>
              <a:spcAft>
                <a:spcPts val="0"/>
              </a:spcAft>
              <a:defRPr/>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2022</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4</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21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pitchFamily="34" charset="-122"/>
              </a:rPr>
              <a:t>日）</a:t>
            </a:r>
          </a:p>
        </p:txBody>
      </p:sp>
      <p:cxnSp>
        <p:nvCxnSpPr>
          <p:cNvPr id="46" name="直接连接符 58"/>
          <p:cNvCxnSpPr/>
          <p:nvPr/>
        </p:nvCxnSpPr>
        <p:spPr>
          <a:xfrm flipH="1">
            <a:off x="2539965" y="3018153"/>
            <a:ext cx="9283738" cy="1"/>
          </a:xfrm>
          <a:prstGeom prst="line">
            <a:avLst/>
          </a:prstGeom>
          <a:ln w="9525">
            <a:gradFill flip="none" rotWithShape="1">
              <a:gsLst>
                <a:gs pos="22000">
                  <a:schemeClr val="bg1">
                    <a:alpha val="0"/>
                  </a:schemeClr>
                </a:gs>
                <a:gs pos="100000">
                  <a:schemeClr val="bg1"/>
                </a:gs>
              </a:gsLst>
              <a:lin ang="18900000" scaled="1"/>
              <a:tileRect/>
            </a:gra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439071" y="1350296"/>
            <a:ext cx="4199890" cy="1482090"/>
            <a:chOff x="545027" y="593031"/>
            <a:chExt cx="4199890" cy="1482090"/>
          </a:xfrm>
        </p:grpSpPr>
        <p:grpSp>
          <p:nvGrpSpPr>
            <p:cNvPr id="10" name="组合 9"/>
            <p:cNvGrpSpPr/>
            <p:nvPr/>
          </p:nvGrpSpPr>
          <p:grpSpPr>
            <a:xfrm>
              <a:off x="617886" y="737981"/>
              <a:ext cx="4077906" cy="1278960"/>
              <a:chOff x="617886" y="737981"/>
              <a:chExt cx="4077906" cy="1278960"/>
            </a:xfrm>
          </p:grpSpPr>
          <p:sp>
            <p:nvSpPr>
              <p:cNvPr id="4" name="矩形 3"/>
              <p:cNvSpPr/>
              <p:nvPr/>
            </p:nvSpPr>
            <p:spPr>
              <a:xfrm>
                <a:off x="617886" y="1171049"/>
                <a:ext cx="813807" cy="8153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1427466" y="737981"/>
                <a:ext cx="813807" cy="8153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p:nvSpPr>
            <p:spPr>
              <a:xfrm>
                <a:off x="2244274" y="1106795"/>
                <a:ext cx="813807" cy="8153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3060096" y="845295"/>
                <a:ext cx="813807" cy="8153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3881985" y="1216227"/>
                <a:ext cx="813807" cy="80071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2170627" y="960696"/>
              <a:ext cx="944880" cy="1014730"/>
              <a:chOff x="1679192" y="1351165"/>
              <a:chExt cx="944880" cy="1014730"/>
            </a:xfrm>
          </p:grpSpPr>
          <p:sp>
            <p:nvSpPr>
              <p:cNvPr id="27" name="文本框 26"/>
              <p:cNvSpPr txBox="1"/>
              <p:nvPr/>
            </p:nvSpPr>
            <p:spPr>
              <a:xfrm>
                <a:off x="1679192" y="1351165"/>
                <a:ext cx="944880" cy="1014730"/>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治</a:t>
                </a:r>
              </a:p>
            </p:txBody>
          </p:sp>
          <p:grpSp>
            <p:nvGrpSpPr>
              <p:cNvPr id="28" name="组合 27"/>
              <p:cNvGrpSpPr/>
              <p:nvPr/>
            </p:nvGrpSpPr>
            <p:grpSpPr>
              <a:xfrm>
                <a:off x="1753956" y="1496113"/>
                <a:ext cx="812663" cy="815356"/>
                <a:chOff x="541020" y="993775"/>
                <a:chExt cx="1436688" cy="1441450"/>
              </a:xfrm>
              <a:solidFill>
                <a:schemeClr val="tx1">
                  <a:lumMod val="60000"/>
                  <a:lumOff val="40000"/>
                </a:schemeClr>
              </a:solidFill>
            </p:grpSpPr>
            <p:sp>
              <p:nvSpPr>
                <p:cNvPr id="29" name="Freeform 8"/>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0" name="Rectangle 9"/>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1" name="Freeform 10"/>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2" name="Freeform 11"/>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3" name="Rectangle 14"/>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4" name="Freeform 15"/>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5" name="Freeform 16"/>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6" name="Rectangle 17"/>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7" name="Freeform 18"/>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8" name="Freeform 21"/>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39" name="Freeform 22"/>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0" name="Freeform 23"/>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1" name="Freeform 26"/>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2" name="Freeform 27"/>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3" name="Freeform 28"/>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4" name="Freeform 29"/>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grpSp>
          <p:nvGrpSpPr>
            <p:cNvPr id="49" name="组合 48"/>
            <p:cNvGrpSpPr/>
            <p:nvPr/>
          </p:nvGrpSpPr>
          <p:grpSpPr>
            <a:xfrm>
              <a:off x="545027" y="1026101"/>
              <a:ext cx="944880" cy="1014730"/>
              <a:chOff x="1679192" y="1351165"/>
              <a:chExt cx="944880" cy="1014730"/>
            </a:xfrm>
          </p:grpSpPr>
          <p:sp>
            <p:nvSpPr>
              <p:cNvPr id="50" name="文本框 49"/>
              <p:cNvSpPr txBox="1"/>
              <p:nvPr/>
            </p:nvSpPr>
            <p:spPr>
              <a:xfrm>
                <a:off x="1679192" y="1351165"/>
                <a:ext cx="944880" cy="1014730"/>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全</a:t>
                </a:r>
              </a:p>
            </p:txBody>
          </p:sp>
          <p:grpSp>
            <p:nvGrpSpPr>
              <p:cNvPr id="51" name="组合 50"/>
              <p:cNvGrpSpPr/>
              <p:nvPr/>
            </p:nvGrpSpPr>
            <p:grpSpPr>
              <a:xfrm>
                <a:off x="1753956" y="1496113"/>
                <a:ext cx="812663" cy="815356"/>
                <a:chOff x="541020" y="993775"/>
                <a:chExt cx="1436688" cy="1441450"/>
              </a:xfrm>
              <a:solidFill>
                <a:schemeClr val="tx1">
                  <a:lumMod val="60000"/>
                  <a:lumOff val="40000"/>
                </a:schemeClr>
              </a:solidFill>
            </p:grpSpPr>
            <p:sp>
              <p:nvSpPr>
                <p:cNvPr id="52" name="Freeform 8"/>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3" name="Rectangle 9"/>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4" name="Freeform 10"/>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5" name="Freeform 11"/>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6" name="Rectangle 14"/>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7" name="Freeform 15"/>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8" name="Freeform 16"/>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59" name="Rectangle 17"/>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0" name="Freeform 18"/>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2" name="Freeform 22"/>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3" name="Freeform 23"/>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5" name="Freeform 27"/>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6" name="Freeform 28"/>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67" name="Freeform 29"/>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grpSp>
          <p:nvGrpSpPr>
            <p:cNvPr id="68" name="组合 67"/>
            <p:cNvGrpSpPr/>
            <p:nvPr/>
          </p:nvGrpSpPr>
          <p:grpSpPr>
            <a:xfrm>
              <a:off x="1357827" y="593031"/>
              <a:ext cx="944880" cy="1014730"/>
              <a:chOff x="1679192" y="1351165"/>
              <a:chExt cx="944880" cy="1014730"/>
            </a:xfrm>
          </p:grpSpPr>
          <p:sp>
            <p:nvSpPr>
              <p:cNvPr id="69" name="文本框 68"/>
              <p:cNvSpPr txBox="1"/>
              <p:nvPr/>
            </p:nvSpPr>
            <p:spPr>
              <a:xfrm>
                <a:off x="1679192" y="1351165"/>
                <a:ext cx="944880" cy="1014730"/>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球</a:t>
                </a:r>
              </a:p>
            </p:txBody>
          </p:sp>
          <p:grpSp>
            <p:nvGrpSpPr>
              <p:cNvPr id="70" name="组合 69"/>
              <p:cNvGrpSpPr/>
              <p:nvPr/>
            </p:nvGrpSpPr>
            <p:grpSpPr>
              <a:xfrm>
                <a:off x="1753956" y="1496113"/>
                <a:ext cx="812663" cy="815356"/>
                <a:chOff x="541020" y="993775"/>
                <a:chExt cx="1436688" cy="1441450"/>
              </a:xfrm>
              <a:solidFill>
                <a:schemeClr val="tx1">
                  <a:lumMod val="60000"/>
                  <a:lumOff val="40000"/>
                </a:schemeClr>
              </a:solidFill>
            </p:grpSpPr>
            <p:sp>
              <p:nvSpPr>
                <p:cNvPr id="71" name="Freeform 8"/>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2" name="Rectangle 9"/>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3" name="Freeform 10"/>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4" name="Freeform 11"/>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5" name="Rectangle 14"/>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6" name="Freeform 15"/>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7" name="Freeform 16"/>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8" name="Rectangle 17"/>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79" name="Freeform 18"/>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0" name="Freeform 21"/>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1" name="Freeform 22"/>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2" name="Freeform 23"/>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3" name="Freeform 26"/>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4" name="Freeform 27"/>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5" name="Freeform 28"/>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86" name="Freeform 29"/>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grpSp>
          <p:nvGrpSpPr>
            <p:cNvPr id="87" name="组合 86"/>
            <p:cNvGrpSpPr/>
            <p:nvPr/>
          </p:nvGrpSpPr>
          <p:grpSpPr>
            <a:xfrm>
              <a:off x="2987237" y="700346"/>
              <a:ext cx="944880" cy="1014730"/>
              <a:chOff x="1679192" y="1351165"/>
              <a:chExt cx="944880" cy="1014730"/>
            </a:xfrm>
          </p:grpSpPr>
          <p:sp>
            <p:nvSpPr>
              <p:cNvPr id="88" name="文本框 87"/>
              <p:cNvSpPr txBox="1"/>
              <p:nvPr/>
            </p:nvSpPr>
            <p:spPr>
              <a:xfrm>
                <a:off x="1679192" y="1351165"/>
                <a:ext cx="944880" cy="1014730"/>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理</a:t>
                </a:r>
              </a:p>
            </p:txBody>
          </p:sp>
          <p:grpSp>
            <p:nvGrpSpPr>
              <p:cNvPr id="89" name="组合 88"/>
              <p:cNvGrpSpPr/>
              <p:nvPr/>
            </p:nvGrpSpPr>
            <p:grpSpPr>
              <a:xfrm>
                <a:off x="1753956" y="1496113"/>
                <a:ext cx="812663" cy="815356"/>
                <a:chOff x="541020" y="993775"/>
                <a:chExt cx="1436688" cy="1441450"/>
              </a:xfrm>
              <a:solidFill>
                <a:schemeClr val="tx1">
                  <a:lumMod val="60000"/>
                  <a:lumOff val="40000"/>
                </a:schemeClr>
              </a:solidFill>
            </p:grpSpPr>
            <p:sp>
              <p:nvSpPr>
                <p:cNvPr id="90" name="Freeform 8"/>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1" name="Rectangle 9"/>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2" name="Freeform 10"/>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3" name="Freeform 11"/>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4" name="Rectangle 14"/>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5" name="Freeform 15"/>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6" name="Freeform 16"/>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7" name="Rectangle 17"/>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8" name="Freeform 18"/>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99" name="Freeform 21"/>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00" name="Freeform 22"/>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01" name="Freeform 23"/>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02" name="Freeform 26"/>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03" name="Freeform 27"/>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04" name="Freeform 28"/>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05" name="Freeform 29"/>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grpSp>
          <p:nvGrpSpPr>
            <p:cNvPr id="7" name="组合 6"/>
            <p:cNvGrpSpPr/>
            <p:nvPr/>
          </p:nvGrpSpPr>
          <p:grpSpPr>
            <a:xfrm>
              <a:off x="3800037" y="1060391"/>
              <a:ext cx="944880" cy="1014730"/>
              <a:chOff x="1679192" y="1351165"/>
              <a:chExt cx="944880" cy="1014730"/>
            </a:xfrm>
          </p:grpSpPr>
          <p:sp>
            <p:nvSpPr>
              <p:cNvPr id="8" name="文本框 7"/>
              <p:cNvSpPr txBox="1"/>
              <p:nvPr/>
            </p:nvSpPr>
            <p:spPr>
              <a:xfrm>
                <a:off x="1679192" y="1351165"/>
                <a:ext cx="944880" cy="1014730"/>
              </a:xfrm>
              <a:prstGeom prst="rect">
                <a:avLst/>
              </a:prstGeom>
              <a:noFill/>
              <a:ln w="12700">
                <a:noFill/>
              </a:ln>
            </p:spPr>
            <p:txBody>
              <a:bodyPr wrap="none" rtlCol="0">
                <a:spAutoFit/>
              </a:bodyPr>
              <a:lstStyle/>
              <a:p>
                <a:r>
                  <a:rPr lang="zh-CN" altLang="en-US" sz="6000" dirty="0">
                    <a:solidFill>
                      <a:srgbClr val="C00000"/>
                    </a:solidFill>
                    <a:latin typeface="华文新魏" panose="02010800040101010101" pitchFamily="2" charset="-122"/>
                    <a:ea typeface="华文新魏" panose="02010800040101010101" pitchFamily="2" charset="-122"/>
                  </a:rPr>
                  <a:t>观</a:t>
                </a:r>
              </a:p>
            </p:txBody>
          </p:sp>
          <p:grpSp>
            <p:nvGrpSpPr>
              <p:cNvPr id="9" name="组合 8"/>
              <p:cNvGrpSpPr/>
              <p:nvPr/>
            </p:nvGrpSpPr>
            <p:grpSpPr>
              <a:xfrm>
                <a:off x="1753956" y="1496113"/>
                <a:ext cx="812663" cy="815356"/>
                <a:chOff x="541020" y="993775"/>
                <a:chExt cx="1436688" cy="1441450"/>
              </a:xfrm>
              <a:solidFill>
                <a:schemeClr val="tx1">
                  <a:lumMod val="60000"/>
                  <a:lumOff val="40000"/>
                </a:schemeClr>
              </a:solidFill>
            </p:grpSpPr>
            <p:sp>
              <p:nvSpPr>
                <p:cNvPr id="11" name="Freeform 8"/>
                <p:cNvSpPr>
                  <a:spLocks noEditPoints="1"/>
                </p:cNvSpPr>
                <p:nvPr/>
              </p:nvSpPr>
              <p:spPr bwMode="auto">
                <a:xfrm>
                  <a:off x="593408" y="1047750"/>
                  <a:ext cx="1330325" cy="1335088"/>
                </a:xfrm>
                <a:custGeom>
                  <a:avLst/>
                  <a:gdLst>
                    <a:gd name="T0" fmla="*/ 831 w 838"/>
                    <a:gd name="T1" fmla="*/ 803 h 841"/>
                    <a:gd name="T2" fmla="*/ 831 w 838"/>
                    <a:gd name="T3" fmla="*/ 777 h 841"/>
                    <a:gd name="T4" fmla="*/ 838 w 838"/>
                    <a:gd name="T5" fmla="*/ 729 h 841"/>
                    <a:gd name="T6" fmla="*/ 838 w 838"/>
                    <a:gd name="T7" fmla="*/ 656 h 841"/>
                    <a:gd name="T8" fmla="*/ 831 w 838"/>
                    <a:gd name="T9" fmla="*/ 606 h 841"/>
                    <a:gd name="T10" fmla="*/ 831 w 838"/>
                    <a:gd name="T11" fmla="*/ 506 h 841"/>
                    <a:gd name="T12" fmla="*/ 831 w 838"/>
                    <a:gd name="T13" fmla="*/ 482 h 841"/>
                    <a:gd name="T14" fmla="*/ 838 w 838"/>
                    <a:gd name="T15" fmla="*/ 432 h 841"/>
                    <a:gd name="T16" fmla="*/ 838 w 838"/>
                    <a:gd name="T17" fmla="*/ 358 h 841"/>
                    <a:gd name="T18" fmla="*/ 831 w 838"/>
                    <a:gd name="T19" fmla="*/ 309 h 841"/>
                    <a:gd name="T20" fmla="*/ 831 w 838"/>
                    <a:gd name="T21" fmla="*/ 211 h 841"/>
                    <a:gd name="T22" fmla="*/ 831 w 838"/>
                    <a:gd name="T23" fmla="*/ 187 h 841"/>
                    <a:gd name="T24" fmla="*/ 838 w 838"/>
                    <a:gd name="T25" fmla="*/ 137 h 841"/>
                    <a:gd name="T26" fmla="*/ 838 w 838"/>
                    <a:gd name="T27" fmla="*/ 64 h 841"/>
                    <a:gd name="T28" fmla="*/ 831 w 838"/>
                    <a:gd name="T29" fmla="*/ 14 h 841"/>
                    <a:gd name="T30" fmla="*/ 748 w 838"/>
                    <a:gd name="T31" fmla="*/ 7 h 841"/>
                    <a:gd name="T32" fmla="*/ 722 w 838"/>
                    <a:gd name="T33" fmla="*/ 7 h 841"/>
                    <a:gd name="T34" fmla="*/ 673 w 838"/>
                    <a:gd name="T35" fmla="*/ 0 h 841"/>
                    <a:gd name="T36" fmla="*/ 599 w 838"/>
                    <a:gd name="T37" fmla="*/ 0 h 841"/>
                    <a:gd name="T38" fmla="*/ 552 w 838"/>
                    <a:gd name="T39" fmla="*/ 7 h 841"/>
                    <a:gd name="T40" fmla="*/ 452 w 838"/>
                    <a:gd name="T41" fmla="*/ 7 h 841"/>
                    <a:gd name="T42" fmla="*/ 429 w 838"/>
                    <a:gd name="T43" fmla="*/ 7 h 841"/>
                    <a:gd name="T44" fmla="*/ 379 w 838"/>
                    <a:gd name="T45" fmla="*/ 0 h 841"/>
                    <a:gd name="T46" fmla="*/ 306 w 838"/>
                    <a:gd name="T47" fmla="*/ 0 h 841"/>
                    <a:gd name="T48" fmla="*/ 256 w 838"/>
                    <a:gd name="T49" fmla="*/ 7 h 841"/>
                    <a:gd name="T50" fmla="*/ 159 w 838"/>
                    <a:gd name="T51" fmla="*/ 7 h 841"/>
                    <a:gd name="T52" fmla="*/ 133 w 838"/>
                    <a:gd name="T53" fmla="*/ 7 h 841"/>
                    <a:gd name="T54" fmla="*/ 85 w 838"/>
                    <a:gd name="T55" fmla="*/ 0 h 841"/>
                    <a:gd name="T56" fmla="*/ 12 w 838"/>
                    <a:gd name="T57" fmla="*/ 0 h 841"/>
                    <a:gd name="T58" fmla="*/ 7 w 838"/>
                    <a:gd name="T59" fmla="*/ 45 h 841"/>
                    <a:gd name="T60" fmla="*/ 7 w 838"/>
                    <a:gd name="T61" fmla="*/ 145 h 841"/>
                    <a:gd name="T62" fmla="*/ 7 w 838"/>
                    <a:gd name="T63" fmla="*/ 168 h 841"/>
                    <a:gd name="T64" fmla="*/ 0 w 838"/>
                    <a:gd name="T65" fmla="*/ 218 h 841"/>
                    <a:gd name="T66" fmla="*/ 0 w 838"/>
                    <a:gd name="T67" fmla="*/ 292 h 841"/>
                    <a:gd name="T68" fmla="*/ 7 w 838"/>
                    <a:gd name="T69" fmla="*/ 342 h 841"/>
                    <a:gd name="T70" fmla="*/ 7 w 838"/>
                    <a:gd name="T71" fmla="*/ 439 h 841"/>
                    <a:gd name="T72" fmla="*/ 7 w 838"/>
                    <a:gd name="T73" fmla="*/ 465 h 841"/>
                    <a:gd name="T74" fmla="*/ 0 w 838"/>
                    <a:gd name="T75" fmla="*/ 513 h 841"/>
                    <a:gd name="T76" fmla="*/ 0 w 838"/>
                    <a:gd name="T77" fmla="*/ 587 h 841"/>
                    <a:gd name="T78" fmla="*/ 7 w 838"/>
                    <a:gd name="T79" fmla="*/ 637 h 841"/>
                    <a:gd name="T80" fmla="*/ 7 w 838"/>
                    <a:gd name="T81" fmla="*/ 736 h 841"/>
                    <a:gd name="T82" fmla="*/ 7 w 838"/>
                    <a:gd name="T83" fmla="*/ 760 h 841"/>
                    <a:gd name="T84" fmla="*/ 0 w 838"/>
                    <a:gd name="T85" fmla="*/ 810 h 841"/>
                    <a:gd name="T86" fmla="*/ 50 w 838"/>
                    <a:gd name="T87" fmla="*/ 841 h 841"/>
                    <a:gd name="T88" fmla="*/ 100 w 838"/>
                    <a:gd name="T89" fmla="*/ 834 h 841"/>
                    <a:gd name="T90" fmla="*/ 197 w 838"/>
                    <a:gd name="T91" fmla="*/ 834 h 841"/>
                    <a:gd name="T92" fmla="*/ 220 w 838"/>
                    <a:gd name="T93" fmla="*/ 834 h 841"/>
                    <a:gd name="T94" fmla="*/ 270 w 838"/>
                    <a:gd name="T95" fmla="*/ 841 h 841"/>
                    <a:gd name="T96" fmla="*/ 344 w 838"/>
                    <a:gd name="T97" fmla="*/ 841 h 841"/>
                    <a:gd name="T98" fmla="*/ 393 w 838"/>
                    <a:gd name="T99" fmla="*/ 834 h 841"/>
                    <a:gd name="T100" fmla="*/ 490 w 838"/>
                    <a:gd name="T101" fmla="*/ 834 h 841"/>
                    <a:gd name="T102" fmla="*/ 516 w 838"/>
                    <a:gd name="T103" fmla="*/ 834 h 841"/>
                    <a:gd name="T104" fmla="*/ 564 w 838"/>
                    <a:gd name="T105" fmla="*/ 841 h 841"/>
                    <a:gd name="T106" fmla="*/ 639 w 838"/>
                    <a:gd name="T107" fmla="*/ 841 h 841"/>
                    <a:gd name="T108" fmla="*/ 687 w 838"/>
                    <a:gd name="T109" fmla="*/ 834 h 841"/>
                    <a:gd name="T110" fmla="*/ 786 w 838"/>
                    <a:gd name="T111" fmla="*/ 834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841">
                      <a:moveTo>
                        <a:pt x="836" y="834"/>
                      </a:moveTo>
                      <a:lnTo>
                        <a:pt x="810" y="834"/>
                      </a:lnTo>
                      <a:lnTo>
                        <a:pt x="810" y="841"/>
                      </a:lnTo>
                      <a:lnTo>
                        <a:pt x="836" y="841"/>
                      </a:lnTo>
                      <a:lnTo>
                        <a:pt x="836" y="834"/>
                      </a:lnTo>
                      <a:close/>
                      <a:moveTo>
                        <a:pt x="831" y="803"/>
                      </a:moveTo>
                      <a:lnTo>
                        <a:pt x="831" y="827"/>
                      </a:lnTo>
                      <a:lnTo>
                        <a:pt x="838" y="827"/>
                      </a:lnTo>
                      <a:lnTo>
                        <a:pt x="838" y="803"/>
                      </a:lnTo>
                      <a:lnTo>
                        <a:pt x="831" y="803"/>
                      </a:lnTo>
                      <a:close/>
                      <a:moveTo>
                        <a:pt x="831" y="753"/>
                      </a:moveTo>
                      <a:lnTo>
                        <a:pt x="831" y="777"/>
                      </a:lnTo>
                      <a:lnTo>
                        <a:pt x="838" y="777"/>
                      </a:lnTo>
                      <a:lnTo>
                        <a:pt x="838" y="753"/>
                      </a:lnTo>
                      <a:lnTo>
                        <a:pt x="831" y="753"/>
                      </a:lnTo>
                      <a:close/>
                      <a:moveTo>
                        <a:pt x="831" y="703"/>
                      </a:moveTo>
                      <a:lnTo>
                        <a:pt x="831" y="729"/>
                      </a:lnTo>
                      <a:lnTo>
                        <a:pt x="838" y="729"/>
                      </a:lnTo>
                      <a:lnTo>
                        <a:pt x="838" y="703"/>
                      </a:lnTo>
                      <a:lnTo>
                        <a:pt x="831" y="703"/>
                      </a:lnTo>
                      <a:close/>
                      <a:moveTo>
                        <a:pt x="831" y="656"/>
                      </a:moveTo>
                      <a:lnTo>
                        <a:pt x="831" y="679"/>
                      </a:lnTo>
                      <a:lnTo>
                        <a:pt x="838" y="679"/>
                      </a:lnTo>
                      <a:lnTo>
                        <a:pt x="838" y="656"/>
                      </a:lnTo>
                      <a:lnTo>
                        <a:pt x="831" y="656"/>
                      </a:lnTo>
                      <a:close/>
                      <a:moveTo>
                        <a:pt x="831" y="606"/>
                      </a:moveTo>
                      <a:lnTo>
                        <a:pt x="831" y="629"/>
                      </a:lnTo>
                      <a:lnTo>
                        <a:pt x="838" y="629"/>
                      </a:lnTo>
                      <a:lnTo>
                        <a:pt x="838" y="606"/>
                      </a:lnTo>
                      <a:lnTo>
                        <a:pt x="831" y="606"/>
                      </a:lnTo>
                      <a:close/>
                      <a:moveTo>
                        <a:pt x="831" y="556"/>
                      </a:moveTo>
                      <a:lnTo>
                        <a:pt x="831" y="582"/>
                      </a:lnTo>
                      <a:lnTo>
                        <a:pt x="838" y="582"/>
                      </a:lnTo>
                      <a:lnTo>
                        <a:pt x="838" y="556"/>
                      </a:lnTo>
                      <a:lnTo>
                        <a:pt x="831" y="556"/>
                      </a:lnTo>
                      <a:close/>
                      <a:moveTo>
                        <a:pt x="831" y="506"/>
                      </a:moveTo>
                      <a:lnTo>
                        <a:pt x="831" y="532"/>
                      </a:lnTo>
                      <a:lnTo>
                        <a:pt x="838" y="532"/>
                      </a:lnTo>
                      <a:lnTo>
                        <a:pt x="838" y="506"/>
                      </a:lnTo>
                      <a:lnTo>
                        <a:pt x="831" y="506"/>
                      </a:lnTo>
                      <a:close/>
                      <a:moveTo>
                        <a:pt x="831" y="458"/>
                      </a:moveTo>
                      <a:lnTo>
                        <a:pt x="831" y="482"/>
                      </a:lnTo>
                      <a:lnTo>
                        <a:pt x="838" y="482"/>
                      </a:lnTo>
                      <a:lnTo>
                        <a:pt x="838" y="458"/>
                      </a:lnTo>
                      <a:lnTo>
                        <a:pt x="831" y="458"/>
                      </a:lnTo>
                      <a:close/>
                      <a:moveTo>
                        <a:pt x="831" y="408"/>
                      </a:moveTo>
                      <a:lnTo>
                        <a:pt x="831" y="432"/>
                      </a:lnTo>
                      <a:lnTo>
                        <a:pt x="838" y="432"/>
                      </a:lnTo>
                      <a:lnTo>
                        <a:pt x="838" y="408"/>
                      </a:lnTo>
                      <a:lnTo>
                        <a:pt x="831" y="408"/>
                      </a:lnTo>
                      <a:close/>
                      <a:moveTo>
                        <a:pt x="831" y="358"/>
                      </a:moveTo>
                      <a:lnTo>
                        <a:pt x="831" y="385"/>
                      </a:lnTo>
                      <a:lnTo>
                        <a:pt x="838" y="385"/>
                      </a:lnTo>
                      <a:lnTo>
                        <a:pt x="838" y="358"/>
                      </a:lnTo>
                      <a:lnTo>
                        <a:pt x="831" y="358"/>
                      </a:lnTo>
                      <a:close/>
                      <a:moveTo>
                        <a:pt x="831" y="309"/>
                      </a:moveTo>
                      <a:lnTo>
                        <a:pt x="831" y="335"/>
                      </a:lnTo>
                      <a:lnTo>
                        <a:pt x="838" y="335"/>
                      </a:lnTo>
                      <a:lnTo>
                        <a:pt x="838" y="309"/>
                      </a:lnTo>
                      <a:lnTo>
                        <a:pt x="831" y="309"/>
                      </a:lnTo>
                      <a:close/>
                      <a:moveTo>
                        <a:pt x="831" y="261"/>
                      </a:moveTo>
                      <a:lnTo>
                        <a:pt x="831" y="285"/>
                      </a:lnTo>
                      <a:lnTo>
                        <a:pt x="838" y="285"/>
                      </a:lnTo>
                      <a:lnTo>
                        <a:pt x="838" y="261"/>
                      </a:lnTo>
                      <a:lnTo>
                        <a:pt x="831" y="261"/>
                      </a:lnTo>
                      <a:close/>
                      <a:moveTo>
                        <a:pt x="831" y="211"/>
                      </a:moveTo>
                      <a:lnTo>
                        <a:pt x="831" y="235"/>
                      </a:lnTo>
                      <a:lnTo>
                        <a:pt x="838" y="235"/>
                      </a:lnTo>
                      <a:lnTo>
                        <a:pt x="838" y="211"/>
                      </a:lnTo>
                      <a:lnTo>
                        <a:pt x="831" y="211"/>
                      </a:lnTo>
                      <a:close/>
                      <a:moveTo>
                        <a:pt x="831" y="161"/>
                      </a:moveTo>
                      <a:lnTo>
                        <a:pt x="831" y="187"/>
                      </a:lnTo>
                      <a:lnTo>
                        <a:pt x="838" y="187"/>
                      </a:lnTo>
                      <a:lnTo>
                        <a:pt x="838" y="161"/>
                      </a:lnTo>
                      <a:lnTo>
                        <a:pt x="831" y="161"/>
                      </a:lnTo>
                      <a:close/>
                      <a:moveTo>
                        <a:pt x="831" y="114"/>
                      </a:moveTo>
                      <a:lnTo>
                        <a:pt x="831" y="137"/>
                      </a:lnTo>
                      <a:lnTo>
                        <a:pt x="838" y="137"/>
                      </a:lnTo>
                      <a:lnTo>
                        <a:pt x="838" y="114"/>
                      </a:lnTo>
                      <a:lnTo>
                        <a:pt x="831" y="114"/>
                      </a:lnTo>
                      <a:close/>
                      <a:moveTo>
                        <a:pt x="831" y="64"/>
                      </a:moveTo>
                      <a:lnTo>
                        <a:pt x="831" y="87"/>
                      </a:lnTo>
                      <a:lnTo>
                        <a:pt x="838" y="87"/>
                      </a:lnTo>
                      <a:lnTo>
                        <a:pt x="838" y="64"/>
                      </a:lnTo>
                      <a:lnTo>
                        <a:pt x="831" y="64"/>
                      </a:lnTo>
                      <a:close/>
                      <a:moveTo>
                        <a:pt x="831" y="14"/>
                      </a:moveTo>
                      <a:lnTo>
                        <a:pt x="831" y="38"/>
                      </a:lnTo>
                      <a:lnTo>
                        <a:pt x="838" y="38"/>
                      </a:lnTo>
                      <a:lnTo>
                        <a:pt x="838" y="14"/>
                      </a:lnTo>
                      <a:lnTo>
                        <a:pt x="831" y="14"/>
                      </a:lnTo>
                      <a:close/>
                      <a:moveTo>
                        <a:pt x="796" y="7"/>
                      </a:moveTo>
                      <a:lnTo>
                        <a:pt x="822" y="7"/>
                      </a:lnTo>
                      <a:lnTo>
                        <a:pt x="822" y="0"/>
                      </a:lnTo>
                      <a:lnTo>
                        <a:pt x="796" y="0"/>
                      </a:lnTo>
                      <a:lnTo>
                        <a:pt x="796" y="7"/>
                      </a:lnTo>
                      <a:close/>
                      <a:moveTo>
                        <a:pt x="748" y="7"/>
                      </a:moveTo>
                      <a:lnTo>
                        <a:pt x="772" y="7"/>
                      </a:lnTo>
                      <a:lnTo>
                        <a:pt x="772" y="0"/>
                      </a:lnTo>
                      <a:lnTo>
                        <a:pt x="748" y="0"/>
                      </a:lnTo>
                      <a:lnTo>
                        <a:pt x="748" y="7"/>
                      </a:lnTo>
                      <a:close/>
                      <a:moveTo>
                        <a:pt x="699" y="7"/>
                      </a:moveTo>
                      <a:lnTo>
                        <a:pt x="722" y="7"/>
                      </a:lnTo>
                      <a:lnTo>
                        <a:pt x="722" y="0"/>
                      </a:lnTo>
                      <a:lnTo>
                        <a:pt x="699" y="0"/>
                      </a:lnTo>
                      <a:lnTo>
                        <a:pt x="699" y="7"/>
                      </a:lnTo>
                      <a:close/>
                      <a:moveTo>
                        <a:pt x="649" y="7"/>
                      </a:moveTo>
                      <a:lnTo>
                        <a:pt x="673" y="7"/>
                      </a:lnTo>
                      <a:lnTo>
                        <a:pt x="673" y="0"/>
                      </a:lnTo>
                      <a:lnTo>
                        <a:pt x="649" y="0"/>
                      </a:lnTo>
                      <a:lnTo>
                        <a:pt x="649" y="7"/>
                      </a:lnTo>
                      <a:close/>
                      <a:moveTo>
                        <a:pt x="599" y="7"/>
                      </a:moveTo>
                      <a:lnTo>
                        <a:pt x="625" y="7"/>
                      </a:lnTo>
                      <a:lnTo>
                        <a:pt x="625" y="0"/>
                      </a:lnTo>
                      <a:lnTo>
                        <a:pt x="599" y="0"/>
                      </a:lnTo>
                      <a:lnTo>
                        <a:pt x="599" y="7"/>
                      </a:lnTo>
                      <a:close/>
                      <a:moveTo>
                        <a:pt x="552" y="7"/>
                      </a:moveTo>
                      <a:lnTo>
                        <a:pt x="576" y="7"/>
                      </a:lnTo>
                      <a:lnTo>
                        <a:pt x="576" y="0"/>
                      </a:lnTo>
                      <a:lnTo>
                        <a:pt x="552" y="0"/>
                      </a:lnTo>
                      <a:lnTo>
                        <a:pt x="552" y="7"/>
                      </a:lnTo>
                      <a:close/>
                      <a:moveTo>
                        <a:pt x="502" y="7"/>
                      </a:moveTo>
                      <a:lnTo>
                        <a:pt x="526" y="7"/>
                      </a:lnTo>
                      <a:lnTo>
                        <a:pt x="526" y="0"/>
                      </a:lnTo>
                      <a:lnTo>
                        <a:pt x="502" y="0"/>
                      </a:lnTo>
                      <a:lnTo>
                        <a:pt x="502" y="7"/>
                      </a:lnTo>
                      <a:close/>
                      <a:moveTo>
                        <a:pt x="452" y="7"/>
                      </a:moveTo>
                      <a:lnTo>
                        <a:pt x="478" y="7"/>
                      </a:lnTo>
                      <a:lnTo>
                        <a:pt x="478" y="0"/>
                      </a:lnTo>
                      <a:lnTo>
                        <a:pt x="452" y="0"/>
                      </a:lnTo>
                      <a:lnTo>
                        <a:pt x="452" y="7"/>
                      </a:lnTo>
                      <a:close/>
                      <a:moveTo>
                        <a:pt x="403" y="7"/>
                      </a:moveTo>
                      <a:lnTo>
                        <a:pt x="429" y="7"/>
                      </a:lnTo>
                      <a:lnTo>
                        <a:pt x="429" y="0"/>
                      </a:lnTo>
                      <a:lnTo>
                        <a:pt x="403" y="0"/>
                      </a:lnTo>
                      <a:lnTo>
                        <a:pt x="403" y="7"/>
                      </a:lnTo>
                      <a:close/>
                      <a:moveTo>
                        <a:pt x="355" y="7"/>
                      </a:moveTo>
                      <a:lnTo>
                        <a:pt x="379" y="7"/>
                      </a:lnTo>
                      <a:lnTo>
                        <a:pt x="379" y="0"/>
                      </a:lnTo>
                      <a:lnTo>
                        <a:pt x="355" y="0"/>
                      </a:lnTo>
                      <a:lnTo>
                        <a:pt x="355" y="7"/>
                      </a:lnTo>
                      <a:close/>
                      <a:moveTo>
                        <a:pt x="306" y="7"/>
                      </a:moveTo>
                      <a:lnTo>
                        <a:pt x="329" y="7"/>
                      </a:lnTo>
                      <a:lnTo>
                        <a:pt x="329" y="0"/>
                      </a:lnTo>
                      <a:lnTo>
                        <a:pt x="306" y="0"/>
                      </a:lnTo>
                      <a:lnTo>
                        <a:pt x="306" y="7"/>
                      </a:lnTo>
                      <a:close/>
                      <a:moveTo>
                        <a:pt x="256" y="7"/>
                      </a:moveTo>
                      <a:lnTo>
                        <a:pt x="282" y="7"/>
                      </a:lnTo>
                      <a:lnTo>
                        <a:pt x="282" y="0"/>
                      </a:lnTo>
                      <a:lnTo>
                        <a:pt x="256" y="0"/>
                      </a:lnTo>
                      <a:lnTo>
                        <a:pt x="256" y="7"/>
                      </a:lnTo>
                      <a:close/>
                      <a:moveTo>
                        <a:pt x="206" y="7"/>
                      </a:moveTo>
                      <a:lnTo>
                        <a:pt x="232" y="7"/>
                      </a:lnTo>
                      <a:lnTo>
                        <a:pt x="232" y="0"/>
                      </a:lnTo>
                      <a:lnTo>
                        <a:pt x="206" y="0"/>
                      </a:lnTo>
                      <a:lnTo>
                        <a:pt x="206" y="7"/>
                      </a:lnTo>
                      <a:close/>
                      <a:moveTo>
                        <a:pt x="159" y="7"/>
                      </a:moveTo>
                      <a:lnTo>
                        <a:pt x="183" y="7"/>
                      </a:lnTo>
                      <a:lnTo>
                        <a:pt x="183" y="0"/>
                      </a:lnTo>
                      <a:lnTo>
                        <a:pt x="159" y="0"/>
                      </a:lnTo>
                      <a:lnTo>
                        <a:pt x="159" y="7"/>
                      </a:lnTo>
                      <a:close/>
                      <a:moveTo>
                        <a:pt x="109" y="7"/>
                      </a:moveTo>
                      <a:lnTo>
                        <a:pt x="133" y="7"/>
                      </a:lnTo>
                      <a:lnTo>
                        <a:pt x="133" y="0"/>
                      </a:lnTo>
                      <a:lnTo>
                        <a:pt x="109" y="0"/>
                      </a:lnTo>
                      <a:lnTo>
                        <a:pt x="109" y="7"/>
                      </a:lnTo>
                      <a:close/>
                      <a:moveTo>
                        <a:pt x="59" y="7"/>
                      </a:moveTo>
                      <a:lnTo>
                        <a:pt x="85" y="7"/>
                      </a:lnTo>
                      <a:lnTo>
                        <a:pt x="85" y="0"/>
                      </a:lnTo>
                      <a:lnTo>
                        <a:pt x="59" y="0"/>
                      </a:lnTo>
                      <a:lnTo>
                        <a:pt x="59" y="7"/>
                      </a:lnTo>
                      <a:close/>
                      <a:moveTo>
                        <a:pt x="12" y="7"/>
                      </a:moveTo>
                      <a:lnTo>
                        <a:pt x="36" y="7"/>
                      </a:lnTo>
                      <a:lnTo>
                        <a:pt x="36" y="0"/>
                      </a:lnTo>
                      <a:lnTo>
                        <a:pt x="12" y="0"/>
                      </a:lnTo>
                      <a:lnTo>
                        <a:pt x="12" y="7"/>
                      </a:lnTo>
                      <a:close/>
                      <a:moveTo>
                        <a:pt x="7" y="45"/>
                      </a:moveTo>
                      <a:lnTo>
                        <a:pt x="7" y="21"/>
                      </a:lnTo>
                      <a:lnTo>
                        <a:pt x="0" y="21"/>
                      </a:lnTo>
                      <a:lnTo>
                        <a:pt x="0" y="45"/>
                      </a:lnTo>
                      <a:lnTo>
                        <a:pt x="7" y="45"/>
                      </a:lnTo>
                      <a:close/>
                      <a:moveTo>
                        <a:pt x="7" y="95"/>
                      </a:moveTo>
                      <a:lnTo>
                        <a:pt x="7" y="71"/>
                      </a:lnTo>
                      <a:lnTo>
                        <a:pt x="0" y="71"/>
                      </a:lnTo>
                      <a:lnTo>
                        <a:pt x="0" y="95"/>
                      </a:lnTo>
                      <a:lnTo>
                        <a:pt x="7" y="95"/>
                      </a:lnTo>
                      <a:close/>
                      <a:moveTo>
                        <a:pt x="7" y="145"/>
                      </a:moveTo>
                      <a:lnTo>
                        <a:pt x="7" y="118"/>
                      </a:lnTo>
                      <a:lnTo>
                        <a:pt x="0" y="118"/>
                      </a:lnTo>
                      <a:lnTo>
                        <a:pt x="0" y="145"/>
                      </a:lnTo>
                      <a:lnTo>
                        <a:pt x="7" y="145"/>
                      </a:lnTo>
                      <a:close/>
                      <a:moveTo>
                        <a:pt x="7" y="194"/>
                      </a:moveTo>
                      <a:lnTo>
                        <a:pt x="7" y="168"/>
                      </a:lnTo>
                      <a:lnTo>
                        <a:pt x="0" y="168"/>
                      </a:lnTo>
                      <a:lnTo>
                        <a:pt x="0" y="194"/>
                      </a:lnTo>
                      <a:lnTo>
                        <a:pt x="7" y="194"/>
                      </a:lnTo>
                      <a:close/>
                      <a:moveTo>
                        <a:pt x="7" y="242"/>
                      </a:moveTo>
                      <a:lnTo>
                        <a:pt x="7" y="218"/>
                      </a:lnTo>
                      <a:lnTo>
                        <a:pt x="0" y="218"/>
                      </a:lnTo>
                      <a:lnTo>
                        <a:pt x="0" y="242"/>
                      </a:lnTo>
                      <a:lnTo>
                        <a:pt x="7" y="242"/>
                      </a:lnTo>
                      <a:close/>
                      <a:moveTo>
                        <a:pt x="7" y="292"/>
                      </a:moveTo>
                      <a:lnTo>
                        <a:pt x="7" y="268"/>
                      </a:lnTo>
                      <a:lnTo>
                        <a:pt x="0" y="268"/>
                      </a:lnTo>
                      <a:lnTo>
                        <a:pt x="0" y="292"/>
                      </a:lnTo>
                      <a:lnTo>
                        <a:pt x="7" y="292"/>
                      </a:lnTo>
                      <a:close/>
                      <a:moveTo>
                        <a:pt x="7" y="342"/>
                      </a:moveTo>
                      <a:lnTo>
                        <a:pt x="7" y="316"/>
                      </a:lnTo>
                      <a:lnTo>
                        <a:pt x="0" y="316"/>
                      </a:lnTo>
                      <a:lnTo>
                        <a:pt x="0" y="342"/>
                      </a:lnTo>
                      <a:lnTo>
                        <a:pt x="7" y="342"/>
                      </a:lnTo>
                      <a:close/>
                      <a:moveTo>
                        <a:pt x="7" y="389"/>
                      </a:moveTo>
                      <a:lnTo>
                        <a:pt x="7" y="366"/>
                      </a:lnTo>
                      <a:lnTo>
                        <a:pt x="0" y="366"/>
                      </a:lnTo>
                      <a:lnTo>
                        <a:pt x="0" y="389"/>
                      </a:lnTo>
                      <a:lnTo>
                        <a:pt x="7" y="389"/>
                      </a:lnTo>
                      <a:close/>
                      <a:moveTo>
                        <a:pt x="7" y="439"/>
                      </a:moveTo>
                      <a:lnTo>
                        <a:pt x="7" y="416"/>
                      </a:lnTo>
                      <a:lnTo>
                        <a:pt x="0" y="416"/>
                      </a:lnTo>
                      <a:lnTo>
                        <a:pt x="0" y="439"/>
                      </a:lnTo>
                      <a:lnTo>
                        <a:pt x="7" y="439"/>
                      </a:lnTo>
                      <a:close/>
                      <a:moveTo>
                        <a:pt x="7" y="489"/>
                      </a:moveTo>
                      <a:lnTo>
                        <a:pt x="7" y="465"/>
                      </a:lnTo>
                      <a:lnTo>
                        <a:pt x="0" y="465"/>
                      </a:lnTo>
                      <a:lnTo>
                        <a:pt x="0" y="489"/>
                      </a:lnTo>
                      <a:lnTo>
                        <a:pt x="7" y="489"/>
                      </a:lnTo>
                      <a:close/>
                      <a:moveTo>
                        <a:pt x="7" y="539"/>
                      </a:moveTo>
                      <a:lnTo>
                        <a:pt x="7" y="513"/>
                      </a:lnTo>
                      <a:lnTo>
                        <a:pt x="0" y="513"/>
                      </a:lnTo>
                      <a:lnTo>
                        <a:pt x="0" y="539"/>
                      </a:lnTo>
                      <a:lnTo>
                        <a:pt x="7" y="539"/>
                      </a:lnTo>
                      <a:close/>
                      <a:moveTo>
                        <a:pt x="7" y="587"/>
                      </a:moveTo>
                      <a:lnTo>
                        <a:pt x="7" y="563"/>
                      </a:lnTo>
                      <a:lnTo>
                        <a:pt x="0" y="563"/>
                      </a:lnTo>
                      <a:lnTo>
                        <a:pt x="0" y="587"/>
                      </a:lnTo>
                      <a:lnTo>
                        <a:pt x="7" y="587"/>
                      </a:lnTo>
                      <a:close/>
                      <a:moveTo>
                        <a:pt x="7" y="637"/>
                      </a:moveTo>
                      <a:lnTo>
                        <a:pt x="7" y="613"/>
                      </a:lnTo>
                      <a:lnTo>
                        <a:pt x="0" y="613"/>
                      </a:lnTo>
                      <a:lnTo>
                        <a:pt x="0" y="637"/>
                      </a:lnTo>
                      <a:lnTo>
                        <a:pt x="7" y="637"/>
                      </a:lnTo>
                      <a:close/>
                      <a:moveTo>
                        <a:pt x="7" y="686"/>
                      </a:moveTo>
                      <a:lnTo>
                        <a:pt x="7" y="660"/>
                      </a:lnTo>
                      <a:lnTo>
                        <a:pt x="0" y="660"/>
                      </a:lnTo>
                      <a:lnTo>
                        <a:pt x="0" y="686"/>
                      </a:lnTo>
                      <a:lnTo>
                        <a:pt x="7" y="686"/>
                      </a:lnTo>
                      <a:close/>
                      <a:moveTo>
                        <a:pt x="7" y="736"/>
                      </a:moveTo>
                      <a:lnTo>
                        <a:pt x="7" y="710"/>
                      </a:lnTo>
                      <a:lnTo>
                        <a:pt x="0" y="710"/>
                      </a:lnTo>
                      <a:lnTo>
                        <a:pt x="0" y="736"/>
                      </a:lnTo>
                      <a:lnTo>
                        <a:pt x="7" y="736"/>
                      </a:lnTo>
                      <a:close/>
                      <a:moveTo>
                        <a:pt x="7" y="784"/>
                      </a:moveTo>
                      <a:lnTo>
                        <a:pt x="7" y="760"/>
                      </a:lnTo>
                      <a:lnTo>
                        <a:pt x="0" y="760"/>
                      </a:lnTo>
                      <a:lnTo>
                        <a:pt x="0" y="784"/>
                      </a:lnTo>
                      <a:lnTo>
                        <a:pt x="7" y="784"/>
                      </a:lnTo>
                      <a:close/>
                      <a:moveTo>
                        <a:pt x="7" y="834"/>
                      </a:moveTo>
                      <a:lnTo>
                        <a:pt x="7" y="810"/>
                      </a:lnTo>
                      <a:lnTo>
                        <a:pt x="0" y="810"/>
                      </a:lnTo>
                      <a:lnTo>
                        <a:pt x="0" y="834"/>
                      </a:lnTo>
                      <a:lnTo>
                        <a:pt x="7" y="834"/>
                      </a:lnTo>
                      <a:close/>
                      <a:moveTo>
                        <a:pt x="50" y="834"/>
                      </a:moveTo>
                      <a:lnTo>
                        <a:pt x="24" y="834"/>
                      </a:lnTo>
                      <a:lnTo>
                        <a:pt x="24" y="841"/>
                      </a:lnTo>
                      <a:lnTo>
                        <a:pt x="50" y="841"/>
                      </a:lnTo>
                      <a:lnTo>
                        <a:pt x="50" y="834"/>
                      </a:lnTo>
                      <a:close/>
                      <a:moveTo>
                        <a:pt x="100" y="834"/>
                      </a:moveTo>
                      <a:lnTo>
                        <a:pt x="74" y="834"/>
                      </a:lnTo>
                      <a:lnTo>
                        <a:pt x="74" y="841"/>
                      </a:lnTo>
                      <a:lnTo>
                        <a:pt x="100" y="841"/>
                      </a:lnTo>
                      <a:lnTo>
                        <a:pt x="100" y="834"/>
                      </a:lnTo>
                      <a:close/>
                      <a:moveTo>
                        <a:pt x="147" y="834"/>
                      </a:moveTo>
                      <a:lnTo>
                        <a:pt x="123" y="834"/>
                      </a:lnTo>
                      <a:lnTo>
                        <a:pt x="123" y="841"/>
                      </a:lnTo>
                      <a:lnTo>
                        <a:pt x="147" y="841"/>
                      </a:lnTo>
                      <a:lnTo>
                        <a:pt x="147" y="834"/>
                      </a:lnTo>
                      <a:close/>
                      <a:moveTo>
                        <a:pt x="197" y="834"/>
                      </a:moveTo>
                      <a:lnTo>
                        <a:pt x="173" y="834"/>
                      </a:lnTo>
                      <a:lnTo>
                        <a:pt x="173" y="841"/>
                      </a:lnTo>
                      <a:lnTo>
                        <a:pt x="197" y="841"/>
                      </a:lnTo>
                      <a:lnTo>
                        <a:pt x="197" y="834"/>
                      </a:lnTo>
                      <a:close/>
                      <a:moveTo>
                        <a:pt x="246" y="834"/>
                      </a:moveTo>
                      <a:lnTo>
                        <a:pt x="220" y="834"/>
                      </a:lnTo>
                      <a:lnTo>
                        <a:pt x="220" y="841"/>
                      </a:lnTo>
                      <a:lnTo>
                        <a:pt x="246" y="841"/>
                      </a:lnTo>
                      <a:lnTo>
                        <a:pt x="246" y="834"/>
                      </a:lnTo>
                      <a:close/>
                      <a:moveTo>
                        <a:pt x="294" y="834"/>
                      </a:moveTo>
                      <a:lnTo>
                        <a:pt x="270" y="834"/>
                      </a:lnTo>
                      <a:lnTo>
                        <a:pt x="270" y="841"/>
                      </a:lnTo>
                      <a:lnTo>
                        <a:pt x="294" y="841"/>
                      </a:lnTo>
                      <a:lnTo>
                        <a:pt x="294" y="834"/>
                      </a:lnTo>
                      <a:close/>
                      <a:moveTo>
                        <a:pt x="344" y="834"/>
                      </a:moveTo>
                      <a:lnTo>
                        <a:pt x="320" y="834"/>
                      </a:lnTo>
                      <a:lnTo>
                        <a:pt x="320" y="841"/>
                      </a:lnTo>
                      <a:lnTo>
                        <a:pt x="344" y="841"/>
                      </a:lnTo>
                      <a:lnTo>
                        <a:pt x="344" y="834"/>
                      </a:lnTo>
                      <a:close/>
                      <a:moveTo>
                        <a:pt x="393" y="834"/>
                      </a:moveTo>
                      <a:lnTo>
                        <a:pt x="370" y="834"/>
                      </a:lnTo>
                      <a:lnTo>
                        <a:pt x="370" y="841"/>
                      </a:lnTo>
                      <a:lnTo>
                        <a:pt x="393" y="841"/>
                      </a:lnTo>
                      <a:lnTo>
                        <a:pt x="393" y="834"/>
                      </a:lnTo>
                      <a:close/>
                      <a:moveTo>
                        <a:pt x="443" y="834"/>
                      </a:moveTo>
                      <a:lnTo>
                        <a:pt x="417" y="834"/>
                      </a:lnTo>
                      <a:lnTo>
                        <a:pt x="417" y="841"/>
                      </a:lnTo>
                      <a:lnTo>
                        <a:pt x="443" y="841"/>
                      </a:lnTo>
                      <a:lnTo>
                        <a:pt x="443" y="834"/>
                      </a:lnTo>
                      <a:close/>
                      <a:moveTo>
                        <a:pt x="490" y="834"/>
                      </a:moveTo>
                      <a:lnTo>
                        <a:pt x="467" y="834"/>
                      </a:lnTo>
                      <a:lnTo>
                        <a:pt x="467" y="841"/>
                      </a:lnTo>
                      <a:lnTo>
                        <a:pt x="490" y="841"/>
                      </a:lnTo>
                      <a:lnTo>
                        <a:pt x="490" y="834"/>
                      </a:lnTo>
                      <a:close/>
                      <a:moveTo>
                        <a:pt x="540" y="834"/>
                      </a:moveTo>
                      <a:lnTo>
                        <a:pt x="516" y="834"/>
                      </a:lnTo>
                      <a:lnTo>
                        <a:pt x="516" y="841"/>
                      </a:lnTo>
                      <a:lnTo>
                        <a:pt x="540" y="841"/>
                      </a:lnTo>
                      <a:lnTo>
                        <a:pt x="540" y="834"/>
                      </a:lnTo>
                      <a:close/>
                      <a:moveTo>
                        <a:pt x="590" y="834"/>
                      </a:moveTo>
                      <a:lnTo>
                        <a:pt x="564" y="834"/>
                      </a:lnTo>
                      <a:lnTo>
                        <a:pt x="564" y="841"/>
                      </a:lnTo>
                      <a:lnTo>
                        <a:pt x="590" y="841"/>
                      </a:lnTo>
                      <a:lnTo>
                        <a:pt x="590" y="834"/>
                      </a:lnTo>
                      <a:close/>
                      <a:moveTo>
                        <a:pt x="639" y="834"/>
                      </a:moveTo>
                      <a:lnTo>
                        <a:pt x="613" y="834"/>
                      </a:lnTo>
                      <a:lnTo>
                        <a:pt x="613" y="841"/>
                      </a:lnTo>
                      <a:lnTo>
                        <a:pt x="639" y="841"/>
                      </a:lnTo>
                      <a:lnTo>
                        <a:pt x="639" y="834"/>
                      </a:lnTo>
                      <a:close/>
                      <a:moveTo>
                        <a:pt x="687" y="834"/>
                      </a:moveTo>
                      <a:lnTo>
                        <a:pt x="663" y="834"/>
                      </a:lnTo>
                      <a:lnTo>
                        <a:pt x="663" y="841"/>
                      </a:lnTo>
                      <a:lnTo>
                        <a:pt x="687" y="841"/>
                      </a:lnTo>
                      <a:lnTo>
                        <a:pt x="687" y="834"/>
                      </a:lnTo>
                      <a:close/>
                      <a:moveTo>
                        <a:pt x="737" y="834"/>
                      </a:moveTo>
                      <a:lnTo>
                        <a:pt x="713" y="834"/>
                      </a:lnTo>
                      <a:lnTo>
                        <a:pt x="713" y="841"/>
                      </a:lnTo>
                      <a:lnTo>
                        <a:pt x="737" y="841"/>
                      </a:lnTo>
                      <a:lnTo>
                        <a:pt x="737" y="834"/>
                      </a:lnTo>
                      <a:close/>
                      <a:moveTo>
                        <a:pt x="786" y="834"/>
                      </a:moveTo>
                      <a:lnTo>
                        <a:pt x="760" y="834"/>
                      </a:lnTo>
                      <a:lnTo>
                        <a:pt x="760" y="841"/>
                      </a:lnTo>
                      <a:lnTo>
                        <a:pt x="786" y="841"/>
                      </a:lnTo>
                      <a:lnTo>
                        <a:pt x="786" y="8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2" name="Rectangle 9"/>
                <p:cNvSpPr>
                  <a:spLocks noChangeArrowheads="1"/>
                </p:cNvSpPr>
                <p:nvPr/>
              </p:nvSpPr>
              <p:spPr bwMode="auto">
                <a:xfrm>
                  <a:off x="601345" y="1708150"/>
                  <a:ext cx="190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3" name="Freeform 10"/>
                <p:cNvSpPr/>
                <p:nvPr/>
              </p:nvSpPr>
              <p:spPr bwMode="auto">
                <a:xfrm>
                  <a:off x="601345" y="1708150"/>
                  <a:ext cx="19050" cy="14288"/>
                </a:xfrm>
                <a:custGeom>
                  <a:avLst/>
                  <a:gdLst>
                    <a:gd name="T0" fmla="*/ 0 w 12"/>
                    <a:gd name="T1" fmla="*/ 9 h 9"/>
                    <a:gd name="T2" fmla="*/ 12 w 12"/>
                    <a:gd name="T3" fmla="*/ 9 h 9"/>
                    <a:gd name="T4" fmla="*/ 12 w 12"/>
                    <a:gd name="T5" fmla="*/ 0 h 9"/>
                    <a:gd name="T6" fmla="*/ 0 w 12"/>
                    <a:gd name="T7" fmla="*/ 0 h 9"/>
                  </a:gdLst>
                  <a:ahLst/>
                  <a:cxnLst>
                    <a:cxn ang="0">
                      <a:pos x="T0" y="T1"/>
                    </a:cxn>
                    <a:cxn ang="0">
                      <a:pos x="T2" y="T3"/>
                    </a:cxn>
                    <a:cxn ang="0">
                      <a:pos x="T4" y="T5"/>
                    </a:cxn>
                    <a:cxn ang="0">
                      <a:pos x="T6" y="T7"/>
                    </a:cxn>
                  </a:cxnLst>
                  <a:rect l="0" t="0" r="r" b="b"/>
                  <a:pathLst>
                    <a:path w="12" h="9">
                      <a:moveTo>
                        <a:pt x="0" y="9"/>
                      </a:moveTo>
                      <a:lnTo>
                        <a:pt x="12" y="9"/>
                      </a:lnTo>
                      <a:lnTo>
                        <a:pt x="12"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4" name="Freeform 11"/>
                <p:cNvSpPr>
                  <a:spLocks noEditPoints="1"/>
                </p:cNvSpPr>
                <p:nvPr/>
              </p:nvSpPr>
              <p:spPr bwMode="auto">
                <a:xfrm>
                  <a:off x="656908" y="1708150"/>
                  <a:ext cx="1203325" cy="14288"/>
                </a:xfrm>
                <a:custGeom>
                  <a:avLst/>
                  <a:gdLst>
                    <a:gd name="T0" fmla="*/ 758 w 758"/>
                    <a:gd name="T1" fmla="*/ 9 h 9"/>
                    <a:gd name="T2" fmla="*/ 734 w 758"/>
                    <a:gd name="T3" fmla="*/ 0 h 9"/>
                    <a:gd name="T4" fmla="*/ 685 w 758"/>
                    <a:gd name="T5" fmla="*/ 9 h 9"/>
                    <a:gd name="T6" fmla="*/ 708 w 758"/>
                    <a:gd name="T7" fmla="*/ 0 h 9"/>
                    <a:gd name="T8" fmla="*/ 685 w 758"/>
                    <a:gd name="T9" fmla="*/ 9 h 9"/>
                    <a:gd name="T10" fmla="*/ 661 w 758"/>
                    <a:gd name="T11" fmla="*/ 9 h 9"/>
                    <a:gd name="T12" fmla="*/ 635 w 758"/>
                    <a:gd name="T13" fmla="*/ 0 h 9"/>
                    <a:gd name="T14" fmla="*/ 588 w 758"/>
                    <a:gd name="T15" fmla="*/ 9 h 9"/>
                    <a:gd name="T16" fmla="*/ 611 w 758"/>
                    <a:gd name="T17" fmla="*/ 0 h 9"/>
                    <a:gd name="T18" fmla="*/ 588 w 758"/>
                    <a:gd name="T19" fmla="*/ 9 h 9"/>
                    <a:gd name="T20" fmla="*/ 562 w 758"/>
                    <a:gd name="T21" fmla="*/ 9 h 9"/>
                    <a:gd name="T22" fmla="*/ 538 w 758"/>
                    <a:gd name="T23" fmla="*/ 0 h 9"/>
                    <a:gd name="T24" fmla="*/ 488 w 758"/>
                    <a:gd name="T25" fmla="*/ 9 h 9"/>
                    <a:gd name="T26" fmla="*/ 514 w 758"/>
                    <a:gd name="T27" fmla="*/ 0 h 9"/>
                    <a:gd name="T28" fmla="*/ 488 w 758"/>
                    <a:gd name="T29" fmla="*/ 9 h 9"/>
                    <a:gd name="T30" fmla="*/ 465 w 758"/>
                    <a:gd name="T31" fmla="*/ 9 h 9"/>
                    <a:gd name="T32" fmla="*/ 441 w 758"/>
                    <a:gd name="T33" fmla="*/ 0 h 9"/>
                    <a:gd name="T34" fmla="*/ 391 w 758"/>
                    <a:gd name="T35" fmla="*/ 9 h 9"/>
                    <a:gd name="T36" fmla="*/ 417 w 758"/>
                    <a:gd name="T37" fmla="*/ 0 h 9"/>
                    <a:gd name="T38" fmla="*/ 391 w 758"/>
                    <a:gd name="T39" fmla="*/ 9 h 9"/>
                    <a:gd name="T40" fmla="*/ 367 w 758"/>
                    <a:gd name="T41" fmla="*/ 9 h 9"/>
                    <a:gd name="T42" fmla="*/ 344 w 758"/>
                    <a:gd name="T43" fmla="*/ 0 h 9"/>
                    <a:gd name="T44" fmla="*/ 294 w 758"/>
                    <a:gd name="T45" fmla="*/ 9 h 9"/>
                    <a:gd name="T46" fmla="*/ 318 w 758"/>
                    <a:gd name="T47" fmla="*/ 0 h 9"/>
                    <a:gd name="T48" fmla="*/ 294 w 758"/>
                    <a:gd name="T49" fmla="*/ 9 h 9"/>
                    <a:gd name="T50" fmla="*/ 270 w 758"/>
                    <a:gd name="T51" fmla="*/ 9 h 9"/>
                    <a:gd name="T52" fmla="*/ 244 w 758"/>
                    <a:gd name="T53" fmla="*/ 0 h 9"/>
                    <a:gd name="T54" fmla="*/ 197 w 758"/>
                    <a:gd name="T55" fmla="*/ 9 h 9"/>
                    <a:gd name="T56" fmla="*/ 221 w 758"/>
                    <a:gd name="T57" fmla="*/ 0 h 9"/>
                    <a:gd name="T58" fmla="*/ 197 w 758"/>
                    <a:gd name="T59" fmla="*/ 9 h 9"/>
                    <a:gd name="T60" fmla="*/ 171 w 758"/>
                    <a:gd name="T61" fmla="*/ 9 h 9"/>
                    <a:gd name="T62" fmla="*/ 147 w 758"/>
                    <a:gd name="T63" fmla="*/ 0 h 9"/>
                    <a:gd name="T64" fmla="*/ 98 w 758"/>
                    <a:gd name="T65" fmla="*/ 9 h 9"/>
                    <a:gd name="T66" fmla="*/ 124 w 758"/>
                    <a:gd name="T67" fmla="*/ 0 h 9"/>
                    <a:gd name="T68" fmla="*/ 98 w 758"/>
                    <a:gd name="T69" fmla="*/ 9 h 9"/>
                    <a:gd name="T70" fmla="*/ 74 w 758"/>
                    <a:gd name="T71" fmla="*/ 9 h 9"/>
                    <a:gd name="T72" fmla="*/ 50 w 758"/>
                    <a:gd name="T73" fmla="*/ 0 h 9"/>
                    <a:gd name="T74" fmla="*/ 0 w 758"/>
                    <a:gd name="T75" fmla="*/ 9 h 9"/>
                    <a:gd name="T76" fmla="*/ 24 w 758"/>
                    <a:gd name="T77" fmla="*/ 0 h 9"/>
                    <a:gd name="T78" fmla="*/ 0 w 758"/>
                    <a:gd name="T7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8" h="9">
                      <a:moveTo>
                        <a:pt x="734" y="9"/>
                      </a:moveTo>
                      <a:lnTo>
                        <a:pt x="758" y="9"/>
                      </a:lnTo>
                      <a:lnTo>
                        <a:pt x="758" y="0"/>
                      </a:lnTo>
                      <a:lnTo>
                        <a:pt x="734" y="0"/>
                      </a:lnTo>
                      <a:lnTo>
                        <a:pt x="734" y="9"/>
                      </a:lnTo>
                      <a:close/>
                      <a:moveTo>
                        <a:pt x="685" y="9"/>
                      </a:moveTo>
                      <a:lnTo>
                        <a:pt x="708" y="9"/>
                      </a:lnTo>
                      <a:lnTo>
                        <a:pt x="708" y="0"/>
                      </a:lnTo>
                      <a:lnTo>
                        <a:pt x="685" y="0"/>
                      </a:lnTo>
                      <a:lnTo>
                        <a:pt x="685" y="9"/>
                      </a:lnTo>
                      <a:close/>
                      <a:moveTo>
                        <a:pt x="635" y="9"/>
                      </a:moveTo>
                      <a:lnTo>
                        <a:pt x="661" y="9"/>
                      </a:lnTo>
                      <a:lnTo>
                        <a:pt x="661" y="0"/>
                      </a:lnTo>
                      <a:lnTo>
                        <a:pt x="635" y="0"/>
                      </a:lnTo>
                      <a:lnTo>
                        <a:pt x="635" y="9"/>
                      </a:lnTo>
                      <a:close/>
                      <a:moveTo>
                        <a:pt x="588" y="9"/>
                      </a:moveTo>
                      <a:lnTo>
                        <a:pt x="611" y="9"/>
                      </a:lnTo>
                      <a:lnTo>
                        <a:pt x="611" y="0"/>
                      </a:lnTo>
                      <a:lnTo>
                        <a:pt x="588" y="0"/>
                      </a:lnTo>
                      <a:lnTo>
                        <a:pt x="588" y="9"/>
                      </a:lnTo>
                      <a:close/>
                      <a:moveTo>
                        <a:pt x="538" y="9"/>
                      </a:moveTo>
                      <a:lnTo>
                        <a:pt x="562" y="9"/>
                      </a:lnTo>
                      <a:lnTo>
                        <a:pt x="562" y="0"/>
                      </a:lnTo>
                      <a:lnTo>
                        <a:pt x="538" y="0"/>
                      </a:lnTo>
                      <a:lnTo>
                        <a:pt x="538" y="9"/>
                      </a:lnTo>
                      <a:close/>
                      <a:moveTo>
                        <a:pt x="488" y="9"/>
                      </a:moveTo>
                      <a:lnTo>
                        <a:pt x="514" y="9"/>
                      </a:lnTo>
                      <a:lnTo>
                        <a:pt x="514" y="0"/>
                      </a:lnTo>
                      <a:lnTo>
                        <a:pt x="488" y="0"/>
                      </a:lnTo>
                      <a:lnTo>
                        <a:pt x="488" y="9"/>
                      </a:lnTo>
                      <a:close/>
                      <a:moveTo>
                        <a:pt x="441" y="9"/>
                      </a:moveTo>
                      <a:lnTo>
                        <a:pt x="465" y="9"/>
                      </a:lnTo>
                      <a:lnTo>
                        <a:pt x="465" y="0"/>
                      </a:lnTo>
                      <a:lnTo>
                        <a:pt x="441" y="0"/>
                      </a:lnTo>
                      <a:lnTo>
                        <a:pt x="441" y="9"/>
                      </a:lnTo>
                      <a:close/>
                      <a:moveTo>
                        <a:pt x="391" y="9"/>
                      </a:moveTo>
                      <a:lnTo>
                        <a:pt x="417" y="9"/>
                      </a:lnTo>
                      <a:lnTo>
                        <a:pt x="417" y="0"/>
                      </a:lnTo>
                      <a:lnTo>
                        <a:pt x="391" y="0"/>
                      </a:lnTo>
                      <a:lnTo>
                        <a:pt x="391" y="9"/>
                      </a:lnTo>
                      <a:close/>
                      <a:moveTo>
                        <a:pt x="344" y="9"/>
                      </a:moveTo>
                      <a:lnTo>
                        <a:pt x="367" y="9"/>
                      </a:lnTo>
                      <a:lnTo>
                        <a:pt x="367" y="0"/>
                      </a:lnTo>
                      <a:lnTo>
                        <a:pt x="344" y="0"/>
                      </a:lnTo>
                      <a:lnTo>
                        <a:pt x="344" y="9"/>
                      </a:lnTo>
                      <a:close/>
                      <a:moveTo>
                        <a:pt x="294" y="9"/>
                      </a:moveTo>
                      <a:lnTo>
                        <a:pt x="318" y="9"/>
                      </a:lnTo>
                      <a:lnTo>
                        <a:pt x="318" y="0"/>
                      </a:lnTo>
                      <a:lnTo>
                        <a:pt x="294" y="0"/>
                      </a:lnTo>
                      <a:lnTo>
                        <a:pt x="294" y="9"/>
                      </a:lnTo>
                      <a:close/>
                      <a:moveTo>
                        <a:pt x="244" y="9"/>
                      </a:moveTo>
                      <a:lnTo>
                        <a:pt x="270" y="9"/>
                      </a:lnTo>
                      <a:lnTo>
                        <a:pt x="270" y="0"/>
                      </a:lnTo>
                      <a:lnTo>
                        <a:pt x="244" y="0"/>
                      </a:lnTo>
                      <a:lnTo>
                        <a:pt x="244" y="9"/>
                      </a:lnTo>
                      <a:close/>
                      <a:moveTo>
                        <a:pt x="197" y="9"/>
                      </a:moveTo>
                      <a:lnTo>
                        <a:pt x="221" y="9"/>
                      </a:lnTo>
                      <a:lnTo>
                        <a:pt x="221" y="0"/>
                      </a:lnTo>
                      <a:lnTo>
                        <a:pt x="197" y="0"/>
                      </a:lnTo>
                      <a:lnTo>
                        <a:pt x="197" y="9"/>
                      </a:lnTo>
                      <a:close/>
                      <a:moveTo>
                        <a:pt x="147" y="9"/>
                      </a:moveTo>
                      <a:lnTo>
                        <a:pt x="171" y="9"/>
                      </a:lnTo>
                      <a:lnTo>
                        <a:pt x="171" y="0"/>
                      </a:lnTo>
                      <a:lnTo>
                        <a:pt x="147" y="0"/>
                      </a:lnTo>
                      <a:lnTo>
                        <a:pt x="147" y="9"/>
                      </a:lnTo>
                      <a:close/>
                      <a:moveTo>
                        <a:pt x="98" y="9"/>
                      </a:moveTo>
                      <a:lnTo>
                        <a:pt x="124" y="9"/>
                      </a:lnTo>
                      <a:lnTo>
                        <a:pt x="124" y="0"/>
                      </a:lnTo>
                      <a:lnTo>
                        <a:pt x="98" y="0"/>
                      </a:lnTo>
                      <a:lnTo>
                        <a:pt x="98" y="9"/>
                      </a:lnTo>
                      <a:close/>
                      <a:moveTo>
                        <a:pt x="50" y="9"/>
                      </a:moveTo>
                      <a:lnTo>
                        <a:pt x="74" y="9"/>
                      </a:lnTo>
                      <a:lnTo>
                        <a:pt x="74" y="0"/>
                      </a:lnTo>
                      <a:lnTo>
                        <a:pt x="50" y="0"/>
                      </a:lnTo>
                      <a:lnTo>
                        <a:pt x="50" y="9"/>
                      </a:lnTo>
                      <a:close/>
                      <a:moveTo>
                        <a:pt x="0" y="9"/>
                      </a:moveTo>
                      <a:lnTo>
                        <a:pt x="24" y="9"/>
                      </a:lnTo>
                      <a:lnTo>
                        <a:pt x="24"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5" name="Rectangle 14"/>
                <p:cNvSpPr>
                  <a:spLocks noChangeArrowheads="1"/>
                </p:cNvSpPr>
                <p:nvPr/>
              </p:nvSpPr>
              <p:spPr bwMode="auto">
                <a:xfrm>
                  <a:off x="1252220" y="1054100"/>
                  <a:ext cx="142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6" name="Freeform 15"/>
                <p:cNvSpPr/>
                <p:nvPr/>
              </p:nvSpPr>
              <p:spPr bwMode="auto">
                <a:xfrm>
                  <a:off x="1252220" y="1054100"/>
                  <a:ext cx="14288" cy="19050"/>
                </a:xfrm>
                <a:custGeom>
                  <a:avLst/>
                  <a:gdLst>
                    <a:gd name="T0" fmla="*/ 0 w 9"/>
                    <a:gd name="T1" fmla="*/ 0 h 12"/>
                    <a:gd name="T2" fmla="*/ 0 w 9"/>
                    <a:gd name="T3" fmla="*/ 12 h 12"/>
                    <a:gd name="T4" fmla="*/ 9 w 9"/>
                    <a:gd name="T5" fmla="*/ 12 h 12"/>
                    <a:gd name="T6" fmla="*/ 9 w 9"/>
                    <a:gd name="T7" fmla="*/ 0 h 12"/>
                  </a:gdLst>
                  <a:ahLst/>
                  <a:cxnLst>
                    <a:cxn ang="0">
                      <a:pos x="T0" y="T1"/>
                    </a:cxn>
                    <a:cxn ang="0">
                      <a:pos x="T2" y="T3"/>
                    </a:cxn>
                    <a:cxn ang="0">
                      <a:pos x="T4" y="T5"/>
                    </a:cxn>
                    <a:cxn ang="0">
                      <a:pos x="T6" y="T7"/>
                    </a:cxn>
                  </a:cxnLst>
                  <a:rect l="0" t="0" r="r" b="b"/>
                  <a:pathLst>
                    <a:path w="9" h="12">
                      <a:moveTo>
                        <a:pt x="0" y="0"/>
                      </a:moveTo>
                      <a:lnTo>
                        <a:pt x="0" y="12"/>
                      </a:lnTo>
                      <a:lnTo>
                        <a:pt x="9" y="12"/>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7" name="Freeform 16"/>
                <p:cNvSpPr>
                  <a:spLocks noEditPoints="1"/>
                </p:cNvSpPr>
                <p:nvPr/>
              </p:nvSpPr>
              <p:spPr bwMode="auto">
                <a:xfrm>
                  <a:off x="1252220" y="1111250"/>
                  <a:ext cx="14288" cy="1208088"/>
                </a:xfrm>
                <a:custGeom>
                  <a:avLst/>
                  <a:gdLst>
                    <a:gd name="T0" fmla="*/ 0 w 9"/>
                    <a:gd name="T1" fmla="*/ 761 h 761"/>
                    <a:gd name="T2" fmla="*/ 9 w 9"/>
                    <a:gd name="T3" fmla="*/ 737 h 761"/>
                    <a:gd name="T4" fmla="*/ 0 w 9"/>
                    <a:gd name="T5" fmla="*/ 687 h 761"/>
                    <a:gd name="T6" fmla="*/ 9 w 9"/>
                    <a:gd name="T7" fmla="*/ 711 h 761"/>
                    <a:gd name="T8" fmla="*/ 0 w 9"/>
                    <a:gd name="T9" fmla="*/ 687 h 761"/>
                    <a:gd name="T10" fmla="*/ 0 w 9"/>
                    <a:gd name="T11" fmla="*/ 663 h 761"/>
                    <a:gd name="T12" fmla="*/ 9 w 9"/>
                    <a:gd name="T13" fmla="*/ 637 h 761"/>
                    <a:gd name="T14" fmla="*/ 0 w 9"/>
                    <a:gd name="T15" fmla="*/ 589 h 761"/>
                    <a:gd name="T16" fmla="*/ 9 w 9"/>
                    <a:gd name="T17" fmla="*/ 613 h 761"/>
                    <a:gd name="T18" fmla="*/ 0 w 9"/>
                    <a:gd name="T19" fmla="*/ 589 h 761"/>
                    <a:gd name="T20" fmla="*/ 0 w 9"/>
                    <a:gd name="T21" fmla="*/ 563 h 761"/>
                    <a:gd name="T22" fmla="*/ 9 w 9"/>
                    <a:gd name="T23" fmla="*/ 540 h 761"/>
                    <a:gd name="T24" fmla="*/ 0 w 9"/>
                    <a:gd name="T25" fmla="*/ 492 h 761"/>
                    <a:gd name="T26" fmla="*/ 9 w 9"/>
                    <a:gd name="T27" fmla="*/ 516 h 761"/>
                    <a:gd name="T28" fmla="*/ 0 w 9"/>
                    <a:gd name="T29" fmla="*/ 492 h 761"/>
                    <a:gd name="T30" fmla="*/ 0 w 9"/>
                    <a:gd name="T31" fmla="*/ 466 h 761"/>
                    <a:gd name="T32" fmla="*/ 9 w 9"/>
                    <a:gd name="T33" fmla="*/ 442 h 761"/>
                    <a:gd name="T34" fmla="*/ 0 w 9"/>
                    <a:gd name="T35" fmla="*/ 392 h 761"/>
                    <a:gd name="T36" fmla="*/ 9 w 9"/>
                    <a:gd name="T37" fmla="*/ 418 h 761"/>
                    <a:gd name="T38" fmla="*/ 0 w 9"/>
                    <a:gd name="T39" fmla="*/ 392 h 761"/>
                    <a:gd name="T40" fmla="*/ 0 w 9"/>
                    <a:gd name="T41" fmla="*/ 368 h 761"/>
                    <a:gd name="T42" fmla="*/ 9 w 9"/>
                    <a:gd name="T43" fmla="*/ 345 h 761"/>
                    <a:gd name="T44" fmla="*/ 0 w 9"/>
                    <a:gd name="T45" fmla="*/ 295 h 761"/>
                    <a:gd name="T46" fmla="*/ 9 w 9"/>
                    <a:gd name="T47" fmla="*/ 318 h 761"/>
                    <a:gd name="T48" fmla="*/ 0 w 9"/>
                    <a:gd name="T49" fmla="*/ 295 h 761"/>
                    <a:gd name="T50" fmla="*/ 0 w 9"/>
                    <a:gd name="T51" fmla="*/ 271 h 761"/>
                    <a:gd name="T52" fmla="*/ 9 w 9"/>
                    <a:gd name="T53" fmla="*/ 245 h 761"/>
                    <a:gd name="T54" fmla="*/ 0 w 9"/>
                    <a:gd name="T55" fmla="*/ 197 h 761"/>
                    <a:gd name="T56" fmla="*/ 9 w 9"/>
                    <a:gd name="T57" fmla="*/ 221 h 761"/>
                    <a:gd name="T58" fmla="*/ 0 w 9"/>
                    <a:gd name="T59" fmla="*/ 197 h 761"/>
                    <a:gd name="T60" fmla="*/ 0 w 9"/>
                    <a:gd name="T61" fmla="*/ 171 h 761"/>
                    <a:gd name="T62" fmla="*/ 9 w 9"/>
                    <a:gd name="T63" fmla="*/ 147 h 761"/>
                    <a:gd name="T64" fmla="*/ 0 w 9"/>
                    <a:gd name="T65" fmla="*/ 97 h 761"/>
                    <a:gd name="T66" fmla="*/ 9 w 9"/>
                    <a:gd name="T67" fmla="*/ 124 h 761"/>
                    <a:gd name="T68" fmla="*/ 0 w 9"/>
                    <a:gd name="T69" fmla="*/ 97 h 761"/>
                    <a:gd name="T70" fmla="*/ 0 w 9"/>
                    <a:gd name="T71" fmla="*/ 74 h 761"/>
                    <a:gd name="T72" fmla="*/ 9 w 9"/>
                    <a:gd name="T73" fmla="*/ 50 h 761"/>
                    <a:gd name="T74" fmla="*/ 0 w 9"/>
                    <a:gd name="T75" fmla="*/ 0 h 761"/>
                    <a:gd name="T76" fmla="*/ 9 w 9"/>
                    <a:gd name="T77" fmla="*/ 24 h 761"/>
                    <a:gd name="T78" fmla="*/ 0 w 9"/>
                    <a:gd name="T7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761">
                      <a:moveTo>
                        <a:pt x="0" y="737"/>
                      </a:moveTo>
                      <a:lnTo>
                        <a:pt x="0" y="761"/>
                      </a:lnTo>
                      <a:lnTo>
                        <a:pt x="9" y="761"/>
                      </a:lnTo>
                      <a:lnTo>
                        <a:pt x="9" y="737"/>
                      </a:lnTo>
                      <a:lnTo>
                        <a:pt x="0" y="737"/>
                      </a:lnTo>
                      <a:close/>
                      <a:moveTo>
                        <a:pt x="0" y="687"/>
                      </a:moveTo>
                      <a:lnTo>
                        <a:pt x="0" y="711"/>
                      </a:lnTo>
                      <a:lnTo>
                        <a:pt x="9" y="711"/>
                      </a:lnTo>
                      <a:lnTo>
                        <a:pt x="9" y="687"/>
                      </a:lnTo>
                      <a:lnTo>
                        <a:pt x="0" y="687"/>
                      </a:lnTo>
                      <a:close/>
                      <a:moveTo>
                        <a:pt x="0" y="637"/>
                      </a:moveTo>
                      <a:lnTo>
                        <a:pt x="0" y="663"/>
                      </a:lnTo>
                      <a:lnTo>
                        <a:pt x="9" y="663"/>
                      </a:lnTo>
                      <a:lnTo>
                        <a:pt x="9" y="637"/>
                      </a:lnTo>
                      <a:lnTo>
                        <a:pt x="0" y="637"/>
                      </a:lnTo>
                      <a:close/>
                      <a:moveTo>
                        <a:pt x="0" y="589"/>
                      </a:moveTo>
                      <a:lnTo>
                        <a:pt x="0" y="613"/>
                      </a:lnTo>
                      <a:lnTo>
                        <a:pt x="9" y="613"/>
                      </a:lnTo>
                      <a:lnTo>
                        <a:pt x="9" y="589"/>
                      </a:lnTo>
                      <a:lnTo>
                        <a:pt x="0" y="589"/>
                      </a:lnTo>
                      <a:close/>
                      <a:moveTo>
                        <a:pt x="0" y="540"/>
                      </a:moveTo>
                      <a:lnTo>
                        <a:pt x="0" y="563"/>
                      </a:lnTo>
                      <a:lnTo>
                        <a:pt x="9" y="563"/>
                      </a:lnTo>
                      <a:lnTo>
                        <a:pt x="9" y="540"/>
                      </a:lnTo>
                      <a:lnTo>
                        <a:pt x="0" y="540"/>
                      </a:lnTo>
                      <a:close/>
                      <a:moveTo>
                        <a:pt x="0" y="492"/>
                      </a:moveTo>
                      <a:lnTo>
                        <a:pt x="0" y="516"/>
                      </a:lnTo>
                      <a:lnTo>
                        <a:pt x="9" y="516"/>
                      </a:lnTo>
                      <a:lnTo>
                        <a:pt x="9" y="492"/>
                      </a:lnTo>
                      <a:lnTo>
                        <a:pt x="0" y="492"/>
                      </a:lnTo>
                      <a:close/>
                      <a:moveTo>
                        <a:pt x="0" y="442"/>
                      </a:moveTo>
                      <a:lnTo>
                        <a:pt x="0" y="466"/>
                      </a:lnTo>
                      <a:lnTo>
                        <a:pt x="9" y="466"/>
                      </a:lnTo>
                      <a:lnTo>
                        <a:pt x="9" y="442"/>
                      </a:lnTo>
                      <a:lnTo>
                        <a:pt x="0" y="442"/>
                      </a:lnTo>
                      <a:close/>
                      <a:moveTo>
                        <a:pt x="0" y="392"/>
                      </a:moveTo>
                      <a:lnTo>
                        <a:pt x="0" y="418"/>
                      </a:lnTo>
                      <a:lnTo>
                        <a:pt x="9" y="418"/>
                      </a:lnTo>
                      <a:lnTo>
                        <a:pt x="9" y="392"/>
                      </a:lnTo>
                      <a:lnTo>
                        <a:pt x="0" y="392"/>
                      </a:lnTo>
                      <a:close/>
                      <a:moveTo>
                        <a:pt x="0" y="345"/>
                      </a:moveTo>
                      <a:lnTo>
                        <a:pt x="0" y="368"/>
                      </a:lnTo>
                      <a:lnTo>
                        <a:pt x="9" y="368"/>
                      </a:lnTo>
                      <a:lnTo>
                        <a:pt x="9" y="345"/>
                      </a:lnTo>
                      <a:lnTo>
                        <a:pt x="0" y="345"/>
                      </a:lnTo>
                      <a:close/>
                      <a:moveTo>
                        <a:pt x="0" y="295"/>
                      </a:moveTo>
                      <a:lnTo>
                        <a:pt x="0" y="318"/>
                      </a:lnTo>
                      <a:lnTo>
                        <a:pt x="9" y="318"/>
                      </a:lnTo>
                      <a:lnTo>
                        <a:pt x="9" y="295"/>
                      </a:lnTo>
                      <a:lnTo>
                        <a:pt x="0" y="295"/>
                      </a:lnTo>
                      <a:close/>
                      <a:moveTo>
                        <a:pt x="0" y="245"/>
                      </a:moveTo>
                      <a:lnTo>
                        <a:pt x="0" y="271"/>
                      </a:lnTo>
                      <a:lnTo>
                        <a:pt x="9" y="271"/>
                      </a:lnTo>
                      <a:lnTo>
                        <a:pt x="9" y="245"/>
                      </a:lnTo>
                      <a:lnTo>
                        <a:pt x="0" y="245"/>
                      </a:lnTo>
                      <a:close/>
                      <a:moveTo>
                        <a:pt x="0" y="197"/>
                      </a:moveTo>
                      <a:lnTo>
                        <a:pt x="0" y="221"/>
                      </a:lnTo>
                      <a:lnTo>
                        <a:pt x="9" y="221"/>
                      </a:lnTo>
                      <a:lnTo>
                        <a:pt x="9" y="197"/>
                      </a:lnTo>
                      <a:lnTo>
                        <a:pt x="0" y="197"/>
                      </a:lnTo>
                      <a:close/>
                      <a:moveTo>
                        <a:pt x="0" y="147"/>
                      </a:moveTo>
                      <a:lnTo>
                        <a:pt x="0" y="171"/>
                      </a:lnTo>
                      <a:lnTo>
                        <a:pt x="9" y="171"/>
                      </a:lnTo>
                      <a:lnTo>
                        <a:pt x="9" y="147"/>
                      </a:lnTo>
                      <a:lnTo>
                        <a:pt x="0" y="147"/>
                      </a:lnTo>
                      <a:close/>
                      <a:moveTo>
                        <a:pt x="0" y="97"/>
                      </a:moveTo>
                      <a:lnTo>
                        <a:pt x="0" y="124"/>
                      </a:lnTo>
                      <a:lnTo>
                        <a:pt x="9" y="124"/>
                      </a:lnTo>
                      <a:lnTo>
                        <a:pt x="9" y="97"/>
                      </a:lnTo>
                      <a:lnTo>
                        <a:pt x="0" y="97"/>
                      </a:lnTo>
                      <a:close/>
                      <a:moveTo>
                        <a:pt x="0" y="50"/>
                      </a:moveTo>
                      <a:lnTo>
                        <a:pt x="0" y="74"/>
                      </a:lnTo>
                      <a:lnTo>
                        <a:pt x="9" y="74"/>
                      </a:lnTo>
                      <a:lnTo>
                        <a:pt x="9" y="50"/>
                      </a:lnTo>
                      <a:lnTo>
                        <a:pt x="0" y="50"/>
                      </a:lnTo>
                      <a:close/>
                      <a:moveTo>
                        <a:pt x="0" y="0"/>
                      </a:moveTo>
                      <a:lnTo>
                        <a:pt x="0" y="24"/>
                      </a:lnTo>
                      <a:lnTo>
                        <a:pt x="9" y="24"/>
                      </a:lnTo>
                      <a:lnTo>
                        <a:pt x="9"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8" name="Rectangle 17"/>
                <p:cNvSpPr>
                  <a:spLocks noChangeArrowheads="1"/>
                </p:cNvSpPr>
                <p:nvPr/>
              </p:nvSpPr>
              <p:spPr bwMode="auto">
                <a:xfrm>
                  <a:off x="1252220" y="2355850"/>
                  <a:ext cx="14288"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19" name="Freeform 18"/>
                <p:cNvSpPr/>
                <p:nvPr/>
              </p:nvSpPr>
              <p:spPr bwMode="auto">
                <a:xfrm>
                  <a:off x="1252220" y="2355850"/>
                  <a:ext cx="14288" cy="23813"/>
                </a:xfrm>
                <a:custGeom>
                  <a:avLst/>
                  <a:gdLst>
                    <a:gd name="T0" fmla="*/ 0 w 9"/>
                    <a:gd name="T1" fmla="*/ 0 h 15"/>
                    <a:gd name="T2" fmla="*/ 0 w 9"/>
                    <a:gd name="T3" fmla="*/ 15 h 15"/>
                    <a:gd name="T4" fmla="*/ 9 w 9"/>
                    <a:gd name="T5" fmla="*/ 15 h 15"/>
                    <a:gd name="T6" fmla="*/ 9 w 9"/>
                    <a:gd name="T7" fmla="*/ 0 h 15"/>
                  </a:gdLst>
                  <a:ahLst/>
                  <a:cxnLst>
                    <a:cxn ang="0">
                      <a:pos x="T0" y="T1"/>
                    </a:cxn>
                    <a:cxn ang="0">
                      <a:pos x="T2" y="T3"/>
                    </a:cxn>
                    <a:cxn ang="0">
                      <a:pos x="T4" y="T5"/>
                    </a:cxn>
                    <a:cxn ang="0">
                      <a:pos x="T6" y="T7"/>
                    </a:cxn>
                  </a:cxnLst>
                  <a:rect l="0" t="0" r="r" b="b"/>
                  <a:pathLst>
                    <a:path w="9" h="15">
                      <a:moveTo>
                        <a:pt x="0" y="0"/>
                      </a:moveTo>
                      <a:lnTo>
                        <a:pt x="0" y="15"/>
                      </a:lnTo>
                      <a:lnTo>
                        <a:pt x="9" y="15"/>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0" name="Freeform 21"/>
                <p:cNvSpPr>
                  <a:spLocks noEditPoints="1"/>
                </p:cNvSpPr>
                <p:nvPr/>
              </p:nvSpPr>
              <p:spPr bwMode="auto">
                <a:xfrm>
                  <a:off x="634683" y="1089025"/>
                  <a:ext cx="1247775" cy="1252538"/>
                </a:xfrm>
                <a:custGeom>
                  <a:avLst/>
                  <a:gdLst>
                    <a:gd name="T0" fmla="*/ 7 w 786"/>
                    <a:gd name="T1" fmla="*/ 0 h 789"/>
                    <a:gd name="T2" fmla="*/ 19 w 786"/>
                    <a:gd name="T3" fmla="*/ 23 h 789"/>
                    <a:gd name="T4" fmla="*/ 59 w 786"/>
                    <a:gd name="T5" fmla="*/ 52 h 789"/>
                    <a:gd name="T6" fmla="*/ 36 w 786"/>
                    <a:gd name="T7" fmla="*/ 40 h 789"/>
                    <a:gd name="T8" fmla="*/ 59 w 786"/>
                    <a:gd name="T9" fmla="*/ 52 h 789"/>
                    <a:gd name="T10" fmla="*/ 76 w 786"/>
                    <a:gd name="T11" fmla="*/ 71 h 789"/>
                    <a:gd name="T12" fmla="*/ 88 w 786"/>
                    <a:gd name="T13" fmla="*/ 92 h 789"/>
                    <a:gd name="T14" fmla="*/ 128 w 786"/>
                    <a:gd name="T15" fmla="*/ 123 h 789"/>
                    <a:gd name="T16" fmla="*/ 104 w 786"/>
                    <a:gd name="T17" fmla="*/ 111 h 789"/>
                    <a:gd name="T18" fmla="*/ 128 w 786"/>
                    <a:gd name="T19" fmla="*/ 123 h 789"/>
                    <a:gd name="T20" fmla="*/ 145 w 786"/>
                    <a:gd name="T21" fmla="*/ 140 h 789"/>
                    <a:gd name="T22" fmla="*/ 157 w 786"/>
                    <a:gd name="T23" fmla="*/ 164 h 789"/>
                    <a:gd name="T24" fmla="*/ 197 w 786"/>
                    <a:gd name="T25" fmla="*/ 192 h 789"/>
                    <a:gd name="T26" fmla="*/ 173 w 786"/>
                    <a:gd name="T27" fmla="*/ 180 h 789"/>
                    <a:gd name="T28" fmla="*/ 197 w 786"/>
                    <a:gd name="T29" fmla="*/ 192 h 789"/>
                    <a:gd name="T30" fmla="*/ 213 w 786"/>
                    <a:gd name="T31" fmla="*/ 209 h 789"/>
                    <a:gd name="T32" fmla="*/ 225 w 786"/>
                    <a:gd name="T33" fmla="*/ 233 h 789"/>
                    <a:gd name="T34" fmla="*/ 265 w 786"/>
                    <a:gd name="T35" fmla="*/ 261 h 789"/>
                    <a:gd name="T36" fmla="*/ 244 w 786"/>
                    <a:gd name="T37" fmla="*/ 249 h 789"/>
                    <a:gd name="T38" fmla="*/ 265 w 786"/>
                    <a:gd name="T39" fmla="*/ 261 h 789"/>
                    <a:gd name="T40" fmla="*/ 284 w 786"/>
                    <a:gd name="T41" fmla="*/ 278 h 789"/>
                    <a:gd name="T42" fmla="*/ 296 w 786"/>
                    <a:gd name="T43" fmla="*/ 302 h 789"/>
                    <a:gd name="T44" fmla="*/ 336 w 786"/>
                    <a:gd name="T45" fmla="*/ 330 h 789"/>
                    <a:gd name="T46" fmla="*/ 313 w 786"/>
                    <a:gd name="T47" fmla="*/ 318 h 789"/>
                    <a:gd name="T48" fmla="*/ 336 w 786"/>
                    <a:gd name="T49" fmla="*/ 330 h 789"/>
                    <a:gd name="T50" fmla="*/ 353 w 786"/>
                    <a:gd name="T51" fmla="*/ 349 h 789"/>
                    <a:gd name="T52" fmla="*/ 365 w 786"/>
                    <a:gd name="T53" fmla="*/ 370 h 789"/>
                    <a:gd name="T54" fmla="*/ 405 w 786"/>
                    <a:gd name="T55" fmla="*/ 401 h 789"/>
                    <a:gd name="T56" fmla="*/ 381 w 786"/>
                    <a:gd name="T57" fmla="*/ 390 h 789"/>
                    <a:gd name="T58" fmla="*/ 405 w 786"/>
                    <a:gd name="T59" fmla="*/ 401 h 789"/>
                    <a:gd name="T60" fmla="*/ 422 w 786"/>
                    <a:gd name="T61" fmla="*/ 418 h 789"/>
                    <a:gd name="T62" fmla="*/ 434 w 786"/>
                    <a:gd name="T63" fmla="*/ 442 h 789"/>
                    <a:gd name="T64" fmla="*/ 474 w 786"/>
                    <a:gd name="T65" fmla="*/ 470 h 789"/>
                    <a:gd name="T66" fmla="*/ 450 w 786"/>
                    <a:gd name="T67" fmla="*/ 458 h 789"/>
                    <a:gd name="T68" fmla="*/ 474 w 786"/>
                    <a:gd name="T69" fmla="*/ 470 h 789"/>
                    <a:gd name="T70" fmla="*/ 490 w 786"/>
                    <a:gd name="T71" fmla="*/ 487 h 789"/>
                    <a:gd name="T72" fmla="*/ 502 w 786"/>
                    <a:gd name="T73" fmla="*/ 511 h 789"/>
                    <a:gd name="T74" fmla="*/ 542 w 786"/>
                    <a:gd name="T75" fmla="*/ 539 h 789"/>
                    <a:gd name="T76" fmla="*/ 521 w 786"/>
                    <a:gd name="T77" fmla="*/ 527 h 789"/>
                    <a:gd name="T78" fmla="*/ 542 w 786"/>
                    <a:gd name="T79" fmla="*/ 539 h 789"/>
                    <a:gd name="T80" fmla="*/ 561 w 786"/>
                    <a:gd name="T81" fmla="*/ 556 h 789"/>
                    <a:gd name="T82" fmla="*/ 573 w 786"/>
                    <a:gd name="T83" fmla="*/ 580 h 789"/>
                    <a:gd name="T84" fmla="*/ 613 w 786"/>
                    <a:gd name="T85" fmla="*/ 608 h 789"/>
                    <a:gd name="T86" fmla="*/ 590 w 786"/>
                    <a:gd name="T87" fmla="*/ 596 h 789"/>
                    <a:gd name="T88" fmla="*/ 613 w 786"/>
                    <a:gd name="T89" fmla="*/ 608 h 789"/>
                    <a:gd name="T90" fmla="*/ 630 w 786"/>
                    <a:gd name="T91" fmla="*/ 627 h 789"/>
                    <a:gd name="T92" fmla="*/ 642 w 786"/>
                    <a:gd name="T93" fmla="*/ 649 h 789"/>
                    <a:gd name="T94" fmla="*/ 682 w 786"/>
                    <a:gd name="T95" fmla="*/ 677 h 789"/>
                    <a:gd name="T96" fmla="*/ 658 w 786"/>
                    <a:gd name="T97" fmla="*/ 668 h 789"/>
                    <a:gd name="T98" fmla="*/ 682 w 786"/>
                    <a:gd name="T99" fmla="*/ 677 h 789"/>
                    <a:gd name="T100" fmla="*/ 699 w 786"/>
                    <a:gd name="T101" fmla="*/ 696 h 789"/>
                    <a:gd name="T102" fmla="*/ 711 w 786"/>
                    <a:gd name="T103" fmla="*/ 720 h 789"/>
                    <a:gd name="T104" fmla="*/ 751 w 786"/>
                    <a:gd name="T105" fmla="*/ 748 h 789"/>
                    <a:gd name="T106" fmla="*/ 727 w 786"/>
                    <a:gd name="T107" fmla="*/ 737 h 789"/>
                    <a:gd name="T108" fmla="*/ 751 w 786"/>
                    <a:gd name="T109" fmla="*/ 748 h 789"/>
                    <a:gd name="T110" fmla="*/ 767 w 786"/>
                    <a:gd name="T111" fmla="*/ 765 h 789"/>
                    <a:gd name="T112" fmla="*/ 779 w 786"/>
                    <a:gd name="T113"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24" y="19"/>
                      </a:moveTo>
                      <a:lnTo>
                        <a:pt x="7" y="0"/>
                      </a:lnTo>
                      <a:lnTo>
                        <a:pt x="0" y="7"/>
                      </a:lnTo>
                      <a:lnTo>
                        <a:pt x="19" y="23"/>
                      </a:lnTo>
                      <a:lnTo>
                        <a:pt x="24" y="19"/>
                      </a:lnTo>
                      <a:close/>
                      <a:moveTo>
                        <a:pt x="59" y="52"/>
                      </a:moveTo>
                      <a:lnTo>
                        <a:pt x="41" y="35"/>
                      </a:lnTo>
                      <a:lnTo>
                        <a:pt x="36" y="40"/>
                      </a:lnTo>
                      <a:lnTo>
                        <a:pt x="52" y="59"/>
                      </a:lnTo>
                      <a:lnTo>
                        <a:pt x="59" y="52"/>
                      </a:lnTo>
                      <a:close/>
                      <a:moveTo>
                        <a:pt x="93" y="88"/>
                      </a:moveTo>
                      <a:lnTo>
                        <a:pt x="76" y="71"/>
                      </a:lnTo>
                      <a:lnTo>
                        <a:pt x="71" y="76"/>
                      </a:lnTo>
                      <a:lnTo>
                        <a:pt x="88" y="92"/>
                      </a:lnTo>
                      <a:lnTo>
                        <a:pt x="93" y="88"/>
                      </a:lnTo>
                      <a:close/>
                      <a:moveTo>
                        <a:pt x="128" y="123"/>
                      </a:moveTo>
                      <a:lnTo>
                        <a:pt x="112" y="104"/>
                      </a:lnTo>
                      <a:lnTo>
                        <a:pt x="104" y="111"/>
                      </a:lnTo>
                      <a:lnTo>
                        <a:pt x="121" y="128"/>
                      </a:lnTo>
                      <a:lnTo>
                        <a:pt x="128" y="123"/>
                      </a:lnTo>
                      <a:close/>
                      <a:moveTo>
                        <a:pt x="164" y="157"/>
                      </a:moveTo>
                      <a:lnTo>
                        <a:pt x="145" y="140"/>
                      </a:lnTo>
                      <a:lnTo>
                        <a:pt x="140" y="145"/>
                      </a:lnTo>
                      <a:lnTo>
                        <a:pt x="157" y="164"/>
                      </a:lnTo>
                      <a:lnTo>
                        <a:pt x="164" y="157"/>
                      </a:lnTo>
                      <a:close/>
                      <a:moveTo>
                        <a:pt x="197" y="192"/>
                      </a:moveTo>
                      <a:lnTo>
                        <a:pt x="180" y="173"/>
                      </a:lnTo>
                      <a:lnTo>
                        <a:pt x="173" y="180"/>
                      </a:lnTo>
                      <a:lnTo>
                        <a:pt x="192" y="197"/>
                      </a:lnTo>
                      <a:lnTo>
                        <a:pt x="197" y="192"/>
                      </a:lnTo>
                      <a:close/>
                      <a:moveTo>
                        <a:pt x="232" y="225"/>
                      </a:moveTo>
                      <a:lnTo>
                        <a:pt x="213" y="209"/>
                      </a:lnTo>
                      <a:lnTo>
                        <a:pt x="209" y="216"/>
                      </a:lnTo>
                      <a:lnTo>
                        <a:pt x="225" y="233"/>
                      </a:lnTo>
                      <a:lnTo>
                        <a:pt x="232" y="225"/>
                      </a:lnTo>
                      <a:close/>
                      <a:moveTo>
                        <a:pt x="265" y="261"/>
                      </a:moveTo>
                      <a:lnTo>
                        <a:pt x="249" y="245"/>
                      </a:lnTo>
                      <a:lnTo>
                        <a:pt x="244" y="249"/>
                      </a:lnTo>
                      <a:lnTo>
                        <a:pt x="261" y="266"/>
                      </a:lnTo>
                      <a:lnTo>
                        <a:pt x="265" y="261"/>
                      </a:lnTo>
                      <a:close/>
                      <a:moveTo>
                        <a:pt x="301" y="297"/>
                      </a:moveTo>
                      <a:lnTo>
                        <a:pt x="284" y="278"/>
                      </a:lnTo>
                      <a:lnTo>
                        <a:pt x="277" y="285"/>
                      </a:lnTo>
                      <a:lnTo>
                        <a:pt x="296" y="302"/>
                      </a:lnTo>
                      <a:lnTo>
                        <a:pt x="301" y="297"/>
                      </a:lnTo>
                      <a:close/>
                      <a:moveTo>
                        <a:pt x="336" y="330"/>
                      </a:moveTo>
                      <a:lnTo>
                        <a:pt x="318" y="313"/>
                      </a:lnTo>
                      <a:lnTo>
                        <a:pt x="313" y="318"/>
                      </a:lnTo>
                      <a:lnTo>
                        <a:pt x="329" y="337"/>
                      </a:lnTo>
                      <a:lnTo>
                        <a:pt x="336" y="330"/>
                      </a:lnTo>
                      <a:close/>
                      <a:moveTo>
                        <a:pt x="370" y="366"/>
                      </a:moveTo>
                      <a:lnTo>
                        <a:pt x="353" y="349"/>
                      </a:lnTo>
                      <a:lnTo>
                        <a:pt x="348" y="354"/>
                      </a:lnTo>
                      <a:lnTo>
                        <a:pt x="365" y="370"/>
                      </a:lnTo>
                      <a:lnTo>
                        <a:pt x="370" y="366"/>
                      </a:lnTo>
                      <a:close/>
                      <a:moveTo>
                        <a:pt x="405" y="401"/>
                      </a:moveTo>
                      <a:lnTo>
                        <a:pt x="389" y="382"/>
                      </a:lnTo>
                      <a:lnTo>
                        <a:pt x="381" y="390"/>
                      </a:lnTo>
                      <a:lnTo>
                        <a:pt x="398" y="406"/>
                      </a:lnTo>
                      <a:lnTo>
                        <a:pt x="405" y="401"/>
                      </a:lnTo>
                      <a:close/>
                      <a:moveTo>
                        <a:pt x="441" y="435"/>
                      </a:moveTo>
                      <a:lnTo>
                        <a:pt x="422" y="418"/>
                      </a:lnTo>
                      <a:lnTo>
                        <a:pt x="417" y="423"/>
                      </a:lnTo>
                      <a:lnTo>
                        <a:pt x="434" y="442"/>
                      </a:lnTo>
                      <a:lnTo>
                        <a:pt x="441" y="435"/>
                      </a:lnTo>
                      <a:close/>
                      <a:moveTo>
                        <a:pt x="474" y="470"/>
                      </a:moveTo>
                      <a:lnTo>
                        <a:pt x="457" y="451"/>
                      </a:lnTo>
                      <a:lnTo>
                        <a:pt x="450" y="458"/>
                      </a:lnTo>
                      <a:lnTo>
                        <a:pt x="469" y="475"/>
                      </a:lnTo>
                      <a:lnTo>
                        <a:pt x="474" y="470"/>
                      </a:lnTo>
                      <a:close/>
                      <a:moveTo>
                        <a:pt x="509" y="504"/>
                      </a:moveTo>
                      <a:lnTo>
                        <a:pt x="490" y="487"/>
                      </a:lnTo>
                      <a:lnTo>
                        <a:pt x="486" y="494"/>
                      </a:lnTo>
                      <a:lnTo>
                        <a:pt x="502" y="511"/>
                      </a:lnTo>
                      <a:lnTo>
                        <a:pt x="509" y="504"/>
                      </a:lnTo>
                      <a:close/>
                      <a:moveTo>
                        <a:pt x="542" y="539"/>
                      </a:moveTo>
                      <a:lnTo>
                        <a:pt x="526" y="523"/>
                      </a:lnTo>
                      <a:lnTo>
                        <a:pt x="521" y="527"/>
                      </a:lnTo>
                      <a:lnTo>
                        <a:pt x="538" y="544"/>
                      </a:lnTo>
                      <a:lnTo>
                        <a:pt x="542" y="539"/>
                      </a:lnTo>
                      <a:close/>
                      <a:moveTo>
                        <a:pt x="578" y="575"/>
                      </a:moveTo>
                      <a:lnTo>
                        <a:pt x="561" y="556"/>
                      </a:lnTo>
                      <a:lnTo>
                        <a:pt x="554" y="563"/>
                      </a:lnTo>
                      <a:lnTo>
                        <a:pt x="573" y="580"/>
                      </a:lnTo>
                      <a:lnTo>
                        <a:pt x="578" y="575"/>
                      </a:lnTo>
                      <a:close/>
                      <a:moveTo>
                        <a:pt x="613" y="608"/>
                      </a:moveTo>
                      <a:lnTo>
                        <a:pt x="595" y="592"/>
                      </a:lnTo>
                      <a:lnTo>
                        <a:pt x="590" y="596"/>
                      </a:lnTo>
                      <a:lnTo>
                        <a:pt x="606" y="615"/>
                      </a:lnTo>
                      <a:lnTo>
                        <a:pt x="613" y="608"/>
                      </a:lnTo>
                      <a:close/>
                      <a:moveTo>
                        <a:pt x="647" y="644"/>
                      </a:moveTo>
                      <a:lnTo>
                        <a:pt x="630" y="627"/>
                      </a:lnTo>
                      <a:lnTo>
                        <a:pt x="625" y="632"/>
                      </a:lnTo>
                      <a:lnTo>
                        <a:pt x="642" y="649"/>
                      </a:lnTo>
                      <a:lnTo>
                        <a:pt x="647" y="644"/>
                      </a:lnTo>
                      <a:close/>
                      <a:moveTo>
                        <a:pt x="682" y="677"/>
                      </a:moveTo>
                      <a:lnTo>
                        <a:pt x="666" y="660"/>
                      </a:lnTo>
                      <a:lnTo>
                        <a:pt x="658" y="668"/>
                      </a:lnTo>
                      <a:lnTo>
                        <a:pt x="675" y="684"/>
                      </a:lnTo>
                      <a:lnTo>
                        <a:pt x="682" y="677"/>
                      </a:lnTo>
                      <a:close/>
                      <a:moveTo>
                        <a:pt x="718" y="713"/>
                      </a:moveTo>
                      <a:lnTo>
                        <a:pt x="699" y="696"/>
                      </a:lnTo>
                      <a:lnTo>
                        <a:pt x="694" y="701"/>
                      </a:lnTo>
                      <a:lnTo>
                        <a:pt x="711" y="720"/>
                      </a:lnTo>
                      <a:lnTo>
                        <a:pt x="718" y="713"/>
                      </a:lnTo>
                      <a:close/>
                      <a:moveTo>
                        <a:pt x="751" y="748"/>
                      </a:moveTo>
                      <a:lnTo>
                        <a:pt x="734" y="729"/>
                      </a:lnTo>
                      <a:lnTo>
                        <a:pt x="727" y="737"/>
                      </a:lnTo>
                      <a:lnTo>
                        <a:pt x="746" y="753"/>
                      </a:lnTo>
                      <a:lnTo>
                        <a:pt x="751" y="748"/>
                      </a:lnTo>
                      <a:close/>
                      <a:moveTo>
                        <a:pt x="786" y="782"/>
                      </a:moveTo>
                      <a:lnTo>
                        <a:pt x="767" y="765"/>
                      </a:lnTo>
                      <a:lnTo>
                        <a:pt x="763" y="770"/>
                      </a:lnTo>
                      <a:lnTo>
                        <a:pt x="779" y="789"/>
                      </a:lnTo>
                      <a:lnTo>
                        <a:pt x="786" y="7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1" name="Freeform 22"/>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 name="T8" fmla="*/ 14 w 14"/>
                    <a:gd name="T9" fmla="*/ 9 h 14"/>
                  </a:gdLst>
                  <a:ahLst/>
                  <a:cxnLst>
                    <a:cxn ang="0">
                      <a:pos x="T0" y="T1"/>
                    </a:cxn>
                    <a:cxn ang="0">
                      <a:pos x="T2" y="T3"/>
                    </a:cxn>
                    <a:cxn ang="0">
                      <a:pos x="T4" y="T5"/>
                    </a:cxn>
                    <a:cxn ang="0">
                      <a:pos x="T6" y="T7"/>
                    </a:cxn>
                    <a:cxn ang="0">
                      <a:pos x="T8" y="T9"/>
                    </a:cxn>
                  </a:cxnLst>
                  <a:rect l="0" t="0" r="r" b="b"/>
                  <a:pathLst>
                    <a:path w="14" h="14">
                      <a:moveTo>
                        <a:pt x="14" y="9"/>
                      </a:moveTo>
                      <a:lnTo>
                        <a:pt x="7" y="0"/>
                      </a:lnTo>
                      <a:lnTo>
                        <a:pt x="0" y="7"/>
                      </a:lnTo>
                      <a:lnTo>
                        <a:pt x="10" y="14"/>
                      </a:lnTo>
                      <a:lnTo>
                        <a:pt x="1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2" name="Freeform 23"/>
                <p:cNvSpPr/>
                <p:nvPr/>
              </p:nvSpPr>
              <p:spPr bwMode="auto">
                <a:xfrm>
                  <a:off x="593408" y="1047750"/>
                  <a:ext cx="22225" cy="22225"/>
                </a:xfrm>
                <a:custGeom>
                  <a:avLst/>
                  <a:gdLst>
                    <a:gd name="T0" fmla="*/ 14 w 14"/>
                    <a:gd name="T1" fmla="*/ 9 h 14"/>
                    <a:gd name="T2" fmla="*/ 7 w 14"/>
                    <a:gd name="T3" fmla="*/ 0 h 14"/>
                    <a:gd name="T4" fmla="*/ 0 w 14"/>
                    <a:gd name="T5" fmla="*/ 7 h 14"/>
                    <a:gd name="T6" fmla="*/ 10 w 14"/>
                    <a:gd name="T7" fmla="*/ 14 h 14"/>
                  </a:gdLst>
                  <a:ahLst/>
                  <a:cxnLst>
                    <a:cxn ang="0">
                      <a:pos x="T0" y="T1"/>
                    </a:cxn>
                    <a:cxn ang="0">
                      <a:pos x="T2" y="T3"/>
                    </a:cxn>
                    <a:cxn ang="0">
                      <a:pos x="T4" y="T5"/>
                    </a:cxn>
                    <a:cxn ang="0">
                      <a:pos x="T6" y="T7"/>
                    </a:cxn>
                  </a:cxnLst>
                  <a:rect l="0" t="0" r="r" b="b"/>
                  <a:pathLst>
                    <a:path w="14" h="14">
                      <a:moveTo>
                        <a:pt x="14" y="9"/>
                      </a:moveTo>
                      <a:lnTo>
                        <a:pt x="7" y="0"/>
                      </a:lnTo>
                      <a:lnTo>
                        <a:pt x="0" y="7"/>
                      </a:lnTo>
                      <a:lnTo>
                        <a:pt x="10" y="1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3" name="Freeform 26"/>
                <p:cNvSpPr>
                  <a:spLocks noEditPoints="1"/>
                </p:cNvSpPr>
                <p:nvPr/>
              </p:nvSpPr>
              <p:spPr bwMode="auto">
                <a:xfrm>
                  <a:off x="634683" y="1089025"/>
                  <a:ext cx="1247775" cy="1252538"/>
                </a:xfrm>
                <a:custGeom>
                  <a:avLst/>
                  <a:gdLst>
                    <a:gd name="T0" fmla="*/ 0 w 786"/>
                    <a:gd name="T1" fmla="*/ 782 h 789"/>
                    <a:gd name="T2" fmla="*/ 24 w 786"/>
                    <a:gd name="T3" fmla="*/ 770 h 789"/>
                    <a:gd name="T4" fmla="*/ 52 w 786"/>
                    <a:gd name="T5" fmla="*/ 729 h 789"/>
                    <a:gd name="T6" fmla="*/ 41 w 786"/>
                    <a:gd name="T7" fmla="*/ 753 h 789"/>
                    <a:gd name="T8" fmla="*/ 52 w 786"/>
                    <a:gd name="T9" fmla="*/ 729 h 789"/>
                    <a:gd name="T10" fmla="*/ 71 w 786"/>
                    <a:gd name="T11" fmla="*/ 713 h 789"/>
                    <a:gd name="T12" fmla="*/ 93 w 786"/>
                    <a:gd name="T13" fmla="*/ 701 h 789"/>
                    <a:gd name="T14" fmla="*/ 121 w 786"/>
                    <a:gd name="T15" fmla="*/ 660 h 789"/>
                    <a:gd name="T16" fmla="*/ 112 w 786"/>
                    <a:gd name="T17" fmla="*/ 684 h 789"/>
                    <a:gd name="T18" fmla="*/ 121 w 786"/>
                    <a:gd name="T19" fmla="*/ 660 h 789"/>
                    <a:gd name="T20" fmla="*/ 140 w 786"/>
                    <a:gd name="T21" fmla="*/ 644 h 789"/>
                    <a:gd name="T22" fmla="*/ 164 w 786"/>
                    <a:gd name="T23" fmla="*/ 632 h 789"/>
                    <a:gd name="T24" fmla="*/ 192 w 786"/>
                    <a:gd name="T25" fmla="*/ 592 h 789"/>
                    <a:gd name="T26" fmla="*/ 180 w 786"/>
                    <a:gd name="T27" fmla="*/ 615 h 789"/>
                    <a:gd name="T28" fmla="*/ 192 w 786"/>
                    <a:gd name="T29" fmla="*/ 592 h 789"/>
                    <a:gd name="T30" fmla="*/ 209 w 786"/>
                    <a:gd name="T31" fmla="*/ 575 h 789"/>
                    <a:gd name="T32" fmla="*/ 232 w 786"/>
                    <a:gd name="T33" fmla="*/ 563 h 789"/>
                    <a:gd name="T34" fmla="*/ 261 w 786"/>
                    <a:gd name="T35" fmla="*/ 523 h 789"/>
                    <a:gd name="T36" fmla="*/ 249 w 786"/>
                    <a:gd name="T37" fmla="*/ 544 h 789"/>
                    <a:gd name="T38" fmla="*/ 261 w 786"/>
                    <a:gd name="T39" fmla="*/ 523 h 789"/>
                    <a:gd name="T40" fmla="*/ 277 w 786"/>
                    <a:gd name="T41" fmla="*/ 504 h 789"/>
                    <a:gd name="T42" fmla="*/ 301 w 786"/>
                    <a:gd name="T43" fmla="*/ 494 h 789"/>
                    <a:gd name="T44" fmla="*/ 329 w 786"/>
                    <a:gd name="T45" fmla="*/ 451 h 789"/>
                    <a:gd name="T46" fmla="*/ 318 w 786"/>
                    <a:gd name="T47" fmla="*/ 475 h 789"/>
                    <a:gd name="T48" fmla="*/ 329 w 786"/>
                    <a:gd name="T49" fmla="*/ 451 h 789"/>
                    <a:gd name="T50" fmla="*/ 348 w 786"/>
                    <a:gd name="T51" fmla="*/ 435 h 789"/>
                    <a:gd name="T52" fmla="*/ 370 w 786"/>
                    <a:gd name="T53" fmla="*/ 423 h 789"/>
                    <a:gd name="T54" fmla="*/ 398 w 786"/>
                    <a:gd name="T55" fmla="*/ 382 h 789"/>
                    <a:gd name="T56" fmla="*/ 389 w 786"/>
                    <a:gd name="T57" fmla="*/ 406 h 789"/>
                    <a:gd name="T58" fmla="*/ 398 w 786"/>
                    <a:gd name="T59" fmla="*/ 382 h 789"/>
                    <a:gd name="T60" fmla="*/ 417 w 786"/>
                    <a:gd name="T61" fmla="*/ 366 h 789"/>
                    <a:gd name="T62" fmla="*/ 441 w 786"/>
                    <a:gd name="T63" fmla="*/ 354 h 789"/>
                    <a:gd name="T64" fmla="*/ 469 w 786"/>
                    <a:gd name="T65" fmla="*/ 313 h 789"/>
                    <a:gd name="T66" fmla="*/ 457 w 786"/>
                    <a:gd name="T67" fmla="*/ 337 h 789"/>
                    <a:gd name="T68" fmla="*/ 469 w 786"/>
                    <a:gd name="T69" fmla="*/ 313 h 789"/>
                    <a:gd name="T70" fmla="*/ 486 w 786"/>
                    <a:gd name="T71" fmla="*/ 297 h 789"/>
                    <a:gd name="T72" fmla="*/ 509 w 786"/>
                    <a:gd name="T73" fmla="*/ 285 h 789"/>
                    <a:gd name="T74" fmla="*/ 538 w 786"/>
                    <a:gd name="T75" fmla="*/ 245 h 789"/>
                    <a:gd name="T76" fmla="*/ 526 w 786"/>
                    <a:gd name="T77" fmla="*/ 266 h 789"/>
                    <a:gd name="T78" fmla="*/ 538 w 786"/>
                    <a:gd name="T79" fmla="*/ 245 h 789"/>
                    <a:gd name="T80" fmla="*/ 554 w 786"/>
                    <a:gd name="T81" fmla="*/ 225 h 789"/>
                    <a:gd name="T82" fmla="*/ 578 w 786"/>
                    <a:gd name="T83" fmla="*/ 216 h 789"/>
                    <a:gd name="T84" fmla="*/ 606 w 786"/>
                    <a:gd name="T85" fmla="*/ 173 h 789"/>
                    <a:gd name="T86" fmla="*/ 595 w 786"/>
                    <a:gd name="T87" fmla="*/ 197 h 789"/>
                    <a:gd name="T88" fmla="*/ 606 w 786"/>
                    <a:gd name="T89" fmla="*/ 173 h 789"/>
                    <a:gd name="T90" fmla="*/ 625 w 786"/>
                    <a:gd name="T91" fmla="*/ 157 h 789"/>
                    <a:gd name="T92" fmla="*/ 647 w 786"/>
                    <a:gd name="T93" fmla="*/ 145 h 789"/>
                    <a:gd name="T94" fmla="*/ 675 w 786"/>
                    <a:gd name="T95" fmla="*/ 104 h 789"/>
                    <a:gd name="T96" fmla="*/ 666 w 786"/>
                    <a:gd name="T97" fmla="*/ 128 h 789"/>
                    <a:gd name="T98" fmla="*/ 675 w 786"/>
                    <a:gd name="T99" fmla="*/ 104 h 789"/>
                    <a:gd name="T100" fmla="*/ 694 w 786"/>
                    <a:gd name="T101" fmla="*/ 88 h 789"/>
                    <a:gd name="T102" fmla="*/ 718 w 786"/>
                    <a:gd name="T103" fmla="*/ 76 h 789"/>
                    <a:gd name="T104" fmla="*/ 746 w 786"/>
                    <a:gd name="T105" fmla="*/ 35 h 789"/>
                    <a:gd name="T106" fmla="*/ 734 w 786"/>
                    <a:gd name="T107" fmla="*/ 59 h 789"/>
                    <a:gd name="T108" fmla="*/ 746 w 786"/>
                    <a:gd name="T109" fmla="*/ 35 h 789"/>
                    <a:gd name="T110" fmla="*/ 763 w 786"/>
                    <a:gd name="T111" fmla="*/ 19 h 789"/>
                    <a:gd name="T112" fmla="*/ 786 w 786"/>
                    <a:gd name="T113" fmla="*/ 7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6" h="789">
                      <a:moveTo>
                        <a:pt x="19" y="765"/>
                      </a:moveTo>
                      <a:lnTo>
                        <a:pt x="0" y="782"/>
                      </a:lnTo>
                      <a:lnTo>
                        <a:pt x="7" y="789"/>
                      </a:lnTo>
                      <a:lnTo>
                        <a:pt x="24" y="770"/>
                      </a:lnTo>
                      <a:lnTo>
                        <a:pt x="19" y="765"/>
                      </a:lnTo>
                      <a:close/>
                      <a:moveTo>
                        <a:pt x="52" y="729"/>
                      </a:moveTo>
                      <a:lnTo>
                        <a:pt x="36" y="748"/>
                      </a:lnTo>
                      <a:lnTo>
                        <a:pt x="41" y="753"/>
                      </a:lnTo>
                      <a:lnTo>
                        <a:pt x="59" y="737"/>
                      </a:lnTo>
                      <a:lnTo>
                        <a:pt x="52" y="729"/>
                      </a:lnTo>
                      <a:close/>
                      <a:moveTo>
                        <a:pt x="88" y="696"/>
                      </a:moveTo>
                      <a:lnTo>
                        <a:pt x="71" y="713"/>
                      </a:lnTo>
                      <a:lnTo>
                        <a:pt x="76" y="720"/>
                      </a:lnTo>
                      <a:lnTo>
                        <a:pt x="93" y="701"/>
                      </a:lnTo>
                      <a:lnTo>
                        <a:pt x="88" y="696"/>
                      </a:lnTo>
                      <a:close/>
                      <a:moveTo>
                        <a:pt x="121" y="660"/>
                      </a:moveTo>
                      <a:lnTo>
                        <a:pt x="104" y="677"/>
                      </a:lnTo>
                      <a:lnTo>
                        <a:pt x="112" y="684"/>
                      </a:lnTo>
                      <a:lnTo>
                        <a:pt x="128" y="668"/>
                      </a:lnTo>
                      <a:lnTo>
                        <a:pt x="121" y="660"/>
                      </a:lnTo>
                      <a:close/>
                      <a:moveTo>
                        <a:pt x="157" y="627"/>
                      </a:moveTo>
                      <a:lnTo>
                        <a:pt x="140" y="644"/>
                      </a:lnTo>
                      <a:lnTo>
                        <a:pt x="145" y="649"/>
                      </a:lnTo>
                      <a:lnTo>
                        <a:pt x="164" y="632"/>
                      </a:lnTo>
                      <a:lnTo>
                        <a:pt x="157" y="627"/>
                      </a:lnTo>
                      <a:close/>
                      <a:moveTo>
                        <a:pt x="192" y="592"/>
                      </a:moveTo>
                      <a:lnTo>
                        <a:pt x="173" y="608"/>
                      </a:lnTo>
                      <a:lnTo>
                        <a:pt x="180" y="615"/>
                      </a:lnTo>
                      <a:lnTo>
                        <a:pt x="197" y="596"/>
                      </a:lnTo>
                      <a:lnTo>
                        <a:pt x="192" y="592"/>
                      </a:lnTo>
                      <a:close/>
                      <a:moveTo>
                        <a:pt x="225" y="556"/>
                      </a:moveTo>
                      <a:lnTo>
                        <a:pt x="209" y="575"/>
                      </a:lnTo>
                      <a:lnTo>
                        <a:pt x="213" y="580"/>
                      </a:lnTo>
                      <a:lnTo>
                        <a:pt x="232" y="563"/>
                      </a:lnTo>
                      <a:lnTo>
                        <a:pt x="225" y="556"/>
                      </a:lnTo>
                      <a:close/>
                      <a:moveTo>
                        <a:pt x="261" y="523"/>
                      </a:moveTo>
                      <a:lnTo>
                        <a:pt x="244" y="539"/>
                      </a:lnTo>
                      <a:lnTo>
                        <a:pt x="249" y="544"/>
                      </a:lnTo>
                      <a:lnTo>
                        <a:pt x="265" y="527"/>
                      </a:lnTo>
                      <a:lnTo>
                        <a:pt x="261" y="523"/>
                      </a:lnTo>
                      <a:close/>
                      <a:moveTo>
                        <a:pt x="296" y="487"/>
                      </a:moveTo>
                      <a:lnTo>
                        <a:pt x="277" y="504"/>
                      </a:lnTo>
                      <a:lnTo>
                        <a:pt x="284" y="511"/>
                      </a:lnTo>
                      <a:lnTo>
                        <a:pt x="301" y="494"/>
                      </a:lnTo>
                      <a:lnTo>
                        <a:pt x="296" y="487"/>
                      </a:lnTo>
                      <a:close/>
                      <a:moveTo>
                        <a:pt x="329" y="451"/>
                      </a:moveTo>
                      <a:lnTo>
                        <a:pt x="313" y="470"/>
                      </a:lnTo>
                      <a:lnTo>
                        <a:pt x="318" y="475"/>
                      </a:lnTo>
                      <a:lnTo>
                        <a:pt x="336" y="458"/>
                      </a:lnTo>
                      <a:lnTo>
                        <a:pt x="329" y="451"/>
                      </a:lnTo>
                      <a:close/>
                      <a:moveTo>
                        <a:pt x="365" y="418"/>
                      </a:moveTo>
                      <a:lnTo>
                        <a:pt x="348" y="435"/>
                      </a:lnTo>
                      <a:lnTo>
                        <a:pt x="353" y="442"/>
                      </a:lnTo>
                      <a:lnTo>
                        <a:pt x="370" y="423"/>
                      </a:lnTo>
                      <a:lnTo>
                        <a:pt x="365" y="418"/>
                      </a:lnTo>
                      <a:close/>
                      <a:moveTo>
                        <a:pt x="398" y="382"/>
                      </a:moveTo>
                      <a:lnTo>
                        <a:pt x="381" y="401"/>
                      </a:lnTo>
                      <a:lnTo>
                        <a:pt x="389" y="406"/>
                      </a:lnTo>
                      <a:lnTo>
                        <a:pt x="405" y="390"/>
                      </a:lnTo>
                      <a:lnTo>
                        <a:pt x="398" y="382"/>
                      </a:lnTo>
                      <a:close/>
                      <a:moveTo>
                        <a:pt x="434" y="349"/>
                      </a:moveTo>
                      <a:lnTo>
                        <a:pt x="417" y="366"/>
                      </a:lnTo>
                      <a:lnTo>
                        <a:pt x="422" y="370"/>
                      </a:lnTo>
                      <a:lnTo>
                        <a:pt x="441" y="354"/>
                      </a:lnTo>
                      <a:lnTo>
                        <a:pt x="434" y="349"/>
                      </a:lnTo>
                      <a:close/>
                      <a:moveTo>
                        <a:pt x="469" y="313"/>
                      </a:moveTo>
                      <a:lnTo>
                        <a:pt x="450" y="330"/>
                      </a:lnTo>
                      <a:lnTo>
                        <a:pt x="457" y="337"/>
                      </a:lnTo>
                      <a:lnTo>
                        <a:pt x="474" y="318"/>
                      </a:lnTo>
                      <a:lnTo>
                        <a:pt x="469" y="313"/>
                      </a:lnTo>
                      <a:close/>
                      <a:moveTo>
                        <a:pt x="502" y="278"/>
                      </a:moveTo>
                      <a:lnTo>
                        <a:pt x="486" y="297"/>
                      </a:lnTo>
                      <a:lnTo>
                        <a:pt x="490" y="302"/>
                      </a:lnTo>
                      <a:lnTo>
                        <a:pt x="509" y="285"/>
                      </a:lnTo>
                      <a:lnTo>
                        <a:pt x="502" y="278"/>
                      </a:lnTo>
                      <a:close/>
                      <a:moveTo>
                        <a:pt x="538" y="245"/>
                      </a:moveTo>
                      <a:lnTo>
                        <a:pt x="521" y="261"/>
                      </a:lnTo>
                      <a:lnTo>
                        <a:pt x="526" y="266"/>
                      </a:lnTo>
                      <a:lnTo>
                        <a:pt x="542" y="249"/>
                      </a:lnTo>
                      <a:lnTo>
                        <a:pt x="538" y="245"/>
                      </a:lnTo>
                      <a:close/>
                      <a:moveTo>
                        <a:pt x="573" y="209"/>
                      </a:moveTo>
                      <a:lnTo>
                        <a:pt x="554" y="225"/>
                      </a:lnTo>
                      <a:lnTo>
                        <a:pt x="561" y="233"/>
                      </a:lnTo>
                      <a:lnTo>
                        <a:pt x="578" y="216"/>
                      </a:lnTo>
                      <a:lnTo>
                        <a:pt x="573" y="209"/>
                      </a:lnTo>
                      <a:close/>
                      <a:moveTo>
                        <a:pt x="606" y="173"/>
                      </a:moveTo>
                      <a:lnTo>
                        <a:pt x="590" y="192"/>
                      </a:lnTo>
                      <a:lnTo>
                        <a:pt x="595" y="197"/>
                      </a:lnTo>
                      <a:lnTo>
                        <a:pt x="613" y="180"/>
                      </a:lnTo>
                      <a:lnTo>
                        <a:pt x="606" y="173"/>
                      </a:lnTo>
                      <a:close/>
                      <a:moveTo>
                        <a:pt x="642" y="140"/>
                      </a:moveTo>
                      <a:lnTo>
                        <a:pt x="625" y="157"/>
                      </a:lnTo>
                      <a:lnTo>
                        <a:pt x="630" y="164"/>
                      </a:lnTo>
                      <a:lnTo>
                        <a:pt x="647" y="145"/>
                      </a:lnTo>
                      <a:lnTo>
                        <a:pt x="642" y="140"/>
                      </a:lnTo>
                      <a:close/>
                      <a:moveTo>
                        <a:pt x="675" y="104"/>
                      </a:moveTo>
                      <a:lnTo>
                        <a:pt x="658" y="123"/>
                      </a:lnTo>
                      <a:lnTo>
                        <a:pt x="666" y="128"/>
                      </a:lnTo>
                      <a:lnTo>
                        <a:pt x="682" y="111"/>
                      </a:lnTo>
                      <a:lnTo>
                        <a:pt x="675" y="104"/>
                      </a:lnTo>
                      <a:close/>
                      <a:moveTo>
                        <a:pt x="711" y="71"/>
                      </a:moveTo>
                      <a:lnTo>
                        <a:pt x="694" y="88"/>
                      </a:lnTo>
                      <a:lnTo>
                        <a:pt x="699" y="92"/>
                      </a:lnTo>
                      <a:lnTo>
                        <a:pt x="718" y="76"/>
                      </a:lnTo>
                      <a:lnTo>
                        <a:pt x="711" y="71"/>
                      </a:lnTo>
                      <a:close/>
                      <a:moveTo>
                        <a:pt x="746" y="35"/>
                      </a:moveTo>
                      <a:lnTo>
                        <a:pt x="727" y="52"/>
                      </a:lnTo>
                      <a:lnTo>
                        <a:pt x="734" y="59"/>
                      </a:lnTo>
                      <a:lnTo>
                        <a:pt x="751" y="40"/>
                      </a:lnTo>
                      <a:lnTo>
                        <a:pt x="746" y="35"/>
                      </a:lnTo>
                      <a:close/>
                      <a:moveTo>
                        <a:pt x="779" y="0"/>
                      </a:moveTo>
                      <a:lnTo>
                        <a:pt x="763" y="19"/>
                      </a:lnTo>
                      <a:lnTo>
                        <a:pt x="767" y="23"/>
                      </a:lnTo>
                      <a:lnTo>
                        <a:pt x="786" y="7"/>
                      </a:lnTo>
                      <a:lnTo>
                        <a:pt x="7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4" name="Freeform 27"/>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 name="T8" fmla="*/ 10 w 14"/>
                    <a:gd name="T9" fmla="*/ 0 h 14"/>
                  </a:gdLst>
                  <a:ahLst/>
                  <a:cxnLst>
                    <a:cxn ang="0">
                      <a:pos x="T0" y="T1"/>
                    </a:cxn>
                    <a:cxn ang="0">
                      <a:pos x="T2" y="T3"/>
                    </a:cxn>
                    <a:cxn ang="0">
                      <a:pos x="T4" y="T5"/>
                    </a:cxn>
                    <a:cxn ang="0">
                      <a:pos x="T6" y="T7"/>
                    </a:cxn>
                    <a:cxn ang="0">
                      <a:pos x="T8" y="T9"/>
                    </a:cxn>
                  </a:cxnLst>
                  <a:rect l="0" t="0" r="r" b="b"/>
                  <a:pathLst>
                    <a:path w="14" h="14">
                      <a:moveTo>
                        <a:pt x="10" y="0"/>
                      </a:moveTo>
                      <a:lnTo>
                        <a:pt x="0" y="7"/>
                      </a:lnTo>
                      <a:lnTo>
                        <a:pt x="7" y="14"/>
                      </a:lnTo>
                      <a:lnTo>
                        <a:pt x="14" y="4"/>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25" name="Freeform 28"/>
                <p:cNvSpPr/>
                <p:nvPr/>
              </p:nvSpPr>
              <p:spPr bwMode="auto">
                <a:xfrm>
                  <a:off x="593408" y="2360613"/>
                  <a:ext cx="22225" cy="22225"/>
                </a:xfrm>
                <a:custGeom>
                  <a:avLst/>
                  <a:gdLst>
                    <a:gd name="T0" fmla="*/ 10 w 14"/>
                    <a:gd name="T1" fmla="*/ 0 h 14"/>
                    <a:gd name="T2" fmla="*/ 0 w 14"/>
                    <a:gd name="T3" fmla="*/ 7 h 14"/>
                    <a:gd name="T4" fmla="*/ 7 w 14"/>
                    <a:gd name="T5" fmla="*/ 14 h 14"/>
                    <a:gd name="T6" fmla="*/ 14 w 14"/>
                    <a:gd name="T7" fmla="*/ 4 h 14"/>
                  </a:gdLst>
                  <a:ahLst/>
                  <a:cxnLst>
                    <a:cxn ang="0">
                      <a:pos x="T0" y="T1"/>
                    </a:cxn>
                    <a:cxn ang="0">
                      <a:pos x="T2" y="T3"/>
                    </a:cxn>
                    <a:cxn ang="0">
                      <a:pos x="T4" y="T5"/>
                    </a:cxn>
                    <a:cxn ang="0">
                      <a:pos x="T6" y="T7"/>
                    </a:cxn>
                  </a:cxnLst>
                  <a:rect l="0" t="0" r="r" b="b"/>
                  <a:pathLst>
                    <a:path w="14" h="14">
                      <a:moveTo>
                        <a:pt x="10" y="0"/>
                      </a:moveTo>
                      <a:lnTo>
                        <a:pt x="0" y="7"/>
                      </a:lnTo>
                      <a:lnTo>
                        <a:pt x="7" y="14"/>
                      </a:lnTo>
                      <a:lnTo>
                        <a:pt x="14" y="4"/>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sp>
              <p:nvSpPr>
                <p:cNvPr id="45" name="Freeform 29"/>
                <p:cNvSpPr/>
                <p:nvPr/>
              </p:nvSpPr>
              <p:spPr bwMode="auto">
                <a:xfrm>
                  <a:off x="541020" y="993775"/>
                  <a:ext cx="1436688" cy="1441450"/>
                </a:xfrm>
                <a:custGeom>
                  <a:avLst/>
                  <a:gdLst>
                    <a:gd name="T0" fmla="*/ 900 w 905"/>
                    <a:gd name="T1" fmla="*/ 904 h 908"/>
                    <a:gd name="T2" fmla="*/ 900 w 905"/>
                    <a:gd name="T3" fmla="*/ 899 h 908"/>
                    <a:gd name="T4" fmla="*/ 10 w 905"/>
                    <a:gd name="T5" fmla="*/ 899 h 908"/>
                    <a:gd name="T6" fmla="*/ 10 w 905"/>
                    <a:gd name="T7" fmla="*/ 10 h 908"/>
                    <a:gd name="T8" fmla="*/ 895 w 905"/>
                    <a:gd name="T9" fmla="*/ 10 h 908"/>
                    <a:gd name="T10" fmla="*/ 895 w 905"/>
                    <a:gd name="T11" fmla="*/ 904 h 908"/>
                    <a:gd name="T12" fmla="*/ 900 w 905"/>
                    <a:gd name="T13" fmla="*/ 904 h 908"/>
                    <a:gd name="T14" fmla="*/ 900 w 905"/>
                    <a:gd name="T15" fmla="*/ 899 h 908"/>
                    <a:gd name="T16" fmla="*/ 900 w 905"/>
                    <a:gd name="T17" fmla="*/ 904 h 908"/>
                    <a:gd name="T18" fmla="*/ 905 w 905"/>
                    <a:gd name="T19" fmla="*/ 904 h 908"/>
                    <a:gd name="T20" fmla="*/ 905 w 905"/>
                    <a:gd name="T21" fmla="*/ 0 h 908"/>
                    <a:gd name="T22" fmla="*/ 0 w 905"/>
                    <a:gd name="T23" fmla="*/ 0 h 908"/>
                    <a:gd name="T24" fmla="*/ 0 w 905"/>
                    <a:gd name="T25" fmla="*/ 908 h 908"/>
                    <a:gd name="T26" fmla="*/ 905 w 905"/>
                    <a:gd name="T27" fmla="*/ 908 h 908"/>
                    <a:gd name="T28" fmla="*/ 905 w 905"/>
                    <a:gd name="T29" fmla="*/ 904 h 908"/>
                    <a:gd name="T30" fmla="*/ 900 w 905"/>
                    <a:gd name="T31" fmla="*/ 90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5" h="908">
                      <a:moveTo>
                        <a:pt x="900" y="904"/>
                      </a:moveTo>
                      <a:lnTo>
                        <a:pt x="900" y="899"/>
                      </a:lnTo>
                      <a:lnTo>
                        <a:pt x="10" y="899"/>
                      </a:lnTo>
                      <a:lnTo>
                        <a:pt x="10" y="10"/>
                      </a:lnTo>
                      <a:lnTo>
                        <a:pt x="895" y="10"/>
                      </a:lnTo>
                      <a:lnTo>
                        <a:pt x="895" y="904"/>
                      </a:lnTo>
                      <a:lnTo>
                        <a:pt x="900" y="904"/>
                      </a:lnTo>
                      <a:lnTo>
                        <a:pt x="900" y="899"/>
                      </a:lnTo>
                      <a:lnTo>
                        <a:pt x="900" y="904"/>
                      </a:lnTo>
                      <a:lnTo>
                        <a:pt x="905" y="904"/>
                      </a:lnTo>
                      <a:lnTo>
                        <a:pt x="905" y="0"/>
                      </a:lnTo>
                      <a:lnTo>
                        <a:pt x="0" y="0"/>
                      </a:lnTo>
                      <a:lnTo>
                        <a:pt x="0" y="908"/>
                      </a:lnTo>
                      <a:lnTo>
                        <a:pt x="905" y="908"/>
                      </a:lnTo>
                      <a:lnTo>
                        <a:pt x="905" y="904"/>
                      </a:lnTo>
                      <a:lnTo>
                        <a:pt x="900" y="9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mn-cs"/>
                    <a:sym typeface="Helvetica" panose="020B0604020202020204" pitchFamily="34" charset="0"/>
                  </a:endParaRPr>
                </a:p>
              </p:txBody>
            </p:sp>
          </p:grpSp>
        </p:grpSp>
      </p:grpSp>
      <p:sp>
        <p:nvSpPr>
          <p:cNvPr id="3" name="对角圆角矩形 21"/>
          <p:cNvSpPr/>
          <p:nvPr/>
        </p:nvSpPr>
        <p:spPr>
          <a:xfrm>
            <a:off x="4475018" y="762272"/>
            <a:ext cx="324196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全球治理理念创新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extLst>
              <p:ext uri="{D42A27DB-BD31-4B8C-83A1-F6EECF244321}">
                <p14:modId xmlns:p14="http://schemas.microsoft.com/office/powerpoint/2010/main" val="1575231109"/>
              </p:ext>
            </p:extLst>
          </p:nvPr>
        </p:nvGraphicFramePr>
        <p:xfrm>
          <a:off x="514985" y="1650363"/>
          <a:ext cx="11009630" cy="4659969"/>
        </p:xfrm>
        <a:graphic>
          <a:graphicData uri="http://schemas.openxmlformats.org/drawingml/2006/table">
            <a:tbl>
              <a:tblPr firstRow="1" bandRow="1">
                <a:tableStyleId>{EB344D84-9AFB-497E-A393-DC336BA19D2E}</a:tableStyleId>
              </a:tblPr>
              <a:tblGrid>
                <a:gridCol w="448183">
                  <a:extLst>
                    <a:ext uri="{9D8B030D-6E8A-4147-A177-3AD203B41FA5}">
                      <a16:colId xmlns:a16="http://schemas.microsoft.com/office/drawing/2014/main" val="20000"/>
                    </a:ext>
                  </a:extLst>
                </a:gridCol>
                <a:gridCol w="5596128">
                  <a:extLst>
                    <a:ext uri="{9D8B030D-6E8A-4147-A177-3AD203B41FA5}">
                      <a16:colId xmlns:a16="http://schemas.microsoft.com/office/drawing/2014/main" val="20001"/>
                    </a:ext>
                  </a:extLst>
                </a:gridCol>
                <a:gridCol w="2178939">
                  <a:extLst>
                    <a:ext uri="{9D8B030D-6E8A-4147-A177-3AD203B41FA5}">
                      <a16:colId xmlns:a16="http://schemas.microsoft.com/office/drawing/2014/main" val="20002"/>
                    </a:ext>
                  </a:extLst>
                </a:gridCol>
                <a:gridCol w="2786380">
                  <a:extLst>
                    <a:ext uri="{9D8B030D-6E8A-4147-A177-3AD203B41FA5}">
                      <a16:colId xmlns:a16="http://schemas.microsoft.com/office/drawing/2014/main" val="20003"/>
                    </a:ext>
                  </a:extLst>
                </a:gridCol>
              </a:tblGrid>
              <a:tr h="544043">
                <a:tc>
                  <a:txBody>
                    <a:bodyPr/>
                    <a:lstStyle/>
                    <a:p>
                      <a:pPr indent="0" algn="ctr" fontAlgn="auto">
                        <a:lnSpc>
                          <a:spcPct val="150000"/>
                        </a:lnSpc>
                        <a:buNone/>
                      </a:pPr>
                      <a:endParaRPr lang="en-US" altLang="en-US" sz="2000" b="1" dirty="0">
                        <a:latin typeface="微软雅黑" panose="020B0503020204020204" pitchFamily="34" charset="-122"/>
                        <a:ea typeface="微软雅黑" panose="020B0503020204020204" pitchFamily="34" charset="-122"/>
                        <a:cs typeface="PMingLiU" panose="02020500000000000000" charset="-12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rgbClr val="AD0000"/>
                    </a:solidFill>
                  </a:tcPr>
                </a:tc>
                <a:tc>
                  <a:txBody>
                    <a:bodyPr/>
                    <a:lstStyle/>
                    <a:p>
                      <a:pPr indent="0" algn="ctr" fontAlgn="auto">
                        <a:lnSpc>
                          <a:spcPct val="150000"/>
                        </a:lnSpc>
                        <a:buNone/>
                      </a:pPr>
                      <a:r>
                        <a:rPr lang="en-US" sz="2000"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多边机制</a:t>
                      </a:r>
                      <a:endParaRPr lang="en-US"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PMingLiU" panose="02020500000000000000" charset="-12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rgbClr val="AD0000"/>
                    </a:solidFill>
                  </a:tcPr>
                </a:tc>
                <a:tc>
                  <a:txBody>
                    <a:bodyPr/>
                    <a:lstStyle/>
                    <a:p>
                      <a:pPr indent="0" algn="ctr" fontAlgn="auto">
                        <a:lnSpc>
                          <a:spcPct val="150000"/>
                        </a:lnSpc>
                        <a:buNone/>
                      </a:pPr>
                      <a:r>
                        <a:rPr lang="en-US" sz="2000"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宣布退出时间</a:t>
                      </a:r>
                      <a:endParaRPr lang="en-US"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PMingLiU" panose="02020500000000000000" charset="-12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rgbClr val="AD0000"/>
                    </a:solidFill>
                  </a:tcPr>
                </a:tc>
                <a:tc>
                  <a:txBody>
                    <a:bodyPr/>
                    <a:lstStyle/>
                    <a:p>
                      <a:pPr indent="0" algn="ctr" fontAlgn="auto">
                        <a:lnSpc>
                          <a:spcPct val="150000"/>
                        </a:lnSpc>
                        <a:buNone/>
                      </a:pPr>
                      <a:r>
                        <a:rPr lang="en-US" sz="2000"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正式退出时间</a:t>
                      </a:r>
                      <a:endParaRPr lang="en-US"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PMingLiU" panose="02020500000000000000" charset="-12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rgbClr val="AD0000"/>
                    </a:solidFill>
                  </a:tcPr>
                </a:tc>
                <a:extLst>
                  <a:ext uri="{0D108BD9-81ED-4DB2-BD59-A6C34878D82A}">
                    <a16:rowId xmlns:a16="http://schemas.microsoft.com/office/drawing/2014/main" val="10000"/>
                  </a:ext>
                </a:extLst>
              </a:tr>
              <a:tr h="459037">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1</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lnT w="25400" cmpd="sng">
                      <a:noFill/>
                    </a:lnT>
                  </a:tcPr>
                </a:tc>
                <a:tc>
                  <a:txBody>
                    <a:bodyPr/>
                    <a:lstStyle/>
                    <a:p>
                      <a:pPr indent="0" algn="ctr" fontAlgn="auto">
                        <a:lnSpc>
                          <a:spcPct val="150000"/>
                        </a:lnSpc>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跨太平洋伙伴关系协定</a:t>
                      </a: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T w="25400" cmpd="sng">
                      <a:noFill/>
                    </a:lnT>
                  </a:tcPr>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2017年1月20日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T w="25400" cmpd="sng">
                      <a:noFill/>
                    </a:lnT>
                  </a:tcPr>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2017年1月23日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T w="25400" cmpd="sng">
                      <a:noFill/>
                    </a:lnT>
                  </a:tcPr>
                </a:tc>
                <a:extLst>
                  <a:ext uri="{0D108BD9-81ED-4DB2-BD59-A6C34878D82A}">
                    <a16:rowId xmlns:a16="http://schemas.microsoft.com/office/drawing/2014/main" val="10001"/>
                  </a:ext>
                </a:extLst>
              </a:tr>
              <a:tr h="459037">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2</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巴黎协定</a:t>
                      </a: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2017年6月1日</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2020年11月4日</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extLst>
                  <a:ext uri="{0D108BD9-81ED-4DB2-BD59-A6C34878D82A}">
                    <a16:rowId xmlns:a16="http://schemas.microsoft.com/office/drawing/2014/main" val="10002"/>
                  </a:ext>
                </a:extLst>
              </a:tr>
              <a:tr h="459037">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3</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促进安全、有序和正常移民全球契约</a:t>
                      </a: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2017年12月2日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tc>
                  <a:txBody>
                    <a:bodyPr/>
                    <a:lstStyle/>
                    <a:p>
                      <a:pPr indent="0" algn="ctr" fontAlgn="auto">
                        <a:lnSpc>
                          <a:spcPct val="150000"/>
                        </a:lnSpc>
                        <a:buNone/>
                      </a:pP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契约制订并通过前退出</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extLst>
                  <a:ext uri="{0D108BD9-81ED-4DB2-BD59-A6C34878D82A}">
                    <a16:rowId xmlns:a16="http://schemas.microsoft.com/office/drawing/2014/main" val="10003"/>
                  </a:ext>
                </a:extLst>
              </a:tr>
              <a:tr h="459037">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4</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关于伊朗核计划的全面协议</a:t>
                      </a: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2018年5月8日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extLst>
                  <a:ext uri="{0D108BD9-81ED-4DB2-BD59-A6C34878D82A}">
                    <a16:rowId xmlns:a16="http://schemas.microsoft.com/office/drawing/2014/main" val="10004"/>
                  </a:ext>
                </a:extLst>
              </a:tr>
              <a:tr h="902667">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5</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维也纳外交关系公约关于强制</a:t>
                      </a:r>
                      <a:endParaRPr 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0" algn="ctr" fontAlgn="auto">
                        <a:lnSpc>
                          <a:spcPct val="150000"/>
                        </a:lnSpc>
                        <a:buNone/>
                      </a:pP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解决争端之任择议定书</a:t>
                      </a: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nchor="ctr"/>
                </a:tc>
                <a:tc>
                  <a:txBody>
                    <a:bodyPr/>
                    <a:lstStyle/>
                    <a:p>
                      <a:pPr indent="0" algn="ctr" fontAlgn="auto">
                        <a:lnSpc>
                          <a:spcPct val="150000"/>
                        </a:lnSpc>
                        <a:buNone/>
                      </a:pPr>
                      <a:endParaRPr 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2018年10月3日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extLst>
                  <a:ext uri="{0D108BD9-81ED-4DB2-BD59-A6C34878D82A}">
                    <a16:rowId xmlns:a16="http://schemas.microsoft.com/office/drawing/2014/main" val="10005"/>
                  </a:ext>
                </a:extLst>
              </a:tr>
              <a:tr h="459037">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6</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tc>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联合国教科文组织</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2018年10月12日</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2018年12月31日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extLst>
                  <a:ext uri="{0D108BD9-81ED-4DB2-BD59-A6C34878D82A}">
                    <a16:rowId xmlns:a16="http://schemas.microsoft.com/office/drawing/2014/main" val="10006"/>
                  </a:ext>
                </a:extLst>
              </a:tr>
              <a:tr h="459037">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7</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sz="1800" dirty="0" err="1">
                          <a:solidFill>
                            <a:schemeClr val="tx1">
                              <a:lumMod val="75000"/>
                              <a:lumOff val="25000"/>
                            </a:schemeClr>
                          </a:solidFill>
                          <a:latin typeface="微软雅黑" panose="020B0503020204020204" pitchFamily="34" charset="-122"/>
                          <a:ea typeface="微软雅黑" panose="020B0503020204020204" pitchFamily="34" charset="-122"/>
                        </a:rPr>
                        <a:t>苏联和美国消除两国中程和中短程导弹条约</a:t>
                      </a: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2019年2月1日</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2019年8月2日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extLst>
                  <a:ext uri="{0D108BD9-81ED-4DB2-BD59-A6C34878D82A}">
                    <a16:rowId xmlns:a16="http://schemas.microsoft.com/office/drawing/2014/main" val="10007"/>
                  </a:ext>
                </a:extLst>
              </a:tr>
              <a:tr h="459037">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8</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Calibri" panose="020F0502020204030204" pitchFamily="34" charset="0"/>
                      </a:endParaRPr>
                    </a:p>
                  </a:txBody>
                  <a:tcPr marL="68580" marR="68580" marT="0" marB="0"/>
                </a:tc>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《开放天空条约》</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PMingLiU" panose="02020500000000000000" charset="-120"/>
                      </a:endParaRPr>
                    </a:p>
                  </a:txBody>
                  <a:tcPr marL="68580" marR="68580" marT="0" marB="0"/>
                </a:tc>
                <a:tc>
                  <a:txBody>
                    <a:bodyPr/>
                    <a:lstStyle/>
                    <a:p>
                      <a:pPr indent="0" algn="ctr" fontAlgn="auto">
                        <a:lnSpc>
                          <a:spcPct val="150000"/>
                        </a:lnSpc>
                        <a:buNone/>
                      </a:pPr>
                      <a:r>
                        <a:rPr lang="en-US" sz="1800">
                          <a:solidFill>
                            <a:schemeClr val="tx1">
                              <a:lumMod val="75000"/>
                              <a:lumOff val="25000"/>
                            </a:schemeClr>
                          </a:solidFill>
                          <a:latin typeface="微软雅黑" panose="020B0503020204020204" pitchFamily="34" charset="-122"/>
                          <a:ea typeface="微软雅黑" panose="020B0503020204020204" pitchFamily="34" charset="-122"/>
                        </a:rPr>
                        <a:t>2020年5月22日</a:t>
                      </a:r>
                      <a:endParaRPr lang="en-US" altLang="en-US" sz="18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tc>
                  <a:txBody>
                    <a:bodyPr/>
                    <a:lstStyle/>
                    <a:p>
                      <a:pPr indent="0" algn="ctr" fontAlgn="auto">
                        <a:lnSpc>
                          <a:spcPct val="150000"/>
                        </a:lnSpc>
                        <a:buNone/>
                      </a:pPr>
                      <a:r>
                        <a:rPr lang="en-US" sz="1800" dirty="0">
                          <a:solidFill>
                            <a:schemeClr val="tx1">
                              <a:lumMod val="75000"/>
                              <a:lumOff val="25000"/>
                            </a:schemeClr>
                          </a:solidFill>
                          <a:latin typeface="微软雅黑" panose="020B0503020204020204" pitchFamily="34" charset="-122"/>
                          <a:ea typeface="微软雅黑" panose="020B0503020204020204" pitchFamily="34" charset="-122"/>
                        </a:rPr>
                        <a:t>2020年11月22日</a:t>
                      </a:r>
                      <a:endParaRPr lang="en-US"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tc>
                <a:extLst>
                  <a:ext uri="{0D108BD9-81ED-4DB2-BD59-A6C34878D82A}">
                    <a16:rowId xmlns:a16="http://schemas.microsoft.com/office/drawing/2014/main" val="10008"/>
                  </a:ext>
                </a:extLst>
              </a:tr>
            </a:tbl>
          </a:graphicData>
        </a:graphic>
      </p:graphicFrame>
      <p:sp>
        <p:nvSpPr>
          <p:cNvPr id="8" name="对角圆角矩形 51"/>
          <p:cNvSpPr/>
          <p:nvPr/>
        </p:nvSpPr>
        <p:spPr>
          <a:xfrm>
            <a:off x="3467964" y="919563"/>
            <a:ext cx="5256072"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美国的做法：不符合自己的利益就</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退群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409528" y="0"/>
            <a:ext cx="5782472" cy="6858000"/>
          </a:xfrm>
          <a:prstGeom prst="rect">
            <a:avLst/>
          </a:prstGeom>
        </p:spPr>
      </p:pic>
      <p:sp>
        <p:nvSpPr>
          <p:cNvPr id="8" name="对角圆角矩形 51"/>
          <p:cNvSpPr/>
          <p:nvPr/>
        </p:nvSpPr>
        <p:spPr>
          <a:xfrm>
            <a:off x="2165745" y="1007373"/>
            <a:ext cx="3930255"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美国</a:t>
            </a:r>
            <a:r>
              <a:rPr lang="zh-CN" b="1" dirty="0">
                <a:solidFill>
                  <a:schemeClr val="tx1">
                    <a:lumMod val="75000"/>
                    <a:lumOff val="25000"/>
                  </a:schemeClr>
                </a:solidFill>
                <a:latin typeface="微软雅黑" panose="020B0503020204020204" pitchFamily="34" charset="-122"/>
                <a:ea typeface="微软雅黑" panose="020B0503020204020204" pitchFamily="34" charset="-122"/>
              </a:rPr>
              <a:t>的</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做法：拉自己的“小圈子”</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29" name="组合 11"/>
          <p:cNvGrpSpPr/>
          <p:nvPr/>
        </p:nvGrpSpPr>
        <p:grpSpPr>
          <a:xfrm>
            <a:off x="385674" y="1666686"/>
            <a:ext cx="7102475" cy="4274289"/>
            <a:chOff x="818939" y="1045894"/>
            <a:chExt cx="10628805" cy="4023379"/>
          </a:xfrm>
        </p:grpSpPr>
        <p:grpSp>
          <p:nvGrpSpPr>
            <p:cNvPr id="130" name="组合 12"/>
            <p:cNvGrpSpPr/>
            <p:nvPr/>
          </p:nvGrpSpPr>
          <p:grpSpPr>
            <a:xfrm>
              <a:off x="818939" y="1045894"/>
              <a:ext cx="10628805" cy="4023379"/>
              <a:chOff x="1773381" y="1976582"/>
              <a:chExt cx="9498730" cy="3006557"/>
            </a:xfrm>
          </p:grpSpPr>
          <p:sp>
            <p:nvSpPr>
              <p:cNvPr id="134" name="矩形: 对角圆角 15"/>
              <p:cNvSpPr/>
              <p:nvPr/>
            </p:nvSpPr>
            <p:spPr>
              <a:xfrm>
                <a:off x="1773381" y="1976582"/>
                <a:ext cx="9498730" cy="3006557"/>
              </a:xfrm>
              <a:prstGeom prst="round2DiagRect">
                <a:avLst>
                  <a:gd name="adj1" fmla="val 5886"/>
                  <a:gd name="adj2" fmla="val 0"/>
                </a:avLst>
              </a:prstGeom>
              <a:solidFill>
                <a:srgbClr val="FFFDFA"/>
              </a:solidFill>
              <a:ln>
                <a:solidFill>
                  <a:schemeClr val="bg1">
                    <a:lumMod val="85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矩形: 对角圆角 16"/>
              <p:cNvSpPr/>
              <p:nvPr/>
            </p:nvSpPr>
            <p:spPr>
              <a:xfrm>
                <a:off x="1952337" y="2119488"/>
                <a:ext cx="9144038" cy="2719398"/>
              </a:xfrm>
              <a:prstGeom prst="round2DiagRect">
                <a:avLst>
                  <a:gd name="adj1" fmla="val 4447"/>
                  <a:gd name="adj2" fmla="val 0"/>
                </a:avLst>
              </a:prstGeom>
              <a:solidFill>
                <a:schemeClr val="bg1"/>
              </a:solidFill>
              <a:ln>
                <a:solidFill>
                  <a:schemeClr val="bg1">
                    <a:lumMod val="85000"/>
                  </a:schemeClr>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1" name="半闭框 130"/>
            <p:cNvSpPr/>
            <p:nvPr/>
          </p:nvSpPr>
          <p:spPr>
            <a:xfrm rot="16200000">
              <a:off x="1019186" y="4214679"/>
              <a:ext cx="685800" cy="685800"/>
            </a:xfrm>
            <a:prstGeom prst="halfFrame">
              <a:avLst>
                <a:gd name="adj1" fmla="val 9677"/>
                <a:gd name="adj2" fmla="val 967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2" name="半闭框 131"/>
            <p:cNvSpPr/>
            <p:nvPr/>
          </p:nvSpPr>
          <p:spPr>
            <a:xfrm rot="5400000">
              <a:off x="10565301" y="1237131"/>
              <a:ext cx="685800" cy="685800"/>
            </a:xfrm>
            <a:prstGeom prst="halfFrame">
              <a:avLst>
                <a:gd name="adj1" fmla="val 9677"/>
                <a:gd name="adj2" fmla="val 967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136" name="文本框 135"/>
          <p:cNvSpPr txBox="1"/>
          <p:nvPr/>
        </p:nvSpPr>
        <p:spPr>
          <a:xfrm>
            <a:off x="969033" y="2484544"/>
            <a:ext cx="6226625" cy="2807948"/>
          </a:xfrm>
          <a:prstGeom prst="rect">
            <a:avLst/>
          </a:prstGeom>
          <a:noFill/>
        </p:spPr>
        <p:txBody>
          <a:bodyPr wrap="square">
            <a:spAutoFit/>
          </a:bodyPr>
          <a:lstStyle/>
          <a:p>
            <a:pPr algn="just">
              <a:lnSpc>
                <a:spcPct val="150000"/>
              </a:lnSpc>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从强化“五眼联盟”（美英加澳和新西兰），到兜售“四边机制”（美日印澳）、拼凑三边安全伙伴关系（美英澳、美日韩）、收紧双边军事同盟（美日、美韩、美菲和美泰），美国在亚太地区排出的“五四三二”阵势，带来的绝不是什么福音，而是搅乱地区和平稳定的祸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4" name="图片 103"/>
          <p:cNvPicPr/>
          <p:nvPr/>
        </p:nvPicPr>
        <p:blipFill>
          <a:blip r:embed="rId4"/>
          <a:stretch>
            <a:fillRect/>
          </a:stretch>
        </p:blipFill>
        <p:spPr>
          <a:xfrm>
            <a:off x="7780638" y="1568766"/>
            <a:ext cx="3687445" cy="4368801"/>
          </a:xfrm>
          <a:prstGeom prst="rect">
            <a:avLst/>
          </a:prstGeom>
          <a:noFill/>
          <a:ln w="9525">
            <a:noFill/>
          </a:ln>
          <a:effectLst>
            <a:outerShdw blurRad="177800" dist="38100" dir="2700000" algn="tl" rotWithShape="0">
              <a:prstClr val="black">
                <a:alpha val="19000"/>
              </a:prstClr>
            </a:outerShdw>
          </a:effectLst>
        </p:spPr>
      </p:pic>
      <p:sp>
        <p:nvSpPr>
          <p:cNvPr id="4" name="文本框 3"/>
          <p:cNvSpPr txBox="1"/>
          <p:nvPr/>
        </p:nvSpPr>
        <p:spPr>
          <a:xfrm>
            <a:off x="7971137" y="5955066"/>
            <a:ext cx="3306445" cy="295145"/>
          </a:xfrm>
          <a:prstGeom prst="rect">
            <a:avLst/>
          </a:prstGeom>
        </p:spPr>
        <p:txBody>
          <a:bodyPr wrap="square">
            <a:spAutoFit/>
          </a:bodyPr>
          <a:lstStyle>
            <a:defPPr>
              <a:defRPr lang="zh-CN"/>
            </a:defPPr>
            <a:lvl1pPr algn="just">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gn="ctr"/>
            <a:r>
              <a:rPr lang="zh-CN" altLang="en-US" dirty="0"/>
              <a:t>《美国印太战略报告》</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1541548"/>
            <a:ext cx="12192000" cy="1933127"/>
            <a:chOff x="0" y="1969374"/>
            <a:chExt cx="12192000" cy="3455376"/>
          </a:xfrm>
        </p:grpSpPr>
        <p:pic>
          <p:nvPicPr>
            <p:cNvPr id="29" name="图片 28"/>
            <p:cNvPicPr>
              <a:picLocks noChangeAspect="1"/>
            </p:cNvPicPr>
            <p:nvPr/>
          </p:nvPicPr>
          <p:blipFill rotWithShape="1">
            <a:blip r:embed="rId2"/>
            <a:srcRect t="22764" b="20899"/>
            <a:stretch>
              <a:fillRect/>
            </a:stretch>
          </p:blipFill>
          <p:spPr>
            <a:xfrm>
              <a:off x="1" y="1969374"/>
              <a:ext cx="12191999" cy="3455376"/>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sp>
          <p:nvSpPr>
            <p:cNvPr id="31" name="矩形 30"/>
            <p:cNvSpPr/>
            <p:nvPr/>
          </p:nvSpPr>
          <p:spPr>
            <a:xfrm>
              <a:off x="0" y="5388750"/>
              <a:ext cx="12192000" cy="36000"/>
            </a:xfrm>
            <a:prstGeom prst="rect">
              <a:avLst/>
            </a:prstGeom>
            <a:gradFill>
              <a:gsLst>
                <a:gs pos="100000">
                  <a:srgbClr val="FFFDEB"/>
                </a:gs>
                <a:gs pos="48000">
                  <a:srgbClr val="FAE7D0"/>
                </a:gs>
                <a:gs pos="0">
                  <a:srgbClr val="D49A78"/>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444187" y="1245984"/>
            <a:ext cx="4394069" cy="2443859"/>
            <a:chOff x="-429697" y="2934842"/>
            <a:chExt cx="4394069" cy="2443859"/>
          </a:xfrm>
          <a:solidFill>
            <a:srgbClr val="FAE7D0"/>
          </a:solidFill>
        </p:grpSpPr>
        <p:sp>
          <p:nvSpPr>
            <p:cNvPr id="34" name="ïŝḷíḋé"/>
            <p:cNvSpPr/>
            <p:nvPr/>
          </p:nvSpPr>
          <p:spPr bwMode="auto">
            <a:xfrm>
              <a:off x="1520513" y="2934842"/>
              <a:ext cx="2443859" cy="2443859"/>
            </a:xfrm>
            <a:prstGeom prst="ellipse">
              <a:avLst/>
            </a:prstGeom>
            <a:grpFill/>
            <a:ln w="9525">
              <a:noFill/>
              <a:round/>
            </a:ln>
          </p:spPr>
          <p:txBody>
            <a:bodyPr wrap="square" lIns="91440" tIns="45720" rIns="91440" bIns="45720" anchor="ctr">
              <a:normAutofit/>
            </a:bodyPr>
            <a:lstStyle/>
            <a:p>
              <a:pPr algn="ctr"/>
              <a:endParaRPr/>
            </a:p>
          </p:txBody>
        </p:sp>
        <p:sp>
          <p:nvSpPr>
            <p:cNvPr id="45" name="išlíḋè"/>
            <p:cNvSpPr/>
            <p:nvPr/>
          </p:nvSpPr>
          <p:spPr bwMode="auto">
            <a:xfrm rot="8100000" flipH="1">
              <a:off x="737019" y="3696784"/>
              <a:ext cx="919976" cy="919974"/>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grpFill/>
            <a:ln w="9525">
              <a:noFill/>
              <a:round/>
            </a:ln>
          </p:spPr>
          <p:txBody>
            <a:bodyPr wrap="square" lIns="91440" tIns="45720" rIns="91440" bIns="45720" anchor="ctr">
              <a:normAutofit/>
            </a:bodyPr>
            <a:lstStyle/>
            <a:p>
              <a:pPr algn="ctr"/>
              <a:endParaRPr/>
            </a:p>
          </p:txBody>
        </p:sp>
        <p:sp>
          <p:nvSpPr>
            <p:cNvPr id="46" name="îṥlïde"/>
            <p:cNvSpPr/>
            <p:nvPr/>
          </p:nvSpPr>
          <p:spPr bwMode="auto">
            <a:xfrm>
              <a:off x="-429697" y="3486210"/>
              <a:ext cx="1341121" cy="1341122"/>
            </a:xfrm>
            <a:prstGeom prst="ellipse">
              <a:avLst/>
            </a:prstGeom>
            <a:grpFill/>
            <a:ln w="9525">
              <a:noFill/>
              <a:round/>
            </a:ln>
          </p:spPr>
          <p:txBody>
            <a:bodyPr wrap="square" lIns="91440" tIns="45720" rIns="91440" bIns="45720" anchor="ctr">
              <a:normAutofit/>
            </a:bodyPr>
            <a:lstStyle/>
            <a:p>
              <a:pPr algn="ctr"/>
              <a:endParaRPr/>
            </a:p>
          </p:txBody>
        </p:sp>
      </p:grpSp>
      <p:sp>
        <p:nvSpPr>
          <p:cNvPr id="35" name="iṧḻiḑê"/>
          <p:cNvSpPr/>
          <p:nvPr/>
        </p:nvSpPr>
        <p:spPr bwMode="auto">
          <a:xfrm>
            <a:off x="1698006" y="1437967"/>
            <a:ext cx="2059893" cy="2059893"/>
          </a:xfrm>
          <a:prstGeom prst="ellipse">
            <a:avLst/>
          </a:prstGeom>
          <a:gradFill>
            <a:gsLst>
              <a:gs pos="0">
                <a:srgbClr val="BD1E23"/>
              </a:gs>
              <a:gs pos="100000">
                <a:schemeClr val="accent2"/>
              </a:gs>
            </a:gsLst>
            <a:lin ang="0" scaled="0"/>
          </a:gradFill>
          <a:ln w="76200">
            <a:solidFill>
              <a:schemeClr val="bg1"/>
            </a:solidFill>
            <a:round/>
          </a:ln>
        </p:spPr>
        <p:txBody>
          <a:bodyPr wrap="square" lIns="91440" tIns="45720" rIns="91440" bIns="45720" anchor="ctr">
            <a:normAutofit/>
          </a:bodyPr>
          <a:lstStyle/>
          <a:p>
            <a:pPr algn="ctr"/>
            <a:endPara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矩形 6"/>
          <p:cNvSpPr/>
          <p:nvPr/>
        </p:nvSpPr>
        <p:spPr>
          <a:xfrm>
            <a:off x="1847009" y="1880445"/>
            <a:ext cx="1761886" cy="1174937"/>
          </a:xfrm>
          <a:prstGeom prst="rect">
            <a:avLst/>
          </a:prstGeom>
        </p:spPr>
        <p:txBody>
          <a:bodyPr wrap="square">
            <a:spAutoFit/>
          </a:bodyPr>
          <a:lstStyle/>
          <a:p>
            <a:pPr algn="ctr">
              <a:lnSpc>
                <a:spcPct val="120000"/>
              </a:lnSpc>
            </a:pP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维护以联合国为核心的</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lnSpc>
                <a:spcPct val="120000"/>
              </a:lnSpc>
            </a:pPr>
            <a:r>
              <a:rPr 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国际体系</a:t>
            </a:r>
            <a:endParaRPr lang="zh-CN" sz="2000" b="1" dirty="0">
              <a:solidFill>
                <a:schemeClr val="bg1"/>
              </a:solidFill>
              <a:effectLst>
                <a:outerShdw blurRad="38100" dist="38100" dir="2700000" algn="tl">
                  <a:srgbClr val="000000">
                    <a:alpha val="43137"/>
                  </a:srgbClr>
                </a:outerShdw>
              </a:effectLst>
            </a:endParaRPr>
          </a:p>
        </p:txBody>
      </p:sp>
      <p:grpSp>
        <p:nvGrpSpPr>
          <p:cNvPr id="16" name="组合 15"/>
          <p:cNvGrpSpPr/>
          <p:nvPr/>
        </p:nvGrpSpPr>
        <p:grpSpPr>
          <a:xfrm>
            <a:off x="3599676" y="1245984"/>
            <a:ext cx="3742043" cy="2443859"/>
            <a:chOff x="3614166" y="2934842"/>
            <a:chExt cx="3742043" cy="2443859"/>
          </a:xfrm>
          <a:solidFill>
            <a:srgbClr val="FAE7D0"/>
          </a:solidFill>
        </p:grpSpPr>
        <p:sp>
          <p:nvSpPr>
            <p:cNvPr id="33" name="ïṡľîde"/>
            <p:cNvSpPr/>
            <p:nvPr/>
          </p:nvSpPr>
          <p:spPr bwMode="auto">
            <a:xfrm rot="8100000" flipH="1">
              <a:off x="3614166" y="3261379"/>
              <a:ext cx="1790789" cy="1790785"/>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grpFill/>
            <a:ln w="9525">
              <a:noFill/>
              <a:round/>
            </a:ln>
          </p:spPr>
          <p:txBody>
            <a:bodyPr wrap="square" lIns="91440" tIns="45720" rIns="91440" bIns="45720" anchor="ctr">
              <a:normAutofit/>
            </a:bodyPr>
            <a:lstStyle/>
            <a:p>
              <a:pPr algn="ctr"/>
              <a:endParaRPr/>
            </a:p>
          </p:txBody>
        </p:sp>
        <p:sp>
          <p:nvSpPr>
            <p:cNvPr id="36" name="ïŝḷíḋé"/>
            <p:cNvSpPr/>
            <p:nvPr/>
          </p:nvSpPr>
          <p:spPr bwMode="auto">
            <a:xfrm>
              <a:off x="4912350" y="2934842"/>
              <a:ext cx="2443859" cy="2443859"/>
            </a:xfrm>
            <a:prstGeom prst="ellipse">
              <a:avLst/>
            </a:prstGeom>
            <a:grpFill/>
            <a:ln w="9525">
              <a:noFill/>
              <a:round/>
            </a:ln>
          </p:spPr>
          <p:txBody>
            <a:bodyPr wrap="square" lIns="91440" tIns="45720" rIns="91440" bIns="45720" anchor="ctr">
              <a:normAutofit/>
            </a:bodyPr>
            <a:lstStyle/>
            <a:p>
              <a:pPr algn="ctr"/>
              <a:endParaRPr/>
            </a:p>
          </p:txBody>
        </p:sp>
      </p:grpSp>
      <p:sp>
        <p:nvSpPr>
          <p:cNvPr id="37" name="iṧḻiḑê"/>
          <p:cNvSpPr/>
          <p:nvPr/>
        </p:nvSpPr>
        <p:spPr bwMode="auto">
          <a:xfrm>
            <a:off x="5089843" y="1437967"/>
            <a:ext cx="2059893" cy="2059893"/>
          </a:xfrm>
          <a:prstGeom prst="ellipse">
            <a:avLst/>
          </a:prstGeom>
          <a:gradFill>
            <a:gsLst>
              <a:gs pos="0">
                <a:srgbClr val="BD1E23"/>
              </a:gs>
              <a:gs pos="100000">
                <a:schemeClr val="accent2"/>
              </a:gs>
            </a:gsLst>
            <a:lin ang="0" scaled="0"/>
          </a:gradFill>
          <a:ln w="76200">
            <a:solidFill>
              <a:schemeClr val="bg1"/>
            </a:solidFill>
            <a:round/>
          </a:ln>
        </p:spPr>
        <p:txBody>
          <a:bodyPr wrap="square" lIns="91440" tIns="45720" rIns="91440" bIns="45720" anchor="ctr">
            <a:normAutofit/>
          </a:bodyPr>
          <a:lstStyle/>
          <a:p>
            <a:pPr algn="ctr"/>
            <a:endPara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8" name="组合 7"/>
          <p:cNvGrpSpPr/>
          <p:nvPr/>
        </p:nvGrpSpPr>
        <p:grpSpPr>
          <a:xfrm>
            <a:off x="6956450" y="1245984"/>
            <a:ext cx="3780920" cy="2443859"/>
            <a:chOff x="6970940" y="2934842"/>
            <a:chExt cx="3780920" cy="2443859"/>
          </a:xfrm>
          <a:solidFill>
            <a:srgbClr val="FAE7D0"/>
          </a:solidFill>
        </p:grpSpPr>
        <p:sp>
          <p:nvSpPr>
            <p:cNvPr id="40" name="ïṡľîde"/>
            <p:cNvSpPr/>
            <p:nvPr/>
          </p:nvSpPr>
          <p:spPr bwMode="auto">
            <a:xfrm rot="8100000" flipH="1">
              <a:off x="6970940" y="3261379"/>
              <a:ext cx="1790789" cy="1790785"/>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grpFill/>
            <a:ln w="9525">
              <a:noFill/>
              <a:round/>
            </a:ln>
          </p:spPr>
          <p:txBody>
            <a:bodyPr wrap="square" lIns="91440" tIns="45720" rIns="91440" bIns="45720" anchor="ctr">
              <a:normAutofit/>
            </a:bodyPr>
            <a:lstStyle/>
            <a:p>
              <a:pPr algn="ctr"/>
              <a:endParaRPr/>
            </a:p>
          </p:txBody>
        </p:sp>
        <p:sp>
          <p:nvSpPr>
            <p:cNvPr id="38" name="ïŝḷíḋé"/>
            <p:cNvSpPr/>
            <p:nvPr/>
          </p:nvSpPr>
          <p:spPr bwMode="auto">
            <a:xfrm>
              <a:off x="8308001" y="2934842"/>
              <a:ext cx="2443859" cy="2443859"/>
            </a:xfrm>
            <a:prstGeom prst="ellipse">
              <a:avLst/>
            </a:prstGeom>
            <a:grpFill/>
            <a:ln w="9525">
              <a:noFill/>
              <a:round/>
            </a:ln>
          </p:spPr>
          <p:txBody>
            <a:bodyPr wrap="square" lIns="91440" tIns="45720" rIns="91440" bIns="45720" anchor="ctr">
              <a:normAutofit/>
            </a:bodyPr>
            <a:lstStyle/>
            <a:p>
              <a:pPr algn="ctr"/>
              <a:endParaRPr/>
            </a:p>
          </p:txBody>
        </p:sp>
      </p:grpSp>
      <p:sp>
        <p:nvSpPr>
          <p:cNvPr id="39" name="iṧḻiḑê"/>
          <p:cNvSpPr/>
          <p:nvPr/>
        </p:nvSpPr>
        <p:spPr bwMode="auto">
          <a:xfrm>
            <a:off x="8485494" y="1437967"/>
            <a:ext cx="2059893" cy="2059893"/>
          </a:xfrm>
          <a:prstGeom prst="ellipse">
            <a:avLst/>
          </a:prstGeom>
          <a:gradFill>
            <a:gsLst>
              <a:gs pos="0">
                <a:srgbClr val="BD1E23"/>
              </a:gs>
              <a:gs pos="100000">
                <a:schemeClr val="accent2"/>
              </a:gs>
            </a:gsLst>
            <a:lin ang="0" scaled="0"/>
          </a:gradFill>
          <a:ln w="76200">
            <a:solidFill>
              <a:schemeClr val="bg1"/>
            </a:solidFill>
            <a:round/>
          </a:ln>
        </p:spPr>
        <p:txBody>
          <a:bodyPr wrap="square" lIns="91440" tIns="45720" rIns="91440" bIns="45720" anchor="ctr">
            <a:normAutofit/>
          </a:bodyPr>
          <a:lstStyle/>
          <a:p>
            <a:pPr algn="ctr"/>
            <a:endPara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 name="矩形 60"/>
          <p:cNvSpPr/>
          <p:nvPr/>
        </p:nvSpPr>
        <p:spPr>
          <a:xfrm>
            <a:off x="5260447" y="1883394"/>
            <a:ext cx="1718684" cy="1169038"/>
          </a:xfrm>
          <a:prstGeom prst="rect">
            <a:avLst/>
          </a:prstGeom>
        </p:spPr>
        <p:txBody>
          <a:bodyPr wrap="square">
            <a:spAutoFit/>
          </a:bodyPr>
          <a:lstStyle/>
          <a:p>
            <a:pPr algn="ctr">
              <a:lnSpc>
                <a:spcPct val="12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维护以国际法为基础的</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lnSpc>
                <a:spcPct val="12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国际秩序</a:t>
            </a:r>
          </a:p>
        </p:txBody>
      </p:sp>
      <p:sp>
        <p:nvSpPr>
          <p:cNvPr id="62" name="矩形 61"/>
          <p:cNvSpPr/>
          <p:nvPr/>
        </p:nvSpPr>
        <p:spPr>
          <a:xfrm>
            <a:off x="8522057" y="1771024"/>
            <a:ext cx="1986766" cy="1393779"/>
          </a:xfrm>
          <a:prstGeom prst="rect">
            <a:avLst/>
          </a:prstGeom>
        </p:spPr>
        <p:txBody>
          <a:bodyPr wrap="square">
            <a:spAutoFit/>
          </a:bodyPr>
          <a:lstStyle/>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维护以联合国</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宪章宗旨和原则</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为基础的国际</a:t>
            </a:r>
            <a:endPar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lnSpc>
                <a:spcPct val="12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关系基本准则</a:t>
            </a:r>
          </a:p>
        </p:txBody>
      </p:sp>
      <p:grpSp>
        <p:nvGrpSpPr>
          <p:cNvPr id="9" name="组合 8"/>
          <p:cNvGrpSpPr/>
          <p:nvPr/>
        </p:nvGrpSpPr>
        <p:grpSpPr>
          <a:xfrm>
            <a:off x="10578654" y="1797352"/>
            <a:ext cx="2028553" cy="1341122"/>
            <a:chOff x="10593144" y="3486210"/>
            <a:chExt cx="2028553" cy="1341122"/>
          </a:xfrm>
          <a:solidFill>
            <a:srgbClr val="FAE7D0"/>
          </a:solidFill>
        </p:grpSpPr>
        <p:sp>
          <p:nvSpPr>
            <p:cNvPr id="41" name="išlíḋè"/>
            <p:cNvSpPr/>
            <p:nvPr/>
          </p:nvSpPr>
          <p:spPr bwMode="auto">
            <a:xfrm rot="8100000" flipH="1">
              <a:off x="10593144" y="3696784"/>
              <a:ext cx="919976" cy="919974"/>
            </a:xfrm>
            <a:custGeom>
              <a:avLst/>
              <a:gdLst/>
              <a:ahLst/>
              <a:cxnLst>
                <a:cxn ang="0">
                  <a:pos x="158" y="73"/>
                </a:cxn>
                <a:cxn ang="0">
                  <a:pos x="86" y="0"/>
                </a:cxn>
                <a:cxn ang="0">
                  <a:pos x="0" y="87"/>
                </a:cxn>
                <a:cxn ang="0">
                  <a:pos x="69" y="158"/>
                </a:cxn>
                <a:cxn ang="0">
                  <a:pos x="158" y="73"/>
                </a:cxn>
              </a:cxnLst>
              <a:rect l="0" t="0" r="r" b="b"/>
              <a:pathLst>
                <a:path w="158" h="158">
                  <a:moveTo>
                    <a:pt x="158" y="73"/>
                  </a:moveTo>
                  <a:cubicBezTo>
                    <a:pt x="86" y="0"/>
                    <a:pt x="86" y="0"/>
                    <a:pt x="86" y="0"/>
                  </a:cubicBezTo>
                  <a:cubicBezTo>
                    <a:pt x="85" y="51"/>
                    <a:pt x="50" y="86"/>
                    <a:pt x="0" y="87"/>
                  </a:cubicBezTo>
                  <a:cubicBezTo>
                    <a:pt x="69" y="158"/>
                    <a:pt x="69" y="158"/>
                    <a:pt x="69" y="158"/>
                  </a:cubicBezTo>
                  <a:cubicBezTo>
                    <a:pt x="71" y="107"/>
                    <a:pt x="107" y="73"/>
                    <a:pt x="158" y="73"/>
                  </a:cubicBezTo>
                  <a:close/>
                </a:path>
              </a:pathLst>
            </a:custGeom>
            <a:grpFill/>
            <a:ln w="9525">
              <a:noFill/>
              <a:round/>
            </a:ln>
          </p:spPr>
          <p:txBody>
            <a:bodyPr wrap="square" lIns="91440" tIns="45720" rIns="91440" bIns="45720" anchor="ctr">
              <a:normAutofit/>
            </a:bodyPr>
            <a:lstStyle/>
            <a:p>
              <a:pPr algn="ctr"/>
              <a:endParaRPr/>
            </a:p>
          </p:txBody>
        </p:sp>
        <p:sp>
          <p:nvSpPr>
            <p:cNvPr id="42" name="îṥlïde"/>
            <p:cNvSpPr/>
            <p:nvPr/>
          </p:nvSpPr>
          <p:spPr bwMode="auto">
            <a:xfrm>
              <a:off x="11280576" y="3486210"/>
              <a:ext cx="1341121" cy="1341122"/>
            </a:xfrm>
            <a:prstGeom prst="ellipse">
              <a:avLst/>
            </a:prstGeom>
            <a:grpFill/>
            <a:ln w="9525">
              <a:noFill/>
              <a:round/>
            </a:ln>
          </p:spPr>
          <p:txBody>
            <a:bodyPr wrap="square" lIns="91440" tIns="45720" rIns="91440" bIns="45720" anchor="ctr">
              <a:normAutofit/>
            </a:bodyPr>
            <a:lstStyle/>
            <a:p>
              <a:pPr algn="ctr"/>
              <a:endParaRPr/>
            </a:p>
          </p:txBody>
        </p:sp>
      </p:grpSp>
      <p:sp>
        <p:nvSpPr>
          <p:cNvPr id="26" name="对角圆角矩形 21"/>
          <p:cNvSpPr/>
          <p:nvPr/>
        </p:nvSpPr>
        <p:spPr>
          <a:xfrm>
            <a:off x="4475018" y="648000"/>
            <a:ext cx="324196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践行真正的多边主义</a:t>
            </a:r>
          </a:p>
        </p:txBody>
      </p:sp>
      <p:grpSp>
        <p:nvGrpSpPr>
          <p:cNvPr id="3" name="组合 2"/>
          <p:cNvGrpSpPr/>
          <p:nvPr/>
        </p:nvGrpSpPr>
        <p:grpSpPr>
          <a:xfrm>
            <a:off x="161925" y="3658347"/>
            <a:ext cx="12030075" cy="3098053"/>
            <a:chOff x="1064709" y="1638633"/>
            <a:chExt cx="10293024" cy="3818085"/>
          </a:xfrm>
        </p:grpSpPr>
        <p:sp>
          <p:nvSpPr>
            <p:cNvPr id="5" name="图文框 4"/>
            <p:cNvSpPr/>
            <p:nvPr/>
          </p:nvSpPr>
          <p:spPr>
            <a:xfrm>
              <a:off x="1064709" y="1638633"/>
              <a:ext cx="10080000" cy="3600000"/>
            </a:xfrm>
            <a:prstGeom prst="frame">
              <a:avLst>
                <a:gd name="adj1" fmla="val 3956"/>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 name="组合 5"/>
            <p:cNvGrpSpPr/>
            <p:nvPr/>
          </p:nvGrpSpPr>
          <p:grpSpPr>
            <a:xfrm>
              <a:off x="1204340" y="1835045"/>
              <a:ext cx="10153393" cy="3621673"/>
              <a:chOff x="1204340" y="1835045"/>
              <a:chExt cx="10153393" cy="3621673"/>
            </a:xfrm>
          </p:grpSpPr>
          <p:sp>
            <p:nvSpPr>
              <p:cNvPr id="10" name="矩形 9"/>
              <p:cNvSpPr/>
              <p:nvPr/>
            </p:nvSpPr>
            <p:spPr>
              <a:xfrm>
                <a:off x="1204340" y="1835045"/>
                <a:ext cx="9788287" cy="3621673"/>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1" name="图片 1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3733389"/>
                <a:ext cx="7380000" cy="1723329"/>
              </a:xfrm>
              <a:prstGeom prst="rect">
                <a:avLst/>
              </a:prstGeom>
            </p:spPr>
          </p:pic>
        </p:grpSp>
      </p:grpSp>
      <p:sp>
        <p:nvSpPr>
          <p:cNvPr id="43" name="矩形 42"/>
          <p:cNvSpPr/>
          <p:nvPr/>
        </p:nvSpPr>
        <p:spPr>
          <a:xfrm>
            <a:off x="606742" y="3795413"/>
            <a:ext cx="10819241" cy="2949462"/>
          </a:xfrm>
          <a:prstGeom prst="rect">
            <a:avLst/>
          </a:prstGeom>
        </p:spPr>
        <p:txBody>
          <a:bodyPr wrap="square">
            <a:spAutoFit/>
          </a:bodyPr>
          <a:lstStyle/>
          <a:p>
            <a:pPr indent="457200" algn="just">
              <a:lnSpc>
                <a:spcPct val="150000"/>
              </a:lnSpc>
            </a:pPr>
            <a:r>
              <a:rPr lang="zh-CN" altLang="en-US" sz="2200" b="1" dirty="0">
                <a:latin typeface="楷体" panose="02010609060101010101" pitchFamily="49" charset="-122"/>
                <a:ea typeface="楷体" panose="02010609060101010101" pitchFamily="49" charset="-122"/>
              </a:rPr>
              <a:t> 国际规则只能由联合国</a:t>
            </a:r>
            <a:r>
              <a:rPr lang="en-US" altLang="zh-CN" sz="2200" b="1" dirty="0">
                <a:latin typeface="楷体" panose="02010609060101010101" pitchFamily="49" charset="-122"/>
                <a:ea typeface="楷体" panose="02010609060101010101" pitchFamily="49" charset="-122"/>
              </a:rPr>
              <a:t>193</a:t>
            </a:r>
            <a:r>
              <a:rPr lang="zh-CN" altLang="en-US" sz="2200" b="1" dirty="0">
                <a:latin typeface="楷体" panose="02010609060101010101" pitchFamily="49" charset="-122"/>
                <a:ea typeface="楷体" panose="02010609060101010101" pitchFamily="49" charset="-122"/>
              </a:rPr>
              <a:t>个会员国共同制定，不能由个别国家和国家集团来决定。国际规则应该由联合国</a:t>
            </a:r>
            <a:r>
              <a:rPr lang="en-US" altLang="zh-CN" sz="2200" b="1" dirty="0">
                <a:latin typeface="楷体" panose="02010609060101010101" pitchFamily="49" charset="-122"/>
                <a:ea typeface="楷体" panose="02010609060101010101" pitchFamily="49" charset="-122"/>
              </a:rPr>
              <a:t>193</a:t>
            </a:r>
            <a:r>
              <a:rPr lang="zh-CN" altLang="en-US" sz="2200" b="1" dirty="0">
                <a:latin typeface="楷体" panose="02010609060101010101" pitchFamily="49" charset="-122"/>
                <a:ea typeface="楷体" panose="02010609060101010101" pitchFamily="49" charset="-122"/>
              </a:rPr>
              <a:t>个会员国共同遵守，没有也不应该有例外。对联合国，世界各国都应该秉持尊重的态度，爱护好、守护好这个大家庭，决不能合则利用、不合则弃之，</a:t>
            </a:r>
            <a:r>
              <a:rPr lang="zh-CN" altLang="en-US" sz="2200" b="1" dirty="0">
                <a:solidFill>
                  <a:schemeClr val="tx1"/>
                </a:solidFill>
                <a:latin typeface="楷体" panose="02010609060101010101" pitchFamily="49" charset="-122"/>
                <a:ea typeface="楷体" panose="02010609060101010101" pitchFamily="49" charset="-122"/>
              </a:rPr>
              <a:t>让联合国在促进人类和平与发展的崇高事业中发挥更为积极的作用。</a:t>
            </a:r>
            <a:endParaRPr lang="en-US" altLang="zh-CN" sz="2200" b="1" dirty="0">
              <a:latin typeface="楷体" panose="02010609060101010101" pitchFamily="49" charset="-122"/>
              <a:ea typeface="楷体" panose="02010609060101010101" pitchFamily="49" charset="-122"/>
            </a:endParaRPr>
          </a:p>
          <a:p>
            <a:pPr indent="457200"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习近平在中华人民共和国恢复联合国合法席位</a:t>
            </a:r>
            <a:r>
              <a:rPr lang="en-US" altLang="zh-CN" b="1" dirty="0">
                <a:latin typeface="楷体" panose="02010609060101010101" pitchFamily="49" charset="-122"/>
                <a:ea typeface="楷体" panose="02010609060101010101" pitchFamily="49" charset="-122"/>
              </a:rPr>
              <a:t>50</a:t>
            </a:r>
            <a:r>
              <a:rPr lang="zh-CN" altLang="en-US" b="1" dirty="0">
                <a:latin typeface="楷体" panose="02010609060101010101" pitchFamily="49" charset="-122"/>
                <a:ea typeface="楷体" panose="02010609060101010101" pitchFamily="49" charset="-122"/>
              </a:rPr>
              <a:t>周年纪念会议上的讲话</a:t>
            </a:r>
            <a:endParaRPr lang="en-US" altLang="zh-CN" b="1" dirty="0">
              <a:latin typeface="楷体" panose="02010609060101010101" pitchFamily="49" charset="-122"/>
              <a:ea typeface="楷体" panose="02010609060101010101" pitchFamily="49" charset="-122"/>
            </a:endParaRPr>
          </a:p>
          <a:p>
            <a:pPr indent="457200"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2021</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25</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1" y="0"/>
            <a:ext cx="12192000" cy="6858000"/>
          </a:xfrm>
          <a:prstGeom prst="rect">
            <a:avLst/>
          </a:prstGeom>
          <a:noFill/>
        </p:spPr>
      </p:pic>
      <p:grpSp>
        <p:nvGrpSpPr>
          <p:cNvPr id="7" name="组合 6"/>
          <p:cNvGrpSpPr/>
          <p:nvPr/>
        </p:nvGrpSpPr>
        <p:grpSpPr>
          <a:xfrm>
            <a:off x="876300" y="1614303"/>
            <a:ext cx="10440035" cy="3859397"/>
            <a:chOff x="876300" y="1614303"/>
            <a:chExt cx="10440035" cy="4514717"/>
          </a:xfrm>
        </p:grpSpPr>
        <p:sp>
          <p:nvSpPr>
            <p:cNvPr id="8" name="矩形: 圆角 53"/>
            <p:cNvSpPr/>
            <p:nvPr/>
          </p:nvSpPr>
          <p:spPr>
            <a:xfrm>
              <a:off x="1235710" y="1953257"/>
              <a:ext cx="9719945" cy="3815718"/>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图文框 8"/>
            <p:cNvSpPr/>
            <p:nvPr/>
          </p:nvSpPr>
          <p:spPr>
            <a:xfrm>
              <a:off x="876300" y="1614303"/>
              <a:ext cx="10440035" cy="4514717"/>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2" name="矩形 11"/>
          <p:cNvSpPr/>
          <p:nvPr/>
        </p:nvSpPr>
        <p:spPr>
          <a:xfrm>
            <a:off x="1881578" y="2459738"/>
            <a:ext cx="8428845" cy="2002792"/>
          </a:xfrm>
          <a:prstGeom prst="rect">
            <a:avLst/>
          </a:prstGeom>
        </p:spPr>
        <p:txBody>
          <a:bodyPr wrap="square">
            <a:spAutoFit/>
          </a:bodyPr>
          <a:lstStyle/>
          <a:p>
            <a:pPr indent="457200" algn="l">
              <a:lnSpc>
                <a:spcPct val="150000"/>
              </a:lnSpc>
              <a:spcBef>
                <a:spcPts val="1800"/>
              </a:spcBef>
            </a:pPr>
            <a:r>
              <a:rPr lang="en-US" altLang="zh-CN" sz="2200" b="1" dirty="0">
                <a:latin typeface="楷体" panose="02010609060101010101" pitchFamily="49" charset="-122"/>
                <a:ea typeface="楷体" panose="02010609060101010101" pitchFamily="49" charset="-122"/>
                <a:sym typeface="+mn-ea"/>
              </a:rPr>
              <a:t> </a:t>
            </a:r>
            <a:r>
              <a:rPr lang="zh-CN" altLang="en-US" sz="2200" b="1" dirty="0">
                <a:latin typeface="楷体" panose="02010609060101010101" pitchFamily="49" charset="-122"/>
                <a:ea typeface="楷体" panose="02010609060101010101" pitchFamily="49" charset="-122"/>
                <a:sym typeface="+mn-ea"/>
              </a:rPr>
              <a:t>大</a:t>
            </a:r>
            <a:r>
              <a:rPr lang="zh-CN" sz="2200" b="1" dirty="0">
                <a:latin typeface="楷体" panose="02010609060101010101" pitchFamily="49" charset="-122"/>
                <a:ea typeface="楷体" panose="02010609060101010101" pitchFamily="49" charset="-122"/>
                <a:sym typeface="+mn-ea"/>
              </a:rPr>
              <a:t>国更应该有大的样子，要提供更多全球公共产品，承担大国责任，展现大国担当。</a:t>
            </a:r>
          </a:p>
          <a:p>
            <a:pPr indent="457200" algn="r">
              <a:lnSpc>
                <a:spcPct val="120000"/>
              </a:lnSpc>
              <a:spcBef>
                <a:spcPts val="800"/>
              </a:spcBef>
            </a:pPr>
            <a:r>
              <a:rPr lang="en-US" altLang="zh-CN" sz="2000" b="1" dirty="0">
                <a:latin typeface="楷体" panose="02010609060101010101" pitchFamily="49" charset="-122"/>
                <a:ea typeface="楷体" panose="02010609060101010101" pitchFamily="49" charset="-122"/>
                <a:sym typeface="+mn-ea"/>
              </a:rPr>
              <a:t>———</a:t>
            </a:r>
            <a:r>
              <a:rPr lang="zh-CN" altLang="en-US" sz="2000" b="1" dirty="0">
                <a:latin typeface="楷体" panose="02010609060101010101" pitchFamily="49" charset="-122"/>
                <a:ea typeface="楷体" panose="02010609060101010101" pitchFamily="49" charset="-122"/>
                <a:sym typeface="+mn-ea"/>
              </a:rPr>
              <a:t>习近平在第</a:t>
            </a:r>
            <a:r>
              <a:rPr lang="en-US" altLang="zh-CN" sz="2000" b="1" dirty="0">
                <a:latin typeface="楷体" panose="02010609060101010101" pitchFamily="49" charset="-122"/>
                <a:ea typeface="楷体" panose="02010609060101010101" pitchFamily="49" charset="-122"/>
                <a:sym typeface="+mn-ea"/>
              </a:rPr>
              <a:t>75</a:t>
            </a:r>
            <a:r>
              <a:rPr lang="zh-CN" altLang="en-US" sz="2000" b="1" dirty="0">
                <a:latin typeface="楷体" panose="02010609060101010101" pitchFamily="49" charset="-122"/>
                <a:ea typeface="楷体" panose="02010609060101010101" pitchFamily="49" charset="-122"/>
                <a:sym typeface="+mn-ea"/>
              </a:rPr>
              <a:t>届联合国大会一般性辩论上的讲话</a:t>
            </a:r>
          </a:p>
          <a:p>
            <a:pPr indent="457200" algn="r">
              <a:lnSpc>
                <a:spcPct val="120000"/>
              </a:lnSpc>
              <a:spcBef>
                <a:spcPts val="800"/>
              </a:spcBef>
            </a:pPr>
            <a:r>
              <a:rPr lang="zh-CN" altLang="en-US" sz="2000" b="1" dirty="0">
                <a:latin typeface="楷体" panose="02010609060101010101" pitchFamily="49" charset="-122"/>
                <a:ea typeface="楷体" panose="02010609060101010101" pitchFamily="49" charset="-122"/>
                <a:sym typeface="+mn-ea"/>
              </a:rPr>
              <a:t>（</a:t>
            </a:r>
            <a:r>
              <a:rPr lang="en-US" sz="2000" b="1" dirty="0">
                <a:latin typeface="楷体" panose="02010609060101010101" pitchFamily="49" charset="-122"/>
                <a:ea typeface="楷体" panose="02010609060101010101" pitchFamily="49" charset="-122"/>
                <a:sym typeface="+mn-ea"/>
              </a:rPr>
              <a:t>2020</a:t>
            </a:r>
            <a:r>
              <a:rPr lang="zh-CN" altLang="en-US" sz="2000" b="1" dirty="0">
                <a:latin typeface="楷体" panose="02010609060101010101" pitchFamily="49" charset="-122"/>
                <a:ea typeface="楷体" panose="02010609060101010101" pitchFamily="49" charset="-122"/>
                <a:sym typeface="+mn-ea"/>
              </a:rPr>
              <a:t>年</a:t>
            </a:r>
            <a:r>
              <a:rPr lang="en-US" altLang="zh-CN" sz="2000" b="1" dirty="0">
                <a:latin typeface="楷体" panose="02010609060101010101" pitchFamily="49" charset="-122"/>
                <a:ea typeface="楷体" panose="02010609060101010101" pitchFamily="49" charset="-122"/>
                <a:sym typeface="+mn-ea"/>
              </a:rPr>
              <a:t>9</a:t>
            </a:r>
            <a:r>
              <a:rPr lang="zh-CN" altLang="en-US" sz="2000" b="1" dirty="0">
                <a:latin typeface="楷体" panose="02010609060101010101" pitchFamily="49" charset="-122"/>
                <a:ea typeface="楷体" panose="02010609060101010101" pitchFamily="49" charset="-122"/>
                <a:sym typeface="+mn-ea"/>
              </a:rPr>
              <a:t>月</a:t>
            </a:r>
            <a:r>
              <a:rPr lang="en-US" altLang="zh-CN" sz="2000" b="1" dirty="0">
                <a:latin typeface="楷体" panose="02010609060101010101" pitchFamily="49" charset="-122"/>
                <a:ea typeface="楷体" panose="02010609060101010101" pitchFamily="49" charset="-122"/>
                <a:sym typeface="+mn-ea"/>
              </a:rPr>
              <a:t>22</a:t>
            </a:r>
            <a:r>
              <a:rPr lang="zh-CN" altLang="en-US" sz="2000" b="1" dirty="0">
                <a:latin typeface="楷体" panose="02010609060101010101" pitchFamily="49" charset="-122"/>
                <a:ea typeface="楷体" panose="02010609060101010101" pitchFamily="49" charset="-122"/>
                <a:sym typeface="+mn-ea"/>
              </a:rPr>
              <a:t>日）</a:t>
            </a:r>
            <a:endParaRPr lang="zh-CN" altLang="en-US" sz="2000" b="1" dirty="0">
              <a:latin typeface="楷体" panose="02010609060101010101" pitchFamily="49" charset="-122"/>
              <a:ea typeface="楷体" panose="02010609060101010101" pitchFamily="49" charset="-122"/>
            </a:endParaRPr>
          </a:p>
        </p:txBody>
      </p:sp>
      <p:sp>
        <p:nvSpPr>
          <p:cNvPr id="3" name="矩形 2"/>
          <p:cNvSpPr/>
          <p:nvPr/>
        </p:nvSpPr>
        <p:spPr>
          <a:xfrm>
            <a:off x="3602038" y="876624"/>
            <a:ext cx="4987925" cy="429895"/>
          </a:xfrm>
          <a:prstGeom prst="rect">
            <a:avLst/>
          </a:prstGeom>
          <a:noFill/>
        </p:spPr>
        <p:txBody>
          <a:bodyPr wrap="square" rtlCol="0">
            <a:spAutoFit/>
          </a:bodyPr>
          <a:lstStyle/>
          <a:p>
            <a:pPr algn="ctr">
              <a:buClr>
                <a:srgbClr val="C00000"/>
              </a:buClr>
              <a:buSzPct val="80000"/>
            </a:pPr>
            <a:r>
              <a:rPr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（四）开展抗疫国际合作</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五边形 26"/>
          <p:cNvSpPr/>
          <p:nvPr/>
        </p:nvSpPr>
        <p:spPr>
          <a:xfrm>
            <a:off x="0" y="0"/>
            <a:ext cx="4140200" cy="6858000"/>
          </a:xfrm>
          <a:prstGeom prst="homePlate">
            <a:avLst>
              <a:gd name="adj" fmla="val 0"/>
            </a:avLst>
          </a:prstGeom>
          <a:gradFill flip="none" rotWithShape="1">
            <a:gsLst>
              <a:gs pos="0">
                <a:srgbClr val="AD0000"/>
              </a:gs>
              <a:gs pos="100000">
                <a:srgbClr val="AD0000"/>
              </a:gs>
            </a:gsLst>
            <a:lin ang="2700000" scaled="1"/>
            <a:tileRect/>
          </a:gradFill>
          <a:ln>
            <a:noFill/>
          </a:ln>
          <a:effectLst>
            <a:outerShdw blurRad="381000" dist="635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işlídê"/>
          <p:cNvSpPr/>
          <p:nvPr/>
        </p:nvSpPr>
        <p:spPr>
          <a:xfrm>
            <a:off x="3663315" y="1418634"/>
            <a:ext cx="8244205" cy="4890726"/>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对角圆角矩形 52"/>
          <p:cNvSpPr/>
          <p:nvPr/>
        </p:nvSpPr>
        <p:spPr>
          <a:xfrm>
            <a:off x="4250613" y="1524373"/>
            <a:ext cx="7352665" cy="568960"/>
          </a:xfrm>
          <a:prstGeom prst="round2DiagRect">
            <a:avLst/>
          </a:prstGeom>
          <a:no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95000"/>
                    <a:lumOff val="5000"/>
                  </a:schemeClr>
                </a:solidFill>
                <a:latin typeface="微软雅黑" panose="020B0503020204020204" pitchFamily="34" charset="-122"/>
                <a:ea typeface="微软雅黑" panose="020B0503020204020204" pitchFamily="34" charset="-122"/>
              </a:rPr>
              <a:t>2020</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年</a:t>
            </a:r>
            <a:r>
              <a:rPr lang="en-US" altLang="zh-CN" b="1"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月，习近平在第</a:t>
            </a:r>
            <a:r>
              <a:rPr lang="en-US" altLang="zh-CN" b="1" dirty="0">
                <a:solidFill>
                  <a:schemeClr val="tx1">
                    <a:lumMod val="95000"/>
                    <a:lumOff val="5000"/>
                  </a:schemeClr>
                </a:solidFill>
                <a:latin typeface="微软雅黑" panose="020B0503020204020204" pitchFamily="34" charset="-122"/>
                <a:ea typeface="微软雅黑" panose="020B0503020204020204" pitchFamily="34" charset="-122"/>
              </a:rPr>
              <a:t>73</a:t>
            </a:r>
            <a:r>
              <a:rPr lang="zh-CN" altLang="en-US" b="1" dirty="0">
                <a:solidFill>
                  <a:schemeClr val="tx1">
                    <a:lumMod val="95000"/>
                    <a:lumOff val="5000"/>
                  </a:schemeClr>
                </a:solidFill>
                <a:latin typeface="微软雅黑" panose="020B0503020204020204" pitchFamily="34" charset="-122"/>
                <a:ea typeface="微软雅黑" panose="020B0503020204020204" pitchFamily="34" charset="-122"/>
              </a:rPr>
              <a:t>届世界卫生大会视频会议开幕式上宣布</a:t>
            </a:r>
          </a:p>
        </p:txBody>
      </p:sp>
      <p:sp>
        <p:nvSpPr>
          <p:cNvPr id="36" name="矩形 35"/>
          <p:cNvSpPr/>
          <p:nvPr/>
        </p:nvSpPr>
        <p:spPr>
          <a:xfrm>
            <a:off x="5010298" y="2196550"/>
            <a:ext cx="576000" cy="576000"/>
          </a:xfrm>
          <a:prstGeom prst="rect">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C00000"/>
              </a:buClr>
              <a:defRPr/>
            </a:pPr>
            <a:r>
              <a:rPr lang="en-US" altLang="zh-CN" sz="20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1</a:t>
            </a:r>
            <a:endPar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endParaRPr>
          </a:p>
        </p:txBody>
      </p:sp>
      <p:sp>
        <p:nvSpPr>
          <p:cNvPr id="3" name="矩形 2"/>
          <p:cNvSpPr/>
          <p:nvPr/>
        </p:nvSpPr>
        <p:spPr>
          <a:xfrm>
            <a:off x="5718673" y="2196550"/>
            <a:ext cx="5356849" cy="576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spcBef>
                <a:spcPct val="0"/>
              </a:spcBef>
              <a:spcAft>
                <a:spcPts val="600"/>
              </a:spcAft>
              <a:buClr>
                <a:srgbClr val="C00000"/>
              </a:buClr>
              <a:defRPr/>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两年内提供</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20</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亿美元国际援助</a:t>
            </a:r>
          </a:p>
        </p:txBody>
      </p:sp>
      <p:sp>
        <p:nvSpPr>
          <p:cNvPr id="39" name="矩形 38"/>
          <p:cNvSpPr/>
          <p:nvPr/>
        </p:nvSpPr>
        <p:spPr>
          <a:xfrm>
            <a:off x="5010298" y="2990662"/>
            <a:ext cx="576000" cy="576000"/>
          </a:xfrm>
          <a:prstGeom prst="rect">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C00000"/>
              </a:buClr>
              <a:defRPr/>
            </a:pPr>
            <a:r>
              <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2</a:t>
            </a:r>
          </a:p>
        </p:txBody>
      </p:sp>
      <p:sp>
        <p:nvSpPr>
          <p:cNvPr id="30" name="矩形 29"/>
          <p:cNvSpPr/>
          <p:nvPr/>
        </p:nvSpPr>
        <p:spPr>
          <a:xfrm>
            <a:off x="5718673" y="2990662"/>
            <a:ext cx="5356849" cy="576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spcBef>
                <a:spcPct val="0"/>
              </a:spcBef>
              <a:spcAft>
                <a:spcPts val="600"/>
              </a:spcAft>
              <a:buClr>
                <a:srgbClr val="C00000"/>
              </a:buClr>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在华设立全球人道主义应急仓库和枢纽</a:t>
            </a:r>
          </a:p>
        </p:txBody>
      </p:sp>
      <p:sp>
        <p:nvSpPr>
          <p:cNvPr id="41" name="矩形 40"/>
          <p:cNvSpPr/>
          <p:nvPr/>
        </p:nvSpPr>
        <p:spPr>
          <a:xfrm>
            <a:off x="5010298" y="3784774"/>
            <a:ext cx="576000" cy="576000"/>
          </a:xfrm>
          <a:prstGeom prst="rect">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C00000"/>
              </a:buClr>
              <a:defRPr/>
            </a:pPr>
            <a:r>
              <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3</a:t>
            </a:r>
          </a:p>
        </p:txBody>
      </p:sp>
      <p:sp>
        <p:nvSpPr>
          <p:cNvPr id="29" name="矩形 28"/>
          <p:cNvSpPr/>
          <p:nvPr/>
        </p:nvSpPr>
        <p:spPr>
          <a:xfrm>
            <a:off x="5718673" y="3784774"/>
            <a:ext cx="5356849" cy="576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spcBef>
                <a:spcPct val="0"/>
              </a:spcBef>
              <a:spcAft>
                <a:spcPts val="600"/>
              </a:spcAft>
              <a:buClr>
                <a:srgbClr val="C00000"/>
              </a:buClr>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建设</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30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个中非对口医院合作机制</a:t>
            </a:r>
          </a:p>
        </p:txBody>
      </p:sp>
      <p:sp>
        <p:nvSpPr>
          <p:cNvPr id="43" name="矩形 42"/>
          <p:cNvSpPr/>
          <p:nvPr/>
        </p:nvSpPr>
        <p:spPr>
          <a:xfrm>
            <a:off x="5010298" y="4578886"/>
            <a:ext cx="576000" cy="576000"/>
          </a:xfrm>
          <a:prstGeom prst="rect">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C00000"/>
              </a:buClr>
              <a:defRPr/>
            </a:pPr>
            <a:r>
              <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4</a:t>
            </a:r>
          </a:p>
        </p:txBody>
      </p:sp>
      <p:sp>
        <p:nvSpPr>
          <p:cNvPr id="28" name="矩形 27"/>
          <p:cNvSpPr/>
          <p:nvPr/>
        </p:nvSpPr>
        <p:spPr>
          <a:xfrm>
            <a:off x="5718673" y="4578886"/>
            <a:ext cx="5356849" cy="576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spcBef>
                <a:spcPct val="0"/>
              </a:spcBef>
              <a:spcAft>
                <a:spcPts val="600"/>
              </a:spcAft>
              <a:buClr>
                <a:srgbClr val="C00000"/>
              </a:buClr>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中国新冠疫苗作为全球公共产品</a:t>
            </a:r>
          </a:p>
        </p:txBody>
      </p:sp>
      <p:sp>
        <p:nvSpPr>
          <p:cNvPr id="5" name="矩形 4"/>
          <p:cNvSpPr/>
          <p:nvPr/>
        </p:nvSpPr>
        <p:spPr>
          <a:xfrm>
            <a:off x="5010298" y="5373000"/>
            <a:ext cx="576000" cy="576000"/>
          </a:xfrm>
          <a:prstGeom prst="rect">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C00000"/>
              </a:buClr>
              <a:defRPr/>
            </a:pPr>
            <a:r>
              <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5</a:t>
            </a:r>
          </a:p>
        </p:txBody>
      </p:sp>
      <p:sp>
        <p:nvSpPr>
          <p:cNvPr id="26" name="矩形 25"/>
          <p:cNvSpPr/>
          <p:nvPr/>
        </p:nvSpPr>
        <p:spPr>
          <a:xfrm>
            <a:off x="5718673" y="5373000"/>
            <a:ext cx="5356849" cy="576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a:spcBef>
                <a:spcPct val="0"/>
              </a:spcBef>
              <a:spcAft>
                <a:spcPts val="600"/>
              </a:spcAft>
              <a:buClr>
                <a:srgbClr val="C00000"/>
              </a:buClr>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lt"/>
              </a:rPr>
              <a:t>落实“暂缓最贫困国家债务偿付倡议”</a:t>
            </a:r>
          </a:p>
        </p:txBody>
      </p:sp>
      <p:pic>
        <p:nvPicPr>
          <p:cNvPr id="106" name="图片 105"/>
          <p:cNvPicPr/>
          <p:nvPr/>
        </p:nvPicPr>
        <p:blipFill>
          <a:blip r:embed="rId3"/>
          <a:stretch>
            <a:fillRect/>
          </a:stretch>
        </p:blipFill>
        <p:spPr>
          <a:xfrm>
            <a:off x="284479" y="2196550"/>
            <a:ext cx="4381349" cy="3065103"/>
          </a:xfrm>
          <a:prstGeom prst="rect">
            <a:avLst/>
          </a:prstGeom>
          <a:noFill/>
          <a:ln w="38100">
            <a:solidFill>
              <a:srgbClr val="FFFFFF"/>
            </a:solidFill>
          </a:ln>
          <a:effectLst>
            <a:outerShdw blurRad="50800" dist="38100" dir="2700000" algn="tl" rotWithShape="0">
              <a:prstClr val="black">
                <a:alpha val="40000"/>
              </a:prstClr>
            </a:outerShdw>
            <a:reflection blurRad="6350" stA="52000" endA="300" endPos="35000" dir="5400000" sy="-100000" algn="bl" rotWithShape="0"/>
          </a:effectLst>
        </p:spPr>
      </p:pic>
      <p:sp>
        <p:nvSpPr>
          <p:cNvPr id="8" name="矩形 7"/>
          <p:cNvSpPr/>
          <p:nvPr/>
        </p:nvSpPr>
        <p:spPr>
          <a:xfrm>
            <a:off x="699693" y="5371010"/>
            <a:ext cx="3550920" cy="295145"/>
          </a:xfrm>
          <a:prstGeom prst="rect">
            <a:avLst/>
          </a:prstGeom>
        </p:spPr>
        <p:txBody>
          <a:bodyPr wrap="square">
            <a:spAutoFit/>
          </a:bodyPr>
          <a:lstStyle/>
          <a:p>
            <a:pPr algn="ctr">
              <a:lnSpc>
                <a:spcPct val="120000"/>
              </a:lnSpc>
            </a:pPr>
            <a:r>
              <a:rPr lang="zh-CN" sz="1200" dirty="0">
                <a:solidFill>
                  <a:schemeClr val="bg1"/>
                </a:solidFill>
                <a:latin typeface="微软雅黑" panose="020B0503020204020204" pitchFamily="34" charset="-122"/>
                <a:ea typeface="微软雅黑" panose="020B0503020204020204" pitchFamily="34" charset="-122"/>
              </a:rPr>
              <a:t>习近平在第</a:t>
            </a:r>
            <a:r>
              <a:rPr lang="en-US" altLang="zh-CN" sz="1200" dirty="0">
                <a:solidFill>
                  <a:schemeClr val="bg1"/>
                </a:solidFill>
                <a:latin typeface="微软雅黑" panose="020B0503020204020204" pitchFamily="34" charset="-122"/>
                <a:ea typeface="微软雅黑" panose="020B0503020204020204" pitchFamily="34" charset="-122"/>
              </a:rPr>
              <a:t>73</a:t>
            </a:r>
            <a:r>
              <a:rPr lang="zh-CN" altLang="en-US" sz="1200" dirty="0">
                <a:solidFill>
                  <a:schemeClr val="bg1"/>
                </a:solidFill>
                <a:latin typeface="微软雅黑" panose="020B0503020204020204" pitchFamily="34" charset="-122"/>
                <a:ea typeface="微软雅黑" panose="020B0503020204020204" pitchFamily="34" charset="-122"/>
              </a:rPr>
              <a:t>届世界卫生大会开幕式上讲话</a:t>
            </a:r>
          </a:p>
        </p:txBody>
      </p:sp>
      <p:sp>
        <p:nvSpPr>
          <p:cNvPr id="2" name="对角圆角矩形 21"/>
          <p:cNvSpPr/>
          <p:nvPr/>
        </p:nvSpPr>
        <p:spPr>
          <a:xfrm>
            <a:off x="5047297" y="732525"/>
            <a:ext cx="54762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携手抗疫国际合作，展现大国担当形象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2049146"/>
            <a:ext cx="11680722" cy="4199255"/>
          </a:xfrm>
          <a:prstGeom prst="rect">
            <a:avLst/>
          </a:prstGeom>
          <a:solidFill>
            <a:schemeClr val="bg1"/>
          </a:solidFill>
          <a:ln>
            <a:gradFill>
              <a:gsLst>
                <a:gs pos="0">
                  <a:schemeClr val="bg1"/>
                </a:gs>
                <a:gs pos="100000">
                  <a:srgbClr val="9E0406"/>
                </a:gs>
              </a:gsLst>
              <a:lin ang="0" scaled="0"/>
            </a:gradFill>
          </a:ln>
          <a:effectLst>
            <a:outerShdw blurRad="3556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pic>
        <p:nvPicPr>
          <p:cNvPr id="9" name="图片 8"/>
          <p:cNvPicPr>
            <a:picLocks noChangeAspect="1"/>
          </p:cNvPicPr>
          <p:nvPr/>
        </p:nvPicPr>
        <p:blipFill>
          <a:blip r:embed="rId3"/>
          <a:srcRect t="29232" b="20899"/>
          <a:stretch>
            <a:fillRect/>
          </a:stretch>
        </p:blipFill>
        <p:spPr>
          <a:xfrm>
            <a:off x="845555" y="2850893"/>
            <a:ext cx="4316627" cy="2880000"/>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sp>
        <p:nvSpPr>
          <p:cNvPr id="7" name="文本框 6"/>
          <p:cNvSpPr txBox="1"/>
          <p:nvPr/>
        </p:nvSpPr>
        <p:spPr>
          <a:xfrm>
            <a:off x="5447133" y="2078663"/>
            <a:ext cx="5787491" cy="4171591"/>
          </a:xfrm>
          <a:prstGeom prst="rect">
            <a:avLst/>
          </a:prstGeom>
          <a:noFill/>
        </p:spPr>
        <p:txBody>
          <a:bodyPr wrap="square">
            <a:spAutoFit/>
          </a:bodyPr>
          <a:lstStyle>
            <a:defPPr>
              <a:defRPr lang="zh-CN"/>
            </a:defPPr>
            <a:lvl1pPr marL="342900" indent="-342900" algn="just">
              <a:lnSpc>
                <a:spcPct val="150000"/>
              </a:lnSpc>
              <a:spcAft>
                <a:spcPts val="1200"/>
              </a:spcAft>
              <a:buClr>
                <a:srgbClr val="C00000"/>
              </a:buClr>
              <a:buFont typeface="Wingdings" panose="05000000000000000000" pitchFamily="2" charset="2"/>
              <a:buChar char="n"/>
              <a:defRPr sz="20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indent="0">
              <a:spcAft>
                <a:spcPts val="600"/>
              </a:spcAft>
              <a:buNone/>
            </a:pPr>
            <a:r>
              <a:rPr lang="zh-CN" altLang="en-US" b="1" dirty="0">
                <a:latin typeface="楷体" panose="02010609060101010101" pitchFamily="49" charset="-122"/>
                <a:ea typeface="楷体" panose="02010609060101010101" pitchFamily="49" charset="-122"/>
              </a:rPr>
              <a:t>    中国多次向埃及捐赠防疫物资，提供最新版防控和诊疗方案，开展专家视频交流，尽己所能为埃及抗击疫情提供支持和帮助。</a:t>
            </a:r>
            <a:r>
              <a:rPr lang="zh-CN" altLang="en-US" b="1" dirty="0">
                <a:solidFill>
                  <a:srgbClr val="B00000"/>
                </a:solidFill>
                <a:latin typeface="楷体" panose="02010609060101010101" pitchFamily="49" charset="-122"/>
                <a:ea typeface="楷体" panose="02010609060101010101" pitchFamily="49" charset="-122"/>
              </a:rPr>
              <a:t>疫苗合作</a:t>
            </a:r>
            <a:r>
              <a:rPr lang="zh-CN" altLang="en-US" b="1" dirty="0">
                <a:latin typeface="楷体" panose="02010609060101010101" pitchFamily="49" charset="-122"/>
                <a:ea typeface="楷体" panose="02010609060101010101" pitchFamily="49" charset="-122"/>
              </a:rPr>
              <a:t>是埃中抗疫合作的亮点。中国积极履行让疫苗成为全球公共产品的承诺，不仅向埃及提供疫苗，还在埃及建立新冠疫苗联合生产线。双方合作生产的疫苗在满足埃方需求后，还出口至中东和非洲其他国家，助力更多国家抗击疫情。</a:t>
            </a:r>
            <a:endParaRPr lang="en-US" altLang="zh-CN" b="1" dirty="0">
              <a:latin typeface="楷体" panose="02010609060101010101" pitchFamily="49" charset="-122"/>
              <a:ea typeface="楷体" panose="02010609060101010101" pitchFamily="49" charset="-122"/>
            </a:endParaRPr>
          </a:p>
          <a:p>
            <a:pPr marL="0" indent="0" algn="r">
              <a:lnSpc>
                <a:spcPct val="130000"/>
              </a:lnSpc>
              <a:spcAft>
                <a:spcPts val="600"/>
              </a:spcAft>
              <a:buNone/>
            </a:pPr>
            <a:r>
              <a:rPr lang="en-US" altLang="zh-CN" sz="1800" b="1" dirty="0">
                <a:latin typeface="楷体" panose="02010609060101010101" pitchFamily="49" charset="-122"/>
                <a:ea typeface="楷体" panose="02010609060101010101" pitchFamily="49" charset="-122"/>
              </a:rPr>
              <a:t>——</a:t>
            </a:r>
            <a:r>
              <a:rPr lang="zh-CN" altLang="en-US" sz="1800" b="1" dirty="0">
                <a:latin typeface="楷体" panose="02010609060101010101" pitchFamily="49" charset="-122"/>
                <a:ea typeface="楷体" panose="02010609060101010101" pitchFamily="49" charset="-122"/>
              </a:rPr>
              <a:t>埃及前总理伊萨姆</a:t>
            </a:r>
            <a:r>
              <a:rPr lang="en-US" altLang="zh-CN" sz="1800" b="1" dirty="0">
                <a:latin typeface="楷体" panose="02010609060101010101" pitchFamily="49" charset="-122"/>
                <a:ea typeface="楷体" panose="02010609060101010101" pitchFamily="49" charset="-122"/>
              </a:rPr>
              <a:t>·</a:t>
            </a:r>
            <a:r>
              <a:rPr lang="zh-CN" altLang="en-US" sz="1800" b="1" dirty="0">
                <a:latin typeface="楷体" panose="02010609060101010101" pitchFamily="49" charset="-122"/>
                <a:ea typeface="楷体" panose="02010609060101010101" pitchFamily="49" charset="-122"/>
              </a:rPr>
              <a:t>谢拉夫</a:t>
            </a:r>
          </a:p>
        </p:txBody>
      </p:sp>
      <p:sp>
        <p:nvSpPr>
          <p:cNvPr id="2" name="文本框 1"/>
          <p:cNvSpPr txBox="1"/>
          <p:nvPr/>
        </p:nvSpPr>
        <p:spPr>
          <a:xfrm>
            <a:off x="1044731" y="726108"/>
            <a:ext cx="10328223" cy="1200329"/>
          </a:xfrm>
          <a:prstGeom prst="rect">
            <a:avLst/>
          </a:prstGeom>
          <a:noFill/>
        </p:spPr>
        <p:txBody>
          <a:bodyPr wrap="square" rtlCol="0" anchor="t">
            <a:spAutoFit/>
          </a:bodyPr>
          <a:lstStyle/>
          <a:p>
            <a:pPr algn="just" fontAlgn="auto">
              <a:lnSpc>
                <a:spcPct val="150000"/>
              </a:lnSpc>
            </a:pPr>
            <a:r>
              <a:rPr lang="en-US" altLang="zh-CN" sz="2400" b="1" dirty="0">
                <a:latin typeface="华文中宋" panose="02010600040101010101" pitchFamily="2" charset="-122"/>
                <a:ea typeface="华文中宋" panose="02010600040101010101" pitchFamily="2" charset="-122"/>
                <a:cs typeface="微软雅黑" panose="020B0503020204020204" pitchFamily="34" charset="-122"/>
              </a:rPr>
              <a:t>       </a:t>
            </a:r>
            <a:r>
              <a:rPr lang="zh-CN" altLang="en-US" sz="2400" b="1" dirty="0">
                <a:latin typeface="华文中宋" panose="02010600040101010101" pitchFamily="2" charset="-122"/>
                <a:ea typeface="华文中宋" panose="02010600040101010101" pitchFamily="2" charset="-122"/>
                <a:cs typeface="微软雅黑" panose="020B0503020204020204" pitchFamily="34" charset="-122"/>
              </a:rPr>
              <a:t>截至20</a:t>
            </a:r>
            <a:r>
              <a:rPr lang="en-US" altLang="zh-CN" sz="2400" b="1" dirty="0">
                <a:latin typeface="华文中宋" panose="02010600040101010101" pitchFamily="2" charset="-122"/>
                <a:ea typeface="华文中宋" panose="02010600040101010101" pitchFamily="2" charset="-122"/>
                <a:cs typeface="微软雅黑" panose="020B0503020204020204" pitchFamily="34" charset="-122"/>
              </a:rPr>
              <a:t>22</a:t>
            </a:r>
            <a:r>
              <a:rPr lang="zh-CN" altLang="en-US" sz="2400" b="1" dirty="0">
                <a:latin typeface="华文中宋" panose="02010600040101010101" pitchFamily="2" charset="-122"/>
                <a:ea typeface="华文中宋" panose="02010600040101010101" pitchFamily="2" charset="-122"/>
                <a:cs typeface="微软雅黑" panose="020B0503020204020204" pitchFamily="34" charset="-122"/>
              </a:rPr>
              <a:t>年</a:t>
            </a:r>
            <a:r>
              <a:rPr lang="en-US" altLang="zh-CN" sz="2400" b="1" dirty="0">
                <a:latin typeface="华文中宋" panose="02010600040101010101" pitchFamily="2" charset="-122"/>
                <a:ea typeface="华文中宋" panose="02010600040101010101" pitchFamily="2" charset="-122"/>
                <a:cs typeface="微软雅黑" panose="020B0503020204020204" pitchFamily="34" charset="-122"/>
              </a:rPr>
              <a:t>3</a:t>
            </a:r>
            <a:r>
              <a:rPr lang="zh-CN" altLang="en-US" sz="2400" b="1" dirty="0">
                <a:latin typeface="华文中宋" panose="02010600040101010101" pitchFamily="2" charset="-122"/>
                <a:ea typeface="华文中宋" panose="02010600040101010101" pitchFamily="2" charset="-122"/>
                <a:cs typeface="微软雅黑" panose="020B0503020204020204" pitchFamily="34" charset="-122"/>
              </a:rPr>
              <a:t>月，中国已向120多个国家和国际组织提供了超过</a:t>
            </a:r>
            <a:r>
              <a:rPr lang="zh-CN" altLang="en-US" sz="2400" b="1" dirty="0">
                <a:solidFill>
                  <a:srgbClr val="C00000"/>
                </a:solidFill>
                <a:latin typeface="华文中宋" panose="02010600040101010101" pitchFamily="2" charset="-122"/>
                <a:ea typeface="华文中宋" panose="02010600040101010101" pitchFamily="2" charset="-122"/>
                <a:cs typeface="微软雅黑" panose="020B0503020204020204" pitchFamily="34" charset="-122"/>
              </a:rPr>
              <a:t>2</a:t>
            </a:r>
            <a:r>
              <a:rPr lang="en-US" altLang="zh-CN" sz="2400" b="1" dirty="0">
                <a:solidFill>
                  <a:srgbClr val="C00000"/>
                </a:solidFill>
                <a:latin typeface="华文中宋" panose="02010600040101010101" pitchFamily="2" charset="-122"/>
                <a:ea typeface="华文中宋" panose="02010600040101010101" pitchFamily="2" charset="-122"/>
                <a:cs typeface="微软雅黑" panose="020B0503020204020204" pitchFamily="34" charset="-122"/>
              </a:rPr>
              <a:t>1</a:t>
            </a:r>
            <a:r>
              <a:rPr lang="zh-CN" altLang="en-US" sz="2400" b="1" dirty="0">
                <a:solidFill>
                  <a:srgbClr val="C00000"/>
                </a:solidFill>
                <a:latin typeface="华文中宋" panose="02010600040101010101" pitchFamily="2" charset="-122"/>
                <a:ea typeface="华文中宋" panose="02010600040101010101" pitchFamily="2" charset="-122"/>
                <a:cs typeface="微软雅黑" panose="020B0503020204020204" pitchFamily="34" charset="-122"/>
              </a:rPr>
              <a:t>亿</a:t>
            </a:r>
            <a:r>
              <a:rPr lang="zh-CN" altLang="en-US" sz="2400" b="1" dirty="0">
                <a:latin typeface="华文中宋" panose="02010600040101010101" pitchFamily="2" charset="-122"/>
                <a:ea typeface="华文中宋" panose="02010600040101010101" pitchFamily="2" charset="-122"/>
                <a:cs typeface="微软雅黑" panose="020B0503020204020204" pitchFamily="34" charset="-122"/>
              </a:rPr>
              <a:t>剂新冠疫苗，是对外提供疫苗</a:t>
            </a:r>
            <a:r>
              <a:rPr lang="zh-CN" altLang="en-US" sz="2400" b="1" dirty="0">
                <a:solidFill>
                  <a:srgbClr val="C00000"/>
                </a:solidFill>
                <a:latin typeface="华文中宋" panose="02010600040101010101" pitchFamily="2" charset="-122"/>
                <a:ea typeface="华文中宋" panose="02010600040101010101" pitchFamily="2" charset="-122"/>
                <a:cs typeface="微软雅黑" panose="020B0503020204020204" pitchFamily="34" charset="-122"/>
              </a:rPr>
              <a:t>最多</a:t>
            </a:r>
            <a:r>
              <a:rPr lang="zh-CN" altLang="en-US" sz="2400" b="1" dirty="0">
                <a:latin typeface="华文中宋" panose="02010600040101010101" pitchFamily="2" charset="-122"/>
                <a:ea typeface="华文中宋" panose="02010600040101010101" pitchFamily="2" charset="-122"/>
                <a:cs typeface="微软雅黑" panose="020B0503020204020204" pitchFamily="34" charset="-122"/>
              </a:rPr>
              <a:t>的国家。</a:t>
            </a:r>
          </a:p>
        </p:txBody>
      </p:sp>
      <p:sp>
        <p:nvSpPr>
          <p:cNvPr id="4" name="梯形 3"/>
          <p:cNvSpPr/>
          <p:nvPr/>
        </p:nvSpPr>
        <p:spPr>
          <a:xfrm rot="5400000">
            <a:off x="9650043" y="4079824"/>
            <a:ext cx="4199255" cy="137898"/>
          </a:xfrm>
          <a:prstGeom prst="trapezoid">
            <a:avLst>
              <a:gd name="adj" fmla="val 73798"/>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268" t="18596" r="5935" b="39409"/>
          <a:stretch>
            <a:fillRect/>
          </a:stretch>
        </p:blipFill>
        <p:spPr bwMode="auto">
          <a:xfrm>
            <a:off x="385412" y="2573327"/>
            <a:ext cx="4577551" cy="2969454"/>
          </a:xfrm>
          <a:prstGeom prst="rect">
            <a:avLst/>
          </a:prstGeom>
          <a:noFill/>
          <a:ln w="38100">
            <a:solidFill>
              <a:srgbClr val="FFFFFF"/>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563960"/>
            <a:ext cx="12192000" cy="2763185"/>
            <a:chOff x="0" y="3179965"/>
            <a:chExt cx="12192000" cy="2244785"/>
          </a:xfrm>
        </p:grpSpPr>
        <p:pic>
          <p:nvPicPr>
            <p:cNvPr id="15" name="图片 14"/>
            <p:cNvPicPr>
              <a:picLocks noChangeAspect="1"/>
            </p:cNvPicPr>
            <p:nvPr/>
          </p:nvPicPr>
          <p:blipFill rotWithShape="1">
            <a:blip r:embed="rId2"/>
            <a:srcRect t="41453" b="20898"/>
            <a:stretch>
              <a:fillRect/>
            </a:stretch>
          </p:blipFill>
          <p:spPr>
            <a:xfrm>
              <a:off x="1" y="3179965"/>
              <a:ext cx="12191999" cy="2244785"/>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sp>
          <p:nvSpPr>
            <p:cNvPr id="17" name="矩形 16"/>
            <p:cNvSpPr/>
            <p:nvPr/>
          </p:nvSpPr>
          <p:spPr>
            <a:xfrm>
              <a:off x="0" y="5388750"/>
              <a:ext cx="12192000" cy="36000"/>
            </a:xfrm>
            <a:prstGeom prst="rect">
              <a:avLst/>
            </a:prstGeom>
            <a:gradFill>
              <a:gsLst>
                <a:gs pos="100000">
                  <a:srgbClr val="FFFDEB"/>
                </a:gs>
                <a:gs pos="48000">
                  <a:srgbClr val="FAE7D0"/>
                </a:gs>
                <a:gs pos="0">
                  <a:srgbClr val="D49A78"/>
                </a:gs>
              </a:gsLst>
              <a:lin ang="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296432" y="2704568"/>
            <a:ext cx="2275318" cy="295145"/>
          </a:xfrm>
          <a:prstGeom prst="rect">
            <a:avLst/>
          </a:prstGeom>
        </p:spPr>
        <p:txBody>
          <a:bodyPr wrap="square">
            <a:spAutoFit/>
          </a:bodyPr>
          <a:lstStyle>
            <a:defPPr>
              <a:defRPr lang="zh-CN"/>
            </a:defPPr>
            <a:lvl1pPr algn="ctr">
              <a:lnSpc>
                <a:spcPct val="120000"/>
              </a:lnSpc>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dirty="0"/>
              <a:t>2018</a:t>
            </a:r>
            <a:r>
              <a:rPr lang="zh-CN" altLang="en-US" dirty="0"/>
              <a:t>年中非合作论坛北京峰会</a:t>
            </a:r>
          </a:p>
        </p:txBody>
      </p:sp>
      <p:sp>
        <p:nvSpPr>
          <p:cNvPr id="7" name="文本框 6"/>
          <p:cNvSpPr txBox="1"/>
          <p:nvPr/>
        </p:nvSpPr>
        <p:spPr>
          <a:xfrm>
            <a:off x="3532289" y="2704568"/>
            <a:ext cx="2179536" cy="533400"/>
          </a:xfrm>
          <a:prstGeom prst="rect">
            <a:avLst/>
          </a:prstGeom>
        </p:spPr>
        <p:txBody>
          <a:bodyPr wrap="square">
            <a:spAutoFit/>
          </a:bodyPr>
          <a:lstStyle>
            <a:defPPr>
              <a:defRPr lang="zh-CN"/>
            </a:defPPr>
            <a:lvl1pPr algn="ctr">
              <a:lnSpc>
                <a:spcPct val="120000"/>
              </a:lnSpc>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dirty="0"/>
              <a:t>2019</a:t>
            </a:r>
            <a:r>
              <a:rPr lang="zh-CN" altLang="en-US" dirty="0"/>
              <a:t>年第二届</a:t>
            </a:r>
            <a:r>
              <a:rPr lang="en-US" altLang="zh-CN" dirty="0"/>
              <a:t>“</a:t>
            </a:r>
            <a:r>
              <a:rPr lang="zh-CN" altLang="en-US" dirty="0"/>
              <a:t>一带一路</a:t>
            </a:r>
            <a:r>
              <a:rPr lang="en-US" altLang="zh-CN" dirty="0"/>
              <a:t>”</a:t>
            </a:r>
            <a:r>
              <a:rPr lang="zh-CN" altLang="en-US" dirty="0"/>
              <a:t>国际合作高峰论坛</a:t>
            </a:r>
          </a:p>
        </p:txBody>
      </p:sp>
      <p:sp>
        <p:nvSpPr>
          <p:cNvPr id="8" name="文本框 7"/>
          <p:cNvSpPr txBox="1"/>
          <p:nvPr/>
        </p:nvSpPr>
        <p:spPr>
          <a:xfrm>
            <a:off x="9140190" y="2704568"/>
            <a:ext cx="2868930" cy="516745"/>
          </a:xfrm>
          <a:prstGeom prst="rect">
            <a:avLst/>
          </a:prstGeom>
        </p:spPr>
        <p:txBody>
          <a:bodyPr wrap="square">
            <a:spAutoFit/>
          </a:bodyPr>
          <a:lstStyle>
            <a:defPPr>
              <a:defRPr lang="zh-CN"/>
            </a:defPPr>
            <a:lvl1pPr algn="ctr">
              <a:lnSpc>
                <a:spcPct val="120000"/>
              </a:lnSpc>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dirty="0"/>
              <a:t>2021</a:t>
            </a:r>
            <a:r>
              <a:rPr lang="zh-CN" altLang="en-US" dirty="0"/>
              <a:t>年中国共产党与世界政党</a:t>
            </a:r>
          </a:p>
          <a:p>
            <a:r>
              <a:rPr lang="zh-CN" altLang="en-US" dirty="0"/>
              <a:t>领导人峰会</a:t>
            </a:r>
          </a:p>
        </p:txBody>
      </p:sp>
      <p:pic>
        <p:nvPicPr>
          <p:cNvPr id="102" name="图片 101"/>
          <p:cNvPicPr>
            <a:picLocks noChangeAspect="1"/>
          </p:cNvPicPr>
          <p:nvPr/>
        </p:nvPicPr>
        <p:blipFill>
          <a:blip r:embed="rId3"/>
          <a:stretch>
            <a:fillRect/>
          </a:stretch>
        </p:blipFill>
        <p:spPr>
          <a:xfrm>
            <a:off x="3203253" y="832874"/>
            <a:ext cx="2692250" cy="1763381"/>
          </a:xfrm>
          <a:prstGeom prst="rect">
            <a:avLst/>
          </a:prstGeom>
          <a:ln w="12700">
            <a:solidFill>
              <a:schemeClr val="bg1"/>
            </a:solidFill>
          </a:ln>
          <a:effectLst>
            <a:outerShdw blurRad="292100" dist="139700" dir="2700000" algn="tl" rotWithShape="0">
              <a:srgbClr val="333333">
                <a:alpha val="15000"/>
              </a:srgbClr>
            </a:outerShdw>
          </a:effectLst>
        </p:spPr>
      </p:pic>
      <p:pic>
        <p:nvPicPr>
          <p:cNvPr id="103" name="图片 102"/>
          <p:cNvPicPr>
            <a:picLocks noChangeAspect="1"/>
          </p:cNvPicPr>
          <p:nvPr/>
        </p:nvPicPr>
        <p:blipFill rotWithShape="1">
          <a:blip r:embed="rId4"/>
          <a:srcRect l="1937" r="1937"/>
          <a:stretch>
            <a:fillRect/>
          </a:stretch>
        </p:blipFill>
        <p:spPr>
          <a:xfrm>
            <a:off x="25401" y="832874"/>
            <a:ext cx="3129370" cy="1763381"/>
          </a:xfrm>
          <a:prstGeom prst="rect">
            <a:avLst/>
          </a:prstGeom>
          <a:ln w="12700">
            <a:solidFill>
              <a:schemeClr val="bg1"/>
            </a:solidFill>
          </a:ln>
          <a:effectLst>
            <a:outerShdw blurRad="292100" dist="139700" dir="2700000" algn="tl" rotWithShape="0">
              <a:srgbClr val="333333">
                <a:alpha val="15000"/>
              </a:srgbClr>
            </a:outerShdw>
          </a:effectLst>
        </p:spPr>
      </p:pic>
      <p:pic>
        <p:nvPicPr>
          <p:cNvPr id="105" name="图片 104"/>
          <p:cNvPicPr>
            <a:picLocks noChangeAspect="1"/>
          </p:cNvPicPr>
          <p:nvPr/>
        </p:nvPicPr>
        <p:blipFill rotWithShape="1">
          <a:blip r:embed="rId5"/>
          <a:srcRect l="786" r="5046"/>
          <a:stretch>
            <a:fillRect/>
          </a:stretch>
        </p:blipFill>
        <p:spPr>
          <a:xfrm>
            <a:off x="8634598" y="832874"/>
            <a:ext cx="3532003" cy="1763381"/>
          </a:xfrm>
          <a:prstGeom prst="rect">
            <a:avLst/>
          </a:prstGeom>
          <a:ln w="12700">
            <a:solidFill>
              <a:schemeClr val="bg1"/>
            </a:solidFill>
          </a:ln>
          <a:effectLst>
            <a:outerShdw blurRad="292100" dist="139700" dir="2700000" algn="tl" rotWithShape="0">
              <a:srgbClr val="333333">
                <a:alpha val="15000"/>
              </a:srgbClr>
            </a:outerShdw>
          </a:effectLst>
        </p:spPr>
      </p:pic>
      <p:pic>
        <p:nvPicPr>
          <p:cNvPr id="106" name="图片 105"/>
          <p:cNvPicPr>
            <a:picLocks noChangeAspect="1"/>
          </p:cNvPicPr>
          <p:nvPr/>
        </p:nvPicPr>
        <p:blipFill>
          <a:blip r:embed="rId6"/>
          <a:stretch>
            <a:fillRect/>
          </a:stretch>
        </p:blipFill>
        <p:spPr>
          <a:xfrm>
            <a:off x="5943985" y="832874"/>
            <a:ext cx="2642132" cy="1763381"/>
          </a:xfrm>
          <a:prstGeom prst="rect">
            <a:avLst/>
          </a:prstGeom>
          <a:ln w="12700">
            <a:solidFill>
              <a:schemeClr val="bg1"/>
            </a:solidFill>
          </a:ln>
          <a:effectLst>
            <a:outerShdw blurRad="292100" dist="139700" dir="2700000" algn="tl" rotWithShape="0">
              <a:srgbClr val="333333">
                <a:alpha val="15000"/>
              </a:srgbClr>
            </a:outerShdw>
          </a:effectLst>
        </p:spPr>
      </p:pic>
      <p:sp>
        <p:nvSpPr>
          <p:cNvPr id="9" name="文本框 8"/>
          <p:cNvSpPr txBox="1"/>
          <p:nvPr/>
        </p:nvSpPr>
        <p:spPr>
          <a:xfrm>
            <a:off x="5894705" y="2704568"/>
            <a:ext cx="2868930" cy="295145"/>
          </a:xfrm>
          <a:prstGeom prst="rect">
            <a:avLst/>
          </a:prstGeom>
        </p:spPr>
        <p:txBody>
          <a:bodyPr wrap="square">
            <a:spAutoFit/>
          </a:bodyPr>
          <a:lstStyle>
            <a:defPPr>
              <a:defRPr lang="zh-CN"/>
            </a:defPPr>
            <a:lvl1pPr algn="ctr">
              <a:lnSpc>
                <a:spcPct val="120000"/>
              </a:lnSpc>
              <a:defRPr sz="1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dirty="0"/>
              <a:t>2019</a:t>
            </a:r>
            <a:r>
              <a:rPr lang="zh-CN" altLang="en-US" dirty="0"/>
              <a:t>年亚洲文明对话大会</a:t>
            </a:r>
          </a:p>
        </p:txBody>
      </p:sp>
      <p:grpSp>
        <p:nvGrpSpPr>
          <p:cNvPr id="20" name="组合 19"/>
          <p:cNvGrpSpPr/>
          <p:nvPr/>
        </p:nvGrpSpPr>
        <p:grpSpPr>
          <a:xfrm>
            <a:off x="953548" y="3492522"/>
            <a:ext cx="10293024" cy="2784081"/>
            <a:chOff x="1064709" y="2463080"/>
            <a:chExt cx="10293024" cy="2619914"/>
          </a:xfrm>
        </p:grpSpPr>
        <p:sp>
          <p:nvSpPr>
            <p:cNvPr id="21" name="图文框 20"/>
            <p:cNvSpPr/>
            <p:nvPr/>
          </p:nvSpPr>
          <p:spPr>
            <a:xfrm>
              <a:off x="1064709" y="2463080"/>
              <a:ext cx="10080000" cy="2490262"/>
            </a:xfrm>
            <a:prstGeom prst="frame">
              <a:avLst>
                <a:gd name="adj1" fmla="val 4664"/>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1"/>
            <p:cNvGrpSpPr/>
            <p:nvPr/>
          </p:nvGrpSpPr>
          <p:grpSpPr>
            <a:xfrm>
              <a:off x="1277733" y="2675786"/>
              <a:ext cx="10080000" cy="2407208"/>
              <a:chOff x="1277733" y="2675786"/>
              <a:chExt cx="10080000" cy="2407208"/>
            </a:xfrm>
          </p:grpSpPr>
          <p:sp>
            <p:nvSpPr>
              <p:cNvPr id="23" name="矩形 22"/>
              <p:cNvSpPr/>
              <p:nvPr/>
            </p:nvSpPr>
            <p:spPr>
              <a:xfrm>
                <a:off x="1277733" y="2675786"/>
                <a:ext cx="10080000" cy="2407208"/>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rotWithShape="1">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3822994"/>
                <a:ext cx="7380000" cy="1260000"/>
              </a:xfrm>
              <a:prstGeom prst="rect">
                <a:avLst/>
              </a:prstGeom>
            </p:spPr>
          </p:pic>
        </p:grpSp>
      </p:grpSp>
      <p:sp>
        <p:nvSpPr>
          <p:cNvPr id="25" name="矩形 24"/>
          <p:cNvSpPr/>
          <p:nvPr/>
        </p:nvSpPr>
        <p:spPr>
          <a:xfrm>
            <a:off x="1298302" y="3778785"/>
            <a:ext cx="9595397" cy="244163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经过持续努力，中国特色大国外交全面推进，构建人类命运共同体成为引领时代潮流和人类前进方向的鲜明旗帜，我国外交在世界大变局中开创新局、在世界乱局中化危为机，我国国际影响力、感召力、塑造力显著提升。</a:t>
            </a:r>
          </a:p>
          <a:p>
            <a:pPr algn="r">
              <a:lnSpc>
                <a:spcPct val="12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中共中央关于党的百年奋斗重大成就和历史经验的决议</a:t>
            </a:r>
            <a:r>
              <a:rPr lang="en-US" altLang="zh-CN" b="1" dirty="0">
                <a:latin typeface="楷体" panose="02010609060101010101" pitchFamily="49" charset="-122"/>
                <a:ea typeface="楷体" panose="02010609060101010101" pitchFamily="49" charset="-122"/>
              </a:rPr>
              <a:t>》</a:t>
            </a:r>
          </a:p>
          <a:p>
            <a:pPr algn="r">
              <a:lnSpc>
                <a:spcPct val="12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2021</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60041"/>
            <a:ext cx="16200000" cy="5739959"/>
            <a:chOff x="-1656000" y="560041"/>
            <a:chExt cx="16200000" cy="5739959"/>
          </a:xfrm>
        </p:grpSpPr>
        <p:sp>
          <p:nvSpPr>
            <p:cNvPr id="3" name="平行四边形 2"/>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508200" y="1800000"/>
            <a:ext cx="7925061"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（一）世界进入动荡变革期</a:t>
              </a:r>
            </a:p>
          </p:txBody>
        </p:sp>
      </p:grpSp>
      <p:grpSp>
        <p:nvGrpSpPr>
          <p:cNvPr id="13" name="组合 12"/>
          <p:cNvGrpSpPr/>
          <p:nvPr/>
        </p:nvGrpSpPr>
        <p:grpSpPr>
          <a:xfrm>
            <a:off x="2508200" y="2712000"/>
            <a:ext cx="7925061"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（二）国际力量对比发生深刻变化</a:t>
              </a:r>
            </a:p>
          </p:txBody>
        </p:sp>
      </p:grpSp>
      <p:grpSp>
        <p:nvGrpSpPr>
          <p:cNvPr id="16" name="组合 15"/>
          <p:cNvGrpSpPr/>
          <p:nvPr/>
        </p:nvGrpSpPr>
        <p:grpSpPr>
          <a:xfrm>
            <a:off x="2508200" y="3624000"/>
            <a:ext cx="7925061"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（三）经济全球化遭遇逆流</a:t>
              </a:r>
            </a:p>
          </p:txBody>
        </p:sp>
      </p:grpSp>
      <p:grpSp>
        <p:nvGrpSpPr>
          <p:cNvPr id="19" name="组合 18"/>
          <p:cNvGrpSpPr/>
          <p:nvPr/>
        </p:nvGrpSpPr>
        <p:grpSpPr>
          <a:xfrm>
            <a:off x="2508200" y="4536000"/>
            <a:ext cx="7925061" cy="568907"/>
            <a:chOff x="1416000" y="1780152"/>
            <a:chExt cx="9365113" cy="568907"/>
          </a:xfrm>
        </p:grpSpPr>
        <p:cxnSp>
          <p:nvCxnSpPr>
            <p:cNvPr id="20" name="直接连接符 19"/>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（四）国际体系和国际秩序深度调整</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第十五讲《为推动构建人类命运共同体而不懈努力》">
            <a:hlinkClick r:id="" action="ppaction://media"/>
          </p:cNvPr>
          <p:cNvPicPr>
            <a:picLocks noChangeAspect="1"/>
          </p:cNvPicPr>
          <p:nvPr>
            <a:videoFile r:link="rId2"/>
            <p:extLst>
              <p:ext uri="{DAA4B4D4-6D71-4841-9C94-3DE7FCFB9230}">
                <p14:media xmlns:p14="http://schemas.microsoft.com/office/powerpoint/2010/main" r:embed="rId1">
                  <p14:fade in="250" out="250"/>
                </p14:media>
              </p:ext>
            </p:extLst>
          </p:nvPr>
        </p:nvPicPr>
        <p:blipFill>
          <a:blip r:embed="rId4"/>
          <a:stretch>
            <a:fillRect/>
          </a:stretch>
        </p:blipFill>
        <p:spPr>
          <a:xfrm>
            <a:off x="0" y="0"/>
            <a:ext cx="12192000" cy="6858000"/>
          </a:xfrm>
          <a:prstGeom prst="rect">
            <a:avLst/>
          </a:prstGeom>
        </p:spPr>
      </p:pic>
      <p:grpSp>
        <p:nvGrpSpPr>
          <p:cNvPr id="4" name="组合 3"/>
          <p:cNvGrpSpPr/>
          <p:nvPr/>
        </p:nvGrpSpPr>
        <p:grpSpPr>
          <a:xfrm>
            <a:off x="11320579" y="6018797"/>
            <a:ext cx="613495" cy="612622"/>
            <a:chOff x="10027920" y="1418508"/>
            <a:chExt cx="613495" cy="612622"/>
          </a:xfrm>
        </p:grpSpPr>
        <p:sp>
          <p:nvSpPr>
            <p:cNvPr id="5" name="椭圆 4"/>
            <p:cNvSpPr/>
            <p:nvPr/>
          </p:nvSpPr>
          <p:spPr>
            <a:xfrm>
              <a:off x="10027920" y="1418508"/>
              <a:ext cx="609685" cy="60968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iconfont-10043-4933224"/>
            <p:cNvSpPr/>
            <p:nvPr/>
          </p:nvSpPr>
          <p:spPr>
            <a:xfrm>
              <a:off x="10031730" y="1421445"/>
              <a:ext cx="609685" cy="609685"/>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remove" display="0">
                  <p:stCondLst>
                    <p:cond delay="indefinite"/>
                  </p:stCondLst>
                </p:cTn>
                <p:tgtEl>
                  <p:spTgt spid="2"/>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1" y="0"/>
            <a:ext cx="12192000" cy="6858000"/>
          </a:xfrm>
          <a:prstGeom prst="rect">
            <a:avLst/>
          </a:prstGeom>
          <a:noFill/>
        </p:spPr>
      </p:pic>
      <p:pic>
        <p:nvPicPr>
          <p:cNvPr id="4098" name="Picture 2" descr="查看图片"/>
          <p:cNvPicPr>
            <a:picLocks noChangeAspect="1" noChangeArrowheads="1"/>
          </p:cNvPicPr>
          <p:nvPr/>
        </p:nvPicPr>
        <p:blipFill rotWithShape="1">
          <a:blip r:embed="rId3">
            <a:extLst>
              <a:ext uri="{28A0092B-C50C-407E-A947-70E740481C1C}">
                <a14:useLocalDpi xmlns:a14="http://schemas.microsoft.com/office/drawing/2010/main" val="0"/>
              </a:ext>
            </a:extLst>
          </a:blip>
          <a:srcRect r="44062" b="37229"/>
          <a:stretch>
            <a:fillRect/>
          </a:stretch>
        </p:blipFill>
        <p:spPr bwMode="auto">
          <a:xfrm>
            <a:off x="0" y="4680000"/>
            <a:ext cx="6819900" cy="217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056000" y="1270950"/>
            <a:ext cx="10080000" cy="4320000"/>
            <a:chOff x="1056000" y="1404300"/>
            <a:chExt cx="10080000" cy="4320000"/>
          </a:xfrm>
        </p:grpSpPr>
        <p:sp>
          <p:nvSpPr>
            <p:cNvPr id="8" name="Rectangle 10"/>
            <p:cNvSpPr/>
            <p:nvPr/>
          </p:nvSpPr>
          <p:spPr>
            <a:xfrm>
              <a:off x="1056000" y="1404300"/>
              <a:ext cx="10080000" cy="4320000"/>
            </a:xfrm>
            <a:prstGeom prst="rect">
              <a:avLst/>
            </a:prstGeom>
            <a:pattFill prst="pct25">
              <a:fgClr>
                <a:srgbClr val="FAE7D0"/>
              </a:fgClr>
              <a:bgClr>
                <a:srgbClr val="FFFDFD"/>
              </a:bgClr>
            </a:pattFill>
            <a:ln w="6350">
              <a:noFill/>
            </a:ln>
            <a:effectLst>
              <a:outerShdw blurRad="508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sp>
          <p:nvSpPr>
            <p:cNvPr id="15" name="Rectangle 10"/>
            <p:cNvSpPr/>
            <p:nvPr/>
          </p:nvSpPr>
          <p:spPr>
            <a:xfrm>
              <a:off x="1056000" y="1404300"/>
              <a:ext cx="10080000" cy="4320000"/>
            </a:xfrm>
            <a:prstGeom prst="frame">
              <a:avLst>
                <a:gd name="adj1" fmla="val 5696"/>
              </a:avLst>
            </a:prstGeom>
            <a:gradFill>
              <a:gsLst>
                <a:gs pos="0">
                  <a:srgbClr val="9E0406"/>
                </a:gs>
                <a:gs pos="100000">
                  <a:srgbClr val="D49A78"/>
                </a:gs>
              </a:gsLst>
              <a:lin ang="0" scaled="0"/>
            </a:gradFill>
            <a:ln w="12700">
              <a:gradFill>
                <a:gsLst>
                  <a:gs pos="0">
                    <a:srgbClr val="FFFDEB"/>
                  </a:gs>
                  <a:gs pos="100000">
                    <a:srgbClr val="FAE7D0"/>
                  </a:gs>
                  <a:gs pos="65000">
                    <a:srgbClr val="FFFDFD">
                      <a:alpha val="0"/>
                    </a:srgbClr>
                  </a:gs>
                  <a:gs pos="35000">
                    <a:srgbClr val="FFFDFD">
                      <a:alpha val="0"/>
                    </a:srgbClr>
                  </a:gs>
                </a:gsLst>
                <a:lin ang="1800000" scaled="0"/>
              </a:gradFill>
            </a:ln>
            <a:effectLst>
              <a:outerShdw blurRad="381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grpSp>
      <p:sp>
        <p:nvSpPr>
          <p:cNvPr id="6" name="矩形 5"/>
          <p:cNvSpPr/>
          <p:nvPr/>
        </p:nvSpPr>
        <p:spPr>
          <a:xfrm>
            <a:off x="1643078" y="1861865"/>
            <a:ext cx="8905844" cy="3138170"/>
          </a:xfrm>
          <a:prstGeom prst="rect">
            <a:avLst/>
          </a:prstGeom>
        </p:spPr>
        <p:txBody>
          <a:bodyPr wrap="square">
            <a:spAutoFit/>
          </a:bodyPr>
          <a:lstStyle/>
          <a:p>
            <a:pPr algn="just">
              <a:lnSpc>
                <a:spcPct val="150000"/>
              </a:lnSpc>
              <a:spcAft>
                <a:spcPts val="1200"/>
              </a:spcAft>
              <a:buClr>
                <a:srgbClr val="C00000"/>
              </a:buClr>
            </a:pPr>
            <a:r>
              <a:rPr lang="en-US" altLang="zh-CN" sz="22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200" dirty="0">
                <a:solidFill>
                  <a:schemeClr val="tx1">
                    <a:lumMod val="95000"/>
                    <a:lumOff val="5000"/>
                  </a:schemeClr>
                </a:solidFill>
                <a:latin typeface="微软雅黑" panose="020B0503020204020204" pitchFamily="34" charset="-122"/>
                <a:ea typeface="微软雅黑" panose="020B0503020204020204" pitchFamily="34" charset="-122"/>
              </a:rPr>
              <a:t>万物并育而不相害，道并行而不相悖。我们要站在世界历史的高度审视当今世界发展趋势和面临的重大问题，坚持和平发展道路，坚持独立自主的和平外交政策，坚持互利共赢的开放战略，不断拓展同世界各国的合作，积极参与全球治理，在更多领域、更高层面上实现合作共赢、共同发展，不依附别人、更不掠夺别人，同各国人民一道努力构建人类命运共同体，把世界建设得更加美好。</a:t>
            </a:r>
          </a:p>
        </p:txBody>
      </p:sp>
      <p:grpSp>
        <p:nvGrpSpPr>
          <p:cNvPr id="2" name="组合 1"/>
          <p:cNvGrpSpPr/>
          <p:nvPr/>
        </p:nvGrpSpPr>
        <p:grpSpPr>
          <a:xfrm>
            <a:off x="4476000" y="715325"/>
            <a:ext cx="3240000" cy="873963"/>
            <a:chOff x="4667248" y="188999"/>
            <a:chExt cx="3240000" cy="873963"/>
          </a:xfrm>
        </p:grpSpPr>
        <p:sp>
          <p:nvSpPr>
            <p:cNvPr id="13" name="缺角矩形 12"/>
            <p:cNvSpPr/>
            <p:nvPr/>
          </p:nvSpPr>
          <p:spPr>
            <a:xfrm>
              <a:off x="4667248" y="342962"/>
              <a:ext cx="3240000" cy="720000"/>
            </a:xfrm>
            <a:prstGeom prst="plaque">
              <a:avLst>
                <a:gd name="adj" fmla="val 0"/>
              </a:avLst>
            </a:prstGeom>
            <a:gradFill>
              <a:gsLst>
                <a:gs pos="0">
                  <a:srgbClr val="BA5140"/>
                </a:gs>
                <a:gs pos="100000">
                  <a:srgbClr val="BA5140">
                    <a:alpha val="0"/>
                  </a:srgbClr>
                </a:gs>
              </a:gsLst>
              <a:lin ang="5400000" scaled="0"/>
            </a:gradFill>
            <a:ln w="1905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11"/>
            <p:cNvSpPr/>
            <p:nvPr/>
          </p:nvSpPr>
          <p:spPr>
            <a:xfrm>
              <a:off x="4847248" y="188999"/>
              <a:ext cx="2880000" cy="792000"/>
            </a:xfrm>
            <a:prstGeom prst="rect">
              <a:avLst/>
            </a:prstGeom>
            <a:gradFill>
              <a:gsLst>
                <a:gs pos="60000">
                  <a:srgbClr val="9E0406"/>
                </a:gs>
                <a:gs pos="100000">
                  <a:srgbClr val="B00000">
                    <a:alpha val="0"/>
                  </a:srgbClr>
                </a:gs>
              </a:gsLst>
              <a:lin ang="5400000" scaled="0"/>
            </a:gradFill>
            <a:ln w="1270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文本框 15"/>
            <p:cNvSpPr txBox="1"/>
            <p:nvPr/>
          </p:nvSpPr>
          <p:spPr>
            <a:xfrm>
              <a:off x="5302243" y="359866"/>
              <a:ext cx="1970010" cy="450266"/>
            </a:xfrm>
            <a:custGeom>
              <a:avLst/>
              <a:gdLst/>
              <a:ahLst/>
              <a:cxnLst/>
              <a:rect l="l" t="t" r="r" b="b"/>
              <a:pathLst>
                <a:path w="1971973" h="450266">
                  <a:moveTo>
                    <a:pt x="1706249" y="321431"/>
                  </a:moveTo>
                  <a:cubicBezTo>
                    <a:pt x="1709207" y="321431"/>
                    <a:pt x="1711672" y="322088"/>
                    <a:pt x="1713644" y="323403"/>
                  </a:cubicBezTo>
                  <a:cubicBezTo>
                    <a:pt x="1716273" y="326032"/>
                    <a:pt x="1712329" y="330634"/>
                    <a:pt x="1701812" y="337207"/>
                  </a:cubicBezTo>
                  <a:cubicBezTo>
                    <a:pt x="1691295" y="342466"/>
                    <a:pt x="1674862" y="351668"/>
                    <a:pt x="1652513" y="364815"/>
                  </a:cubicBezTo>
                  <a:cubicBezTo>
                    <a:pt x="1634108" y="376646"/>
                    <a:pt x="1618989" y="385849"/>
                    <a:pt x="1607158" y="392422"/>
                  </a:cubicBezTo>
                  <a:cubicBezTo>
                    <a:pt x="1600584" y="396366"/>
                    <a:pt x="1591382" y="403597"/>
                    <a:pt x="1579550" y="414114"/>
                  </a:cubicBezTo>
                  <a:cubicBezTo>
                    <a:pt x="1578235" y="415429"/>
                    <a:pt x="1575606" y="417401"/>
                    <a:pt x="1571662" y="420030"/>
                  </a:cubicBezTo>
                  <a:cubicBezTo>
                    <a:pt x="1569033" y="421344"/>
                    <a:pt x="1567061" y="422659"/>
                    <a:pt x="1565746" y="423974"/>
                  </a:cubicBezTo>
                  <a:cubicBezTo>
                    <a:pt x="1561802" y="423974"/>
                    <a:pt x="1557858" y="421344"/>
                    <a:pt x="1553914" y="416086"/>
                  </a:cubicBezTo>
                  <a:cubicBezTo>
                    <a:pt x="1548656" y="409513"/>
                    <a:pt x="1540768" y="395709"/>
                    <a:pt x="1530251" y="374674"/>
                  </a:cubicBezTo>
                  <a:cubicBezTo>
                    <a:pt x="1569690" y="365472"/>
                    <a:pt x="1624905" y="348381"/>
                    <a:pt x="1695896" y="323403"/>
                  </a:cubicBezTo>
                  <a:cubicBezTo>
                    <a:pt x="1699840" y="322088"/>
                    <a:pt x="1703291" y="321431"/>
                    <a:pt x="1706249" y="321431"/>
                  </a:cubicBezTo>
                  <a:close/>
                  <a:moveTo>
                    <a:pt x="1861542" y="285936"/>
                  </a:moveTo>
                  <a:cubicBezTo>
                    <a:pt x="1840508" y="287250"/>
                    <a:pt x="1808956" y="289222"/>
                    <a:pt x="1766887" y="291852"/>
                  </a:cubicBezTo>
                  <a:cubicBezTo>
                    <a:pt x="1766887" y="301054"/>
                    <a:pt x="1767545" y="319459"/>
                    <a:pt x="1768859" y="347067"/>
                  </a:cubicBezTo>
                  <a:cubicBezTo>
                    <a:pt x="1770174" y="360213"/>
                    <a:pt x="1770831" y="370730"/>
                    <a:pt x="1770831" y="378618"/>
                  </a:cubicBezTo>
                  <a:cubicBezTo>
                    <a:pt x="1785292" y="377304"/>
                    <a:pt x="1804355" y="375989"/>
                    <a:pt x="1828019" y="374674"/>
                  </a:cubicBezTo>
                  <a:cubicBezTo>
                    <a:pt x="1842480" y="373360"/>
                    <a:pt x="1852339" y="372702"/>
                    <a:pt x="1857598" y="372702"/>
                  </a:cubicBezTo>
                  <a:cubicBezTo>
                    <a:pt x="1857598" y="363500"/>
                    <a:pt x="1858255" y="351011"/>
                    <a:pt x="1859570" y="335235"/>
                  </a:cubicBezTo>
                  <a:cubicBezTo>
                    <a:pt x="1860885" y="319459"/>
                    <a:pt x="1861542" y="303026"/>
                    <a:pt x="1861542" y="285936"/>
                  </a:cubicBezTo>
                  <a:close/>
                  <a:moveTo>
                    <a:pt x="1881262" y="244524"/>
                  </a:moveTo>
                  <a:cubicBezTo>
                    <a:pt x="1883891" y="247154"/>
                    <a:pt x="1889150" y="251098"/>
                    <a:pt x="1897038" y="256356"/>
                  </a:cubicBezTo>
                  <a:cubicBezTo>
                    <a:pt x="1904925" y="261615"/>
                    <a:pt x="1910841" y="265559"/>
                    <a:pt x="1914785" y="268188"/>
                  </a:cubicBezTo>
                  <a:cubicBezTo>
                    <a:pt x="1923988" y="274761"/>
                    <a:pt x="1928589" y="280020"/>
                    <a:pt x="1928589" y="283964"/>
                  </a:cubicBezTo>
                  <a:cubicBezTo>
                    <a:pt x="1928589" y="289222"/>
                    <a:pt x="1922016" y="295796"/>
                    <a:pt x="1908869" y="303683"/>
                  </a:cubicBezTo>
                  <a:lnTo>
                    <a:pt x="1906897" y="362843"/>
                  </a:lnTo>
                  <a:lnTo>
                    <a:pt x="1912813" y="366787"/>
                  </a:lnTo>
                  <a:cubicBezTo>
                    <a:pt x="1920701" y="373360"/>
                    <a:pt x="1923988" y="378618"/>
                    <a:pt x="1922673" y="382562"/>
                  </a:cubicBezTo>
                  <a:cubicBezTo>
                    <a:pt x="1922673" y="385192"/>
                    <a:pt x="1920701" y="386506"/>
                    <a:pt x="1916757" y="386506"/>
                  </a:cubicBezTo>
                  <a:cubicBezTo>
                    <a:pt x="1912813" y="387821"/>
                    <a:pt x="1908212" y="388478"/>
                    <a:pt x="1902953" y="388478"/>
                  </a:cubicBezTo>
                  <a:cubicBezTo>
                    <a:pt x="1889807" y="388478"/>
                    <a:pt x="1877975" y="389136"/>
                    <a:pt x="1867458" y="390450"/>
                  </a:cubicBezTo>
                  <a:cubicBezTo>
                    <a:pt x="1859570" y="390450"/>
                    <a:pt x="1840508" y="391108"/>
                    <a:pt x="1810271" y="392422"/>
                  </a:cubicBezTo>
                  <a:cubicBezTo>
                    <a:pt x="1793180" y="393737"/>
                    <a:pt x="1780034" y="394394"/>
                    <a:pt x="1770831" y="394394"/>
                  </a:cubicBezTo>
                  <a:cubicBezTo>
                    <a:pt x="1770831" y="412799"/>
                    <a:pt x="1770174" y="422659"/>
                    <a:pt x="1768859" y="423974"/>
                  </a:cubicBezTo>
                  <a:cubicBezTo>
                    <a:pt x="1766230" y="429232"/>
                    <a:pt x="1760314" y="434491"/>
                    <a:pt x="1751112" y="439750"/>
                  </a:cubicBezTo>
                  <a:cubicBezTo>
                    <a:pt x="1740594" y="446323"/>
                    <a:pt x="1733364" y="448295"/>
                    <a:pt x="1729420" y="445665"/>
                  </a:cubicBezTo>
                  <a:cubicBezTo>
                    <a:pt x="1726791" y="444351"/>
                    <a:pt x="1725476" y="439092"/>
                    <a:pt x="1725476" y="429890"/>
                  </a:cubicBezTo>
                  <a:lnTo>
                    <a:pt x="1725476" y="416086"/>
                  </a:lnTo>
                  <a:cubicBezTo>
                    <a:pt x="1726791" y="409513"/>
                    <a:pt x="1727448" y="406226"/>
                    <a:pt x="1727448" y="406226"/>
                  </a:cubicBezTo>
                  <a:cubicBezTo>
                    <a:pt x="1727448" y="362843"/>
                    <a:pt x="1726133" y="326690"/>
                    <a:pt x="1723504" y="297768"/>
                  </a:cubicBezTo>
                  <a:cubicBezTo>
                    <a:pt x="1723504" y="295138"/>
                    <a:pt x="1722847" y="287908"/>
                    <a:pt x="1721532" y="276076"/>
                  </a:cubicBezTo>
                  <a:cubicBezTo>
                    <a:pt x="1720217" y="265559"/>
                    <a:pt x="1719560" y="256356"/>
                    <a:pt x="1719560" y="248468"/>
                  </a:cubicBezTo>
                  <a:cubicBezTo>
                    <a:pt x="1723504" y="249783"/>
                    <a:pt x="1730735" y="252412"/>
                    <a:pt x="1741252" y="256356"/>
                  </a:cubicBezTo>
                  <a:cubicBezTo>
                    <a:pt x="1746510" y="258985"/>
                    <a:pt x="1750454" y="260957"/>
                    <a:pt x="1753084" y="262272"/>
                  </a:cubicBezTo>
                  <a:cubicBezTo>
                    <a:pt x="1754398" y="263587"/>
                    <a:pt x="1757027" y="264901"/>
                    <a:pt x="1760971" y="266216"/>
                  </a:cubicBezTo>
                  <a:cubicBezTo>
                    <a:pt x="1768859" y="270160"/>
                    <a:pt x="1774775" y="273447"/>
                    <a:pt x="1778719" y="276076"/>
                  </a:cubicBezTo>
                  <a:lnTo>
                    <a:pt x="1861542" y="270160"/>
                  </a:lnTo>
                  <a:close/>
                  <a:moveTo>
                    <a:pt x="774985" y="185365"/>
                  </a:moveTo>
                  <a:cubicBezTo>
                    <a:pt x="753951" y="186680"/>
                    <a:pt x="721742" y="188652"/>
                    <a:pt x="678358" y="191281"/>
                  </a:cubicBezTo>
                  <a:cubicBezTo>
                    <a:pt x="680988" y="211001"/>
                    <a:pt x="682302" y="230063"/>
                    <a:pt x="682302" y="248468"/>
                  </a:cubicBezTo>
                  <a:lnTo>
                    <a:pt x="771041" y="242552"/>
                  </a:lnTo>
                  <a:cubicBezTo>
                    <a:pt x="771041" y="234664"/>
                    <a:pt x="771698" y="224805"/>
                    <a:pt x="773013" y="212973"/>
                  </a:cubicBezTo>
                  <a:cubicBezTo>
                    <a:pt x="773013" y="202455"/>
                    <a:pt x="773670" y="193253"/>
                    <a:pt x="774985" y="185365"/>
                  </a:cubicBezTo>
                  <a:close/>
                  <a:moveTo>
                    <a:pt x="82823" y="149870"/>
                  </a:moveTo>
                  <a:cubicBezTo>
                    <a:pt x="85452" y="151184"/>
                    <a:pt x="90053" y="154471"/>
                    <a:pt x="96626" y="159729"/>
                  </a:cubicBezTo>
                  <a:cubicBezTo>
                    <a:pt x="104514" y="163673"/>
                    <a:pt x="110430" y="167617"/>
                    <a:pt x="114374" y="171561"/>
                  </a:cubicBezTo>
                  <a:cubicBezTo>
                    <a:pt x="124891" y="180764"/>
                    <a:pt x="129493" y="186680"/>
                    <a:pt x="128178" y="189309"/>
                  </a:cubicBezTo>
                  <a:cubicBezTo>
                    <a:pt x="128178" y="194568"/>
                    <a:pt x="122262" y="199826"/>
                    <a:pt x="110430" y="205085"/>
                  </a:cubicBezTo>
                  <a:lnTo>
                    <a:pt x="108458" y="333263"/>
                  </a:lnTo>
                  <a:cubicBezTo>
                    <a:pt x="111088" y="331948"/>
                    <a:pt x="116346" y="328662"/>
                    <a:pt x="124234" y="323403"/>
                  </a:cubicBezTo>
                  <a:cubicBezTo>
                    <a:pt x="137381" y="314201"/>
                    <a:pt x="146583" y="308285"/>
                    <a:pt x="151842" y="305655"/>
                  </a:cubicBezTo>
                  <a:cubicBezTo>
                    <a:pt x="159730" y="299082"/>
                    <a:pt x="164331" y="297768"/>
                    <a:pt x="165646" y="301711"/>
                  </a:cubicBezTo>
                  <a:cubicBezTo>
                    <a:pt x="169589" y="304341"/>
                    <a:pt x="167617" y="308942"/>
                    <a:pt x="159730" y="315515"/>
                  </a:cubicBezTo>
                  <a:cubicBezTo>
                    <a:pt x="138695" y="344437"/>
                    <a:pt x="122262" y="367444"/>
                    <a:pt x="110430" y="384534"/>
                  </a:cubicBezTo>
                  <a:cubicBezTo>
                    <a:pt x="107801" y="387164"/>
                    <a:pt x="104514" y="391765"/>
                    <a:pt x="100570" y="398338"/>
                  </a:cubicBezTo>
                  <a:cubicBezTo>
                    <a:pt x="99256" y="402282"/>
                    <a:pt x="97941" y="404911"/>
                    <a:pt x="96626" y="406226"/>
                  </a:cubicBezTo>
                  <a:cubicBezTo>
                    <a:pt x="96626" y="406226"/>
                    <a:pt x="96626" y="406883"/>
                    <a:pt x="96626" y="408198"/>
                  </a:cubicBezTo>
                  <a:cubicBezTo>
                    <a:pt x="93997" y="413457"/>
                    <a:pt x="91368" y="416086"/>
                    <a:pt x="88739" y="416086"/>
                  </a:cubicBezTo>
                  <a:cubicBezTo>
                    <a:pt x="86109" y="417401"/>
                    <a:pt x="81508" y="414771"/>
                    <a:pt x="74935" y="408198"/>
                  </a:cubicBezTo>
                  <a:cubicBezTo>
                    <a:pt x="76249" y="409513"/>
                    <a:pt x="74935" y="408855"/>
                    <a:pt x="70991" y="406226"/>
                  </a:cubicBezTo>
                  <a:cubicBezTo>
                    <a:pt x="68361" y="403597"/>
                    <a:pt x="64418" y="398995"/>
                    <a:pt x="59159" y="392422"/>
                  </a:cubicBezTo>
                  <a:cubicBezTo>
                    <a:pt x="49956" y="384534"/>
                    <a:pt x="45355" y="379276"/>
                    <a:pt x="45355" y="376646"/>
                  </a:cubicBezTo>
                  <a:cubicBezTo>
                    <a:pt x="59816" y="367444"/>
                    <a:pt x="66390" y="354297"/>
                    <a:pt x="65075" y="337207"/>
                  </a:cubicBezTo>
                  <a:lnTo>
                    <a:pt x="67047" y="189309"/>
                  </a:lnTo>
                  <a:cubicBezTo>
                    <a:pt x="57844" y="190624"/>
                    <a:pt x="46012" y="191938"/>
                    <a:pt x="31551" y="193253"/>
                  </a:cubicBezTo>
                  <a:cubicBezTo>
                    <a:pt x="22349" y="195882"/>
                    <a:pt x="15118" y="197197"/>
                    <a:pt x="9860" y="197197"/>
                  </a:cubicBezTo>
                  <a:cubicBezTo>
                    <a:pt x="8545" y="195882"/>
                    <a:pt x="5916" y="191938"/>
                    <a:pt x="1972" y="185365"/>
                  </a:cubicBezTo>
                  <a:cubicBezTo>
                    <a:pt x="1972" y="182736"/>
                    <a:pt x="1314" y="180764"/>
                    <a:pt x="0" y="179449"/>
                  </a:cubicBezTo>
                  <a:cubicBezTo>
                    <a:pt x="19720" y="179449"/>
                    <a:pt x="41411" y="178135"/>
                    <a:pt x="65075" y="175505"/>
                  </a:cubicBezTo>
                  <a:close/>
                  <a:moveTo>
                    <a:pt x="788789" y="143954"/>
                  </a:moveTo>
                  <a:cubicBezTo>
                    <a:pt x="791418" y="145268"/>
                    <a:pt x="795362" y="147898"/>
                    <a:pt x="800621" y="151842"/>
                  </a:cubicBezTo>
                  <a:cubicBezTo>
                    <a:pt x="807194" y="155785"/>
                    <a:pt x="815082" y="161701"/>
                    <a:pt x="824284" y="169589"/>
                  </a:cubicBezTo>
                  <a:cubicBezTo>
                    <a:pt x="825599" y="170904"/>
                    <a:pt x="827571" y="172876"/>
                    <a:pt x="830200" y="175505"/>
                  </a:cubicBezTo>
                  <a:cubicBezTo>
                    <a:pt x="835459" y="178135"/>
                    <a:pt x="838088" y="181421"/>
                    <a:pt x="838088" y="185365"/>
                  </a:cubicBezTo>
                  <a:cubicBezTo>
                    <a:pt x="838088" y="190624"/>
                    <a:pt x="832172" y="195225"/>
                    <a:pt x="820340" y="199169"/>
                  </a:cubicBezTo>
                  <a:cubicBezTo>
                    <a:pt x="820340" y="200484"/>
                    <a:pt x="820340" y="203113"/>
                    <a:pt x="820340" y="207057"/>
                  </a:cubicBezTo>
                  <a:cubicBezTo>
                    <a:pt x="819026" y="216259"/>
                    <a:pt x="818368" y="223490"/>
                    <a:pt x="818368" y="228748"/>
                  </a:cubicBezTo>
                  <a:cubicBezTo>
                    <a:pt x="831515" y="240580"/>
                    <a:pt x="838088" y="248468"/>
                    <a:pt x="838088" y="252412"/>
                  </a:cubicBezTo>
                  <a:cubicBezTo>
                    <a:pt x="836773" y="255041"/>
                    <a:pt x="830200" y="256356"/>
                    <a:pt x="818368" y="256356"/>
                  </a:cubicBezTo>
                  <a:cubicBezTo>
                    <a:pt x="809166" y="257671"/>
                    <a:pt x="797334" y="258328"/>
                    <a:pt x="782873" y="258328"/>
                  </a:cubicBezTo>
                  <a:cubicBezTo>
                    <a:pt x="777614" y="258328"/>
                    <a:pt x="769726" y="258328"/>
                    <a:pt x="759209" y="258328"/>
                  </a:cubicBezTo>
                  <a:cubicBezTo>
                    <a:pt x="742119" y="259643"/>
                    <a:pt x="728972" y="260300"/>
                    <a:pt x="719770" y="260300"/>
                  </a:cubicBezTo>
                  <a:cubicBezTo>
                    <a:pt x="722399" y="261615"/>
                    <a:pt x="726343" y="262929"/>
                    <a:pt x="731602" y="264244"/>
                  </a:cubicBezTo>
                  <a:cubicBezTo>
                    <a:pt x="736860" y="266873"/>
                    <a:pt x="740804" y="268845"/>
                    <a:pt x="743433" y="270160"/>
                  </a:cubicBezTo>
                  <a:cubicBezTo>
                    <a:pt x="759209" y="276733"/>
                    <a:pt x="767097" y="281992"/>
                    <a:pt x="767097" y="285936"/>
                  </a:cubicBezTo>
                  <a:cubicBezTo>
                    <a:pt x="767097" y="289880"/>
                    <a:pt x="763153" y="294481"/>
                    <a:pt x="755265" y="299739"/>
                  </a:cubicBezTo>
                  <a:lnTo>
                    <a:pt x="755265" y="321431"/>
                  </a:lnTo>
                  <a:lnTo>
                    <a:pt x="804565" y="319459"/>
                  </a:lnTo>
                  <a:cubicBezTo>
                    <a:pt x="812452" y="303683"/>
                    <a:pt x="820340" y="291194"/>
                    <a:pt x="828228" y="281992"/>
                  </a:cubicBezTo>
                  <a:cubicBezTo>
                    <a:pt x="830858" y="283306"/>
                    <a:pt x="834801" y="286593"/>
                    <a:pt x="840060" y="291852"/>
                  </a:cubicBezTo>
                  <a:cubicBezTo>
                    <a:pt x="849263" y="298425"/>
                    <a:pt x="857151" y="304341"/>
                    <a:pt x="863724" y="309599"/>
                  </a:cubicBezTo>
                  <a:cubicBezTo>
                    <a:pt x="872926" y="317487"/>
                    <a:pt x="877528" y="323403"/>
                    <a:pt x="877528" y="327347"/>
                  </a:cubicBezTo>
                  <a:cubicBezTo>
                    <a:pt x="877528" y="331291"/>
                    <a:pt x="870954" y="333263"/>
                    <a:pt x="857808" y="333263"/>
                  </a:cubicBezTo>
                  <a:cubicBezTo>
                    <a:pt x="832830" y="333263"/>
                    <a:pt x="815082" y="333920"/>
                    <a:pt x="804565" y="335235"/>
                  </a:cubicBezTo>
                  <a:lnTo>
                    <a:pt x="755265" y="337207"/>
                  </a:lnTo>
                  <a:lnTo>
                    <a:pt x="755265" y="398338"/>
                  </a:lnTo>
                  <a:cubicBezTo>
                    <a:pt x="785502" y="398338"/>
                    <a:pt x="820340" y="397023"/>
                    <a:pt x="859780" y="394394"/>
                  </a:cubicBezTo>
                  <a:cubicBezTo>
                    <a:pt x="862409" y="390450"/>
                    <a:pt x="867010" y="384534"/>
                    <a:pt x="873584" y="376646"/>
                  </a:cubicBezTo>
                  <a:cubicBezTo>
                    <a:pt x="881472" y="366129"/>
                    <a:pt x="887387" y="358241"/>
                    <a:pt x="891331" y="352983"/>
                  </a:cubicBezTo>
                  <a:cubicBezTo>
                    <a:pt x="899219" y="359556"/>
                    <a:pt x="910394" y="370073"/>
                    <a:pt x="924855" y="384534"/>
                  </a:cubicBezTo>
                  <a:cubicBezTo>
                    <a:pt x="928799" y="388478"/>
                    <a:pt x="932743" y="392422"/>
                    <a:pt x="936687" y="396366"/>
                  </a:cubicBezTo>
                  <a:cubicBezTo>
                    <a:pt x="939316" y="400310"/>
                    <a:pt x="940631" y="404254"/>
                    <a:pt x="940631" y="408198"/>
                  </a:cubicBezTo>
                  <a:cubicBezTo>
                    <a:pt x="939316" y="412142"/>
                    <a:pt x="936030" y="413457"/>
                    <a:pt x="930771" y="412142"/>
                  </a:cubicBezTo>
                  <a:cubicBezTo>
                    <a:pt x="928142" y="412142"/>
                    <a:pt x="924198" y="412142"/>
                    <a:pt x="918939" y="412142"/>
                  </a:cubicBezTo>
                  <a:cubicBezTo>
                    <a:pt x="901849" y="410827"/>
                    <a:pt x="882129" y="410827"/>
                    <a:pt x="859780" y="412142"/>
                  </a:cubicBezTo>
                  <a:cubicBezTo>
                    <a:pt x="784845" y="412142"/>
                    <a:pt x="698078" y="416743"/>
                    <a:pt x="599480" y="425946"/>
                  </a:cubicBezTo>
                  <a:cubicBezTo>
                    <a:pt x="596850" y="425946"/>
                    <a:pt x="592249" y="426603"/>
                    <a:pt x="585676" y="427918"/>
                  </a:cubicBezTo>
                  <a:cubicBezTo>
                    <a:pt x="579102" y="427918"/>
                    <a:pt x="563327" y="429890"/>
                    <a:pt x="538348" y="433834"/>
                  </a:cubicBezTo>
                  <a:lnTo>
                    <a:pt x="524545" y="408198"/>
                  </a:lnTo>
                  <a:cubicBezTo>
                    <a:pt x="544264" y="408198"/>
                    <a:pt x="569243" y="408198"/>
                    <a:pt x="599480" y="408198"/>
                  </a:cubicBezTo>
                  <a:lnTo>
                    <a:pt x="705966" y="402282"/>
                  </a:lnTo>
                  <a:cubicBezTo>
                    <a:pt x="705966" y="393080"/>
                    <a:pt x="705966" y="372045"/>
                    <a:pt x="705966" y="339179"/>
                  </a:cubicBezTo>
                  <a:cubicBezTo>
                    <a:pt x="704651" y="339179"/>
                    <a:pt x="702679" y="339179"/>
                    <a:pt x="700050" y="339179"/>
                  </a:cubicBezTo>
                  <a:cubicBezTo>
                    <a:pt x="682960" y="341808"/>
                    <a:pt x="664555" y="343123"/>
                    <a:pt x="644835" y="343123"/>
                  </a:cubicBezTo>
                  <a:cubicBezTo>
                    <a:pt x="627744" y="344437"/>
                    <a:pt x="612626" y="346409"/>
                    <a:pt x="599480" y="349039"/>
                  </a:cubicBezTo>
                  <a:lnTo>
                    <a:pt x="589620" y="329319"/>
                  </a:lnTo>
                  <a:cubicBezTo>
                    <a:pt x="614598" y="329319"/>
                    <a:pt x="631031" y="328662"/>
                    <a:pt x="638919" y="327347"/>
                  </a:cubicBezTo>
                  <a:cubicBezTo>
                    <a:pt x="644177" y="327347"/>
                    <a:pt x="666527" y="326690"/>
                    <a:pt x="705966" y="325375"/>
                  </a:cubicBezTo>
                  <a:lnTo>
                    <a:pt x="705966" y="291852"/>
                  </a:lnTo>
                  <a:cubicBezTo>
                    <a:pt x="705966" y="287908"/>
                    <a:pt x="705966" y="278048"/>
                    <a:pt x="705966" y="262272"/>
                  </a:cubicBezTo>
                  <a:lnTo>
                    <a:pt x="682302" y="262272"/>
                  </a:lnTo>
                  <a:cubicBezTo>
                    <a:pt x="680988" y="270160"/>
                    <a:pt x="677044" y="277390"/>
                    <a:pt x="670470" y="283964"/>
                  </a:cubicBezTo>
                  <a:cubicBezTo>
                    <a:pt x="659953" y="291852"/>
                    <a:pt x="652723" y="295138"/>
                    <a:pt x="648779" y="293824"/>
                  </a:cubicBezTo>
                  <a:cubicBezTo>
                    <a:pt x="644835" y="292509"/>
                    <a:pt x="642863" y="287908"/>
                    <a:pt x="642863" y="280020"/>
                  </a:cubicBezTo>
                  <a:cubicBezTo>
                    <a:pt x="642863" y="277390"/>
                    <a:pt x="642863" y="270160"/>
                    <a:pt x="642863" y="258328"/>
                  </a:cubicBezTo>
                  <a:cubicBezTo>
                    <a:pt x="641548" y="251755"/>
                    <a:pt x="640891" y="240580"/>
                    <a:pt x="640891" y="224805"/>
                  </a:cubicBezTo>
                  <a:cubicBezTo>
                    <a:pt x="639576" y="211658"/>
                    <a:pt x="638919" y="201141"/>
                    <a:pt x="638919" y="193253"/>
                  </a:cubicBezTo>
                  <a:cubicBezTo>
                    <a:pt x="637604" y="180106"/>
                    <a:pt x="635632" y="167617"/>
                    <a:pt x="633003" y="155785"/>
                  </a:cubicBezTo>
                  <a:cubicBezTo>
                    <a:pt x="639576" y="158415"/>
                    <a:pt x="650751" y="161701"/>
                    <a:pt x="666527" y="165645"/>
                  </a:cubicBezTo>
                  <a:cubicBezTo>
                    <a:pt x="677044" y="169589"/>
                    <a:pt x="683617" y="172876"/>
                    <a:pt x="686246" y="175505"/>
                  </a:cubicBezTo>
                  <a:lnTo>
                    <a:pt x="771041" y="171561"/>
                  </a:lnTo>
                  <a:close/>
                  <a:moveTo>
                    <a:pt x="1105291" y="134094"/>
                  </a:moveTo>
                  <a:cubicBezTo>
                    <a:pt x="1105948" y="133436"/>
                    <a:pt x="1106934" y="133436"/>
                    <a:pt x="1108248" y="134094"/>
                  </a:cubicBezTo>
                  <a:cubicBezTo>
                    <a:pt x="1112192" y="132779"/>
                    <a:pt x="1114822" y="137380"/>
                    <a:pt x="1116136" y="147898"/>
                  </a:cubicBezTo>
                  <a:cubicBezTo>
                    <a:pt x="1118766" y="153156"/>
                    <a:pt x="1120080" y="163673"/>
                    <a:pt x="1120080" y="179449"/>
                  </a:cubicBezTo>
                  <a:cubicBezTo>
                    <a:pt x="1122710" y="200484"/>
                    <a:pt x="1122052" y="220203"/>
                    <a:pt x="1118108" y="238608"/>
                  </a:cubicBezTo>
                  <a:cubicBezTo>
                    <a:pt x="1111535" y="268845"/>
                    <a:pt x="1102333" y="289880"/>
                    <a:pt x="1090501" y="301711"/>
                  </a:cubicBezTo>
                  <a:cubicBezTo>
                    <a:pt x="1082613" y="310914"/>
                    <a:pt x="1073410" y="315515"/>
                    <a:pt x="1062893" y="315515"/>
                  </a:cubicBezTo>
                  <a:cubicBezTo>
                    <a:pt x="1051061" y="314201"/>
                    <a:pt x="1043831" y="307627"/>
                    <a:pt x="1041201" y="295796"/>
                  </a:cubicBezTo>
                  <a:cubicBezTo>
                    <a:pt x="1038572" y="283964"/>
                    <a:pt x="1039229" y="273447"/>
                    <a:pt x="1043173" y="264244"/>
                  </a:cubicBezTo>
                  <a:cubicBezTo>
                    <a:pt x="1047117" y="257671"/>
                    <a:pt x="1052376" y="250440"/>
                    <a:pt x="1058949" y="242552"/>
                  </a:cubicBezTo>
                  <a:cubicBezTo>
                    <a:pt x="1062893" y="238608"/>
                    <a:pt x="1067494" y="233350"/>
                    <a:pt x="1072753" y="226777"/>
                  </a:cubicBezTo>
                  <a:cubicBezTo>
                    <a:pt x="1074068" y="224147"/>
                    <a:pt x="1075382" y="222175"/>
                    <a:pt x="1076697" y="220861"/>
                  </a:cubicBezTo>
                  <a:cubicBezTo>
                    <a:pt x="1083270" y="209029"/>
                    <a:pt x="1089843" y="193253"/>
                    <a:pt x="1096417" y="173533"/>
                  </a:cubicBezTo>
                  <a:cubicBezTo>
                    <a:pt x="1100361" y="163016"/>
                    <a:pt x="1102333" y="153814"/>
                    <a:pt x="1102333" y="145926"/>
                  </a:cubicBezTo>
                  <a:cubicBezTo>
                    <a:pt x="1103647" y="140667"/>
                    <a:pt x="1104305" y="138038"/>
                    <a:pt x="1104305" y="138038"/>
                  </a:cubicBezTo>
                  <a:cubicBezTo>
                    <a:pt x="1104305" y="136066"/>
                    <a:pt x="1104633" y="134751"/>
                    <a:pt x="1105291" y="134094"/>
                  </a:cubicBezTo>
                  <a:close/>
                  <a:moveTo>
                    <a:pt x="1304460" y="125220"/>
                  </a:moveTo>
                  <a:cubicBezTo>
                    <a:pt x="1305775" y="125220"/>
                    <a:pt x="1307418" y="125549"/>
                    <a:pt x="1309390" y="126206"/>
                  </a:cubicBezTo>
                  <a:cubicBezTo>
                    <a:pt x="1312019" y="127521"/>
                    <a:pt x="1313991" y="128178"/>
                    <a:pt x="1315306" y="128178"/>
                  </a:cubicBezTo>
                  <a:cubicBezTo>
                    <a:pt x="1335025" y="138695"/>
                    <a:pt x="1356060" y="153156"/>
                    <a:pt x="1378409" y="171561"/>
                  </a:cubicBezTo>
                  <a:cubicBezTo>
                    <a:pt x="1423107" y="207057"/>
                    <a:pt x="1440855" y="240580"/>
                    <a:pt x="1431652" y="272132"/>
                  </a:cubicBezTo>
                  <a:cubicBezTo>
                    <a:pt x="1429023" y="281334"/>
                    <a:pt x="1424421" y="289222"/>
                    <a:pt x="1417848" y="295796"/>
                  </a:cubicBezTo>
                  <a:cubicBezTo>
                    <a:pt x="1409960" y="303683"/>
                    <a:pt x="1400758" y="306313"/>
                    <a:pt x="1390241" y="303683"/>
                  </a:cubicBezTo>
                  <a:cubicBezTo>
                    <a:pt x="1382353" y="301054"/>
                    <a:pt x="1377094" y="295138"/>
                    <a:pt x="1374465" y="285936"/>
                  </a:cubicBezTo>
                  <a:cubicBezTo>
                    <a:pt x="1373150" y="279362"/>
                    <a:pt x="1371178" y="268188"/>
                    <a:pt x="1368549" y="252412"/>
                  </a:cubicBezTo>
                  <a:cubicBezTo>
                    <a:pt x="1360661" y="220861"/>
                    <a:pt x="1348172" y="192596"/>
                    <a:pt x="1331081" y="167617"/>
                  </a:cubicBezTo>
                  <a:cubicBezTo>
                    <a:pt x="1329767" y="164988"/>
                    <a:pt x="1325823" y="160387"/>
                    <a:pt x="1319250" y="153814"/>
                  </a:cubicBezTo>
                  <a:cubicBezTo>
                    <a:pt x="1313991" y="148555"/>
                    <a:pt x="1310047" y="143954"/>
                    <a:pt x="1307418" y="140010"/>
                  </a:cubicBezTo>
                  <a:cubicBezTo>
                    <a:pt x="1302159" y="134751"/>
                    <a:pt x="1300187" y="130150"/>
                    <a:pt x="1301502" y="126206"/>
                  </a:cubicBezTo>
                  <a:cubicBezTo>
                    <a:pt x="1302159" y="125549"/>
                    <a:pt x="1303145" y="125220"/>
                    <a:pt x="1304460" y="125220"/>
                  </a:cubicBezTo>
                  <a:close/>
                  <a:moveTo>
                    <a:pt x="264244" y="61131"/>
                  </a:moveTo>
                  <a:lnTo>
                    <a:pt x="220861" y="65075"/>
                  </a:lnTo>
                  <a:cubicBezTo>
                    <a:pt x="220861" y="88738"/>
                    <a:pt x="222833" y="132122"/>
                    <a:pt x="226777" y="195225"/>
                  </a:cubicBezTo>
                  <a:lnTo>
                    <a:pt x="266216" y="193253"/>
                  </a:lnTo>
                  <a:lnTo>
                    <a:pt x="264244" y="138038"/>
                  </a:lnTo>
                  <a:cubicBezTo>
                    <a:pt x="261615" y="138038"/>
                    <a:pt x="258328" y="138038"/>
                    <a:pt x="254384" y="138038"/>
                  </a:cubicBezTo>
                  <a:cubicBezTo>
                    <a:pt x="249126" y="139352"/>
                    <a:pt x="245182" y="140010"/>
                    <a:pt x="242552" y="140010"/>
                  </a:cubicBezTo>
                  <a:cubicBezTo>
                    <a:pt x="241238" y="138695"/>
                    <a:pt x="238608" y="134751"/>
                    <a:pt x="234665" y="128178"/>
                  </a:cubicBezTo>
                  <a:cubicBezTo>
                    <a:pt x="234665" y="125549"/>
                    <a:pt x="234007" y="123577"/>
                    <a:pt x="232693" y="122262"/>
                  </a:cubicBezTo>
                  <a:cubicBezTo>
                    <a:pt x="236636" y="122262"/>
                    <a:pt x="242552" y="121605"/>
                    <a:pt x="250440" y="120290"/>
                  </a:cubicBezTo>
                  <a:cubicBezTo>
                    <a:pt x="257014" y="120290"/>
                    <a:pt x="261615" y="120290"/>
                    <a:pt x="264244" y="120290"/>
                  </a:cubicBezTo>
                  <a:close/>
                  <a:moveTo>
                    <a:pt x="335235" y="57187"/>
                  </a:moveTo>
                  <a:cubicBezTo>
                    <a:pt x="322089" y="58502"/>
                    <a:pt x="312229" y="59159"/>
                    <a:pt x="305656" y="59159"/>
                  </a:cubicBezTo>
                  <a:lnTo>
                    <a:pt x="305656" y="116346"/>
                  </a:lnTo>
                  <a:cubicBezTo>
                    <a:pt x="313543" y="116346"/>
                    <a:pt x="320117" y="115031"/>
                    <a:pt x="325375" y="112402"/>
                  </a:cubicBezTo>
                  <a:cubicBezTo>
                    <a:pt x="333263" y="120290"/>
                    <a:pt x="337207" y="126206"/>
                    <a:pt x="337207" y="130150"/>
                  </a:cubicBezTo>
                  <a:cubicBezTo>
                    <a:pt x="335892" y="131464"/>
                    <a:pt x="333263" y="132122"/>
                    <a:pt x="329319" y="132122"/>
                  </a:cubicBezTo>
                  <a:cubicBezTo>
                    <a:pt x="326690" y="133436"/>
                    <a:pt x="324718" y="134094"/>
                    <a:pt x="323403" y="134094"/>
                  </a:cubicBezTo>
                  <a:cubicBezTo>
                    <a:pt x="319459" y="134094"/>
                    <a:pt x="313543" y="134094"/>
                    <a:pt x="305656" y="134094"/>
                  </a:cubicBezTo>
                  <a:cubicBezTo>
                    <a:pt x="305656" y="148555"/>
                    <a:pt x="306313" y="167617"/>
                    <a:pt x="307628" y="191281"/>
                  </a:cubicBezTo>
                  <a:lnTo>
                    <a:pt x="349039" y="189309"/>
                  </a:lnTo>
                  <a:cubicBezTo>
                    <a:pt x="349039" y="145926"/>
                    <a:pt x="349039" y="101885"/>
                    <a:pt x="349039" y="57187"/>
                  </a:cubicBezTo>
                  <a:cubicBezTo>
                    <a:pt x="346410" y="57187"/>
                    <a:pt x="341808" y="57187"/>
                    <a:pt x="335235" y="57187"/>
                  </a:cubicBezTo>
                  <a:close/>
                  <a:moveTo>
                    <a:pt x="57187" y="29579"/>
                  </a:moveTo>
                  <a:cubicBezTo>
                    <a:pt x="63760" y="29579"/>
                    <a:pt x="69676" y="30237"/>
                    <a:pt x="74935" y="31551"/>
                  </a:cubicBezTo>
                  <a:cubicBezTo>
                    <a:pt x="86767" y="32866"/>
                    <a:pt x="95969" y="36152"/>
                    <a:pt x="102542" y="41411"/>
                  </a:cubicBezTo>
                  <a:cubicBezTo>
                    <a:pt x="118318" y="50614"/>
                    <a:pt x="126206" y="62445"/>
                    <a:pt x="126206" y="76907"/>
                  </a:cubicBezTo>
                  <a:cubicBezTo>
                    <a:pt x="127521" y="88738"/>
                    <a:pt x="124891" y="97284"/>
                    <a:pt x="118318" y="102542"/>
                  </a:cubicBezTo>
                  <a:cubicBezTo>
                    <a:pt x="111745" y="107801"/>
                    <a:pt x="104514" y="111745"/>
                    <a:pt x="96626" y="114374"/>
                  </a:cubicBezTo>
                  <a:cubicBezTo>
                    <a:pt x="87424" y="114374"/>
                    <a:pt x="80851" y="111087"/>
                    <a:pt x="76907" y="104514"/>
                  </a:cubicBezTo>
                  <a:cubicBezTo>
                    <a:pt x="72963" y="100570"/>
                    <a:pt x="70333" y="92682"/>
                    <a:pt x="69019" y="80851"/>
                  </a:cubicBezTo>
                  <a:cubicBezTo>
                    <a:pt x="67704" y="67704"/>
                    <a:pt x="64418" y="57187"/>
                    <a:pt x="59159" y="49299"/>
                  </a:cubicBezTo>
                  <a:cubicBezTo>
                    <a:pt x="57844" y="46670"/>
                    <a:pt x="55215" y="44040"/>
                    <a:pt x="51271" y="41411"/>
                  </a:cubicBezTo>
                  <a:cubicBezTo>
                    <a:pt x="49956" y="40096"/>
                    <a:pt x="49299" y="39439"/>
                    <a:pt x="49299" y="39439"/>
                  </a:cubicBezTo>
                  <a:cubicBezTo>
                    <a:pt x="45355" y="34180"/>
                    <a:pt x="44041" y="31551"/>
                    <a:pt x="45355" y="31551"/>
                  </a:cubicBezTo>
                  <a:cubicBezTo>
                    <a:pt x="45355" y="30237"/>
                    <a:pt x="49299" y="29579"/>
                    <a:pt x="57187" y="29579"/>
                  </a:cubicBezTo>
                  <a:close/>
                  <a:moveTo>
                    <a:pt x="606628" y="21691"/>
                  </a:moveTo>
                  <a:cubicBezTo>
                    <a:pt x="611065" y="20705"/>
                    <a:pt x="619199" y="22677"/>
                    <a:pt x="631031" y="27607"/>
                  </a:cubicBezTo>
                  <a:cubicBezTo>
                    <a:pt x="637604" y="28922"/>
                    <a:pt x="647464" y="32866"/>
                    <a:pt x="660611" y="39439"/>
                  </a:cubicBezTo>
                  <a:cubicBezTo>
                    <a:pt x="672443" y="48642"/>
                    <a:pt x="678358" y="60473"/>
                    <a:pt x="678358" y="74935"/>
                  </a:cubicBezTo>
                  <a:cubicBezTo>
                    <a:pt x="678358" y="92025"/>
                    <a:pt x="670470" y="101228"/>
                    <a:pt x="654695" y="102542"/>
                  </a:cubicBezTo>
                  <a:cubicBezTo>
                    <a:pt x="640234" y="103857"/>
                    <a:pt x="631688" y="94654"/>
                    <a:pt x="629059" y="74935"/>
                  </a:cubicBezTo>
                  <a:cubicBezTo>
                    <a:pt x="626430" y="60473"/>
                    <a:pt x="621829" y="48642"/>
                    <a:pt x="615255" y="39439"/>
                  </a:cubicBezTo>
                  <a:cubicBezTo>
                    <a:pt x="615255" y="39439"/>
                    <a:pt x="613941" y="38782"/>
                    <a:pt x="611311" y="37467"/>
                  </a:cubicBezTo>
                  <a:cubicBezTo>
                    <a:pt x="609997" y="34838"/>
                    <a:pt x="608025" y="32866"/>
                    <a:pt x="605395" y="31551"/>
                  </a:cubicBezTo>
                  <a:cubicBezTo>
                    <a:pt x="605395" y="31551"/>
                    <a:pt x="604738" y="30894"/>
                    <a:pt x="603423" y="29579"/>
                  </a:cubicBezTo>
                  <a:cubicBezTo>
                    <a:pt x="602109" y="26950"/>
                    <a:pt x="602109" y="24978"/>
                    <a:pt x="603423" y="23663"/>
                  </a:cubicBezTo>
                  <a:cubicBezTo>
                    <a:pt x="604081" y="22677"/>
                    <a:pt x="605149" y="22020"/>
                    <a:pt x="606628" y="21691"/>
                  </a:cubicBezTo>
                  <a:close/>
                  <a:moveTo>
                    <a:pt x="366787" y="19719"/>
                  </a:moveTo>
                  <a:cubicBezTo>
                    <a:pt x="369416" y="21034"/>
                    <a:pt x="373360" y="23663"/>
                    <a:pt x="378619" y="27607"/>
                  </a:cubicBezTo>
                  <a:cubicBezTo>
                    <a:pt x="386506" y="34180"/>
                    <a:pt x="393737" y="40096"/>
                    <a:pt x="400310" y="45355"/>
                  </a:cubicBezTo>
                  <a:cubicBezTo>
                    <a:pt x="406883" y="50614"/>
                    <a:pt x="410170" y="55215"/>
                    <a:pt x="410170" y="59159"/>
                  </a:cubicBezTo>
                  <a:cubicBezTo>
                    <a:pt x="410170" y="63103"/>
                    <a:pt x="407541" y="67704"/>
                    <a:pt x="402282" y="72963"/>
                  </a:cubicBezTo>
                  <a:cubicBezTo>
                    <a:pt x="400968" y="74277"/>
                    <a:pt x="398338" y="76249"/>
                    <a:pt x="394394" y="78879"/>
                  </a:cubicBezTo>
                  <a:lnTo>
                    <a:pt x="394394" y="110430"/>
                  </a:lnTo>
                  <a:cubicBezTo>
                    <a:pt x="394394" y="120947"/>
                    <a:pt x="394394" y="136723"/>
                    <a:pt x="394394" y="157757"/>
                  </a:cubicBezTo>
                  <a:cubicBezTo>
                    <a:pt x="395709" y="176163"/>
                    <a:pt x="396366" y="191281"/>
                    <a:pt x="396366" y="203113"/>
                  </a:cubicBezTo>
                  <a:cubicBezTo>
                    <a:pt x="396366" y="214945"/>
                    <a:pt x="393737" y="224147"/>
                    <a:pt x="388478" y="230720"/>
                  </a:cubicBezTo>
                  <a:cubicBezTo>
                    <a:pt x="383220" y="235979"/>
                    <a:pt x="374017" y="240580"/>
                    <a:pt x="360871" y="244524"/>
                  </a:cubicBezTo>
                  <a:cubicBezTo>
                    <a:pt x="355612" y="244524"/>
                    <a:pt x="351668" y="243867"/>
                    <a:pt x="349039" y="242552"/>
                  </a:cubicBezTo>
                  <a:cubicBezTo>
                    <a:pt x="347724" y="241238"/>
                    <a:pt x="347067" y="238608"/>
                    <a:pt x="347067" y="234664"/>
                  </a:cubicBezTo>
                  <a:cubicBezTo>
                    <a:pt x="347067" y="228091"/>
                    <a:pt x="347067" y="224805"/>
                    <a:pt x="347067" y="224805"/>
                  </a:cubicBezTo>
                  <a:cubicBezTo>
                    <a:pt x="348382" y="223490"/>
                    <a:pt x="349039" y="221518"/>
                    <a:pt x="349039" y="218889"/>
                  </a:cubicBezTo>
                  <a:cubicBezTo>
                    <a:pt x="349039" y="213630"/>
                    <a:pt x="349039" y="209029"/>
                    <a:pt x="349039" y="205085"/>
                  </a:cubicBezTo>
                  <a:lnTo>
                    <a:pt x="307628" y="207057"/>
                  </a:lnTo>
                  <a:lnTo>
                    <a:pt x="307628" y="264244"/>
                  </a:lnTo>
                  <a:lnTo>
                    <a:pt x="382562" y="260300"/>
                  </a:lnTo>
                  <a:cubicBezTo>
                    <a:pt x="386506" y="253727"/>
                    <a:pt x="393737" y="241238"/>
                    <a:pt x="404254" y="222833"/>
                  </a:cubicBezTo>
                  <a:cubicBezTo>
                    <a:pt x="409513" y="225462"/>
                    <a:pt x="419373" y="232692"/>
                    <a:pt x="433834" y="244524"/>
                  </a:cubicBezTo>
                  <a:cubicBezTo>
                    <a:pt x="440407" y="251098"/>
                    <a:pt x="445666" y="255699"/>
                    <a:pt x="449610" y="258328"/>
                  </a:cubicBezTo>
                  <a:cubicBezTo>
                    <a:pt x="453554" y="262272"/>
                    <a:pt x="455525" y="266216"/>
                    <a:pt x="455525" y="270160"/>
                  </a:cubicBezTo>
                  <a:cubicBezTo>
                    <a:pt x="454211" y="272789"/>
                    <a:pt x="448295" y="274104"/>
                    <a:pt x="437778" y="274104"/>
                  </a:cubicBezTo>
                  <a:cubicBezTo>
                    <a:pt x="422002" y="275418"/>
                    <a:pt x="402940" y="276076"/>
                    <a:pt x="380591" y="276076"/>
                  </a:cubicBezTo>
                  <a:cubicBezTo>
                    <a:pt x="375332" y="277390"/>
                    <a:pt x="364815" y="278048"/>
                    <a:pt x="349039" y="278048"/>
                  </a:cubicBezTo>
                  <a:cubicBezTo>
                    <a:pt x="335892" y="279362"/>
                    <a:pt x="325375" y="280020"/>
                    <a:pt x="317487" y="280020"/>
                  </a:cubicBezTo>
                  <a:cubicBezTo>
                    <a:pt x="354298" y="324718"/>
                    <a:pt x="400968" y="351668"/>
                    <a:pt x="457497" y="360871"/>
                  </a:cubicBezTo>
                  <a:cubicBezTo>
                    <a:pt x="462756" y="360871"/>
                    <a:pt x="465385" y="362843"/>
                    <a:pt x="465385" y="366787"/>
                  </a:cubicBezTo>
                  <a:cubicBezTo>
                    <a:pt x="465385" y="368101"/>
                    <a:pt x="462756" y="370073"/>
                    <a:pt x="457497" y="372702"/>
                  </a:cubicBezTo>
                  <a:cubicBezTo>
                    <a:pt x="445666" y="379276"/>
                    <a:pt x="435148" y="386506"/>
                    <a:pt x="425946" y="394394"/>
                  </a:cubicBezTo>
                  <a:cubicBezTo>
                    <a:pt x="424631" y="395709"/>
                    <a:pt x="423974" y="397023"/>
                    <a:pt x="423974" y="398338"/>
                  </a:cubicBezTo>
                  <a:cubicBezTo>
                    <a:pt x="421345" y="400967"/>
                    <a:pt x="420030" y="402939"/>
                    <a:pt x="420030" y="404254"/>
                  </a:cubicBezTo>
                  <a:cubicBezTo>
                    <a:pt x="416086" y="408198"/>
                    <a:pt x="413457" y="409513"/>
                    <a:pt x="412142" y="408198"/>
                  </a:cubicBezTo>
                  <a:cubicBezTo>
                    <a:pt x="408198" y="408198"/>
                    <a:pt x="401625" y="405569"/>
                    <a:pt x="392422" y="400310"/>
                  </a:cubicBezTo>
                  <a:cubicBezTo>
                    <a:pt x="356927" y="379276"/>
                    <a:pt x="328662" y="343780"/>
                    <a:pt x="307628" y="293824"/>
                  </a:cubicBezTo>
                  <a:cubicBezTo>
                    <a:pt x="307628" y="297768"/>
                    <a:pt x="307628" y="303683"/>
                    <a:pt x="307628" y="311571"/>
                  </a:cubicBezTo>
                  <a:cubicBezTo>
                    <a:pt x="308942" y="323403"/>
                    <a:pt x="309599" y="333263"/>
                    <a:pt x="309599" y="341151"/>
                  </a:cubicBezTo>
                  <a:cubicBezTo>
                    <a:pt x="310914" y="366129"/>
                    <a:pt x="311571" y="386506"/>
                    <a:pt x="311571" y="402282"/>
                  </a:cubicBezTo>
                  <a:cubicBezTo>
                    <a:pt x="311571" y="411485"/>
                    <a:pt x="310257" y="418058"/>
                    <a:pt x="307628" y="422002"/>
                  </a:cubicBezTo>
                  <a:cubicBezTo>
                    <a:pt x="303684" y="431204"/>
                    <a:pt x="295138" y="439750"/>
                    <a:pt x="281992" y="447637"/>
                  </a:cubicBezTo>
                  <a:cubicBezTo>
                    <a:pt x="275419" y="450267"/>
                    <a:pt x="270817" y="450924"/>
                    <a:pt x="268188" y="449609"/>
                  </a:cubicBezTo>
                  <a:cubicBezTo>
                    <a:pt x="262929" y="449609"/>
                    <a:pt x="260300" y="446980"/>
                    <a:pt x="260300" y="441722"/>
                  </a:cubicBezTo>
                  <a:cubicBezTo>
                    <a:pt x="260300" y="441722"/>
                    <a:pt x="260958" y="437778"/>
                    <a:pt x="262272" y="429890"/>
                  </a:cubicBezTo>
                  <a:cubicBezTo>
                    <a:pt x="262272" y="425946"/>
                    <a:pt x="262272" y="420030"/>
                    <a:pt x="262272" y="412142"/>
                  </a:cubicBezTo>
                  <a:cubicBezTo>
                    <a:pt x="263587" y="401625"/>
                    <a:pt x="264244" y="392422"/>
                    <a:pt x="264244" y="384534"/>
                  </a:cubicBezTo>
                  <a:cubicBezTo>
                    <a:pt x="265559" y="366129"/>
                    <a:pt x="266216" y="347067"/>
                    <a:pt x="266216" y="327347"/>
                  </a:cubicBezTo>
                  <a:cubicBezTo>
                    <a:pt x="238608" y="362843"/>
                    <a:pt x="196540" y="394394"/>
                    <a:pt x="140010" y="422002"/>
                  </a:cubicBezTo>
                  <a:cubicBezTo>
                    <a:pt x="132122" y="427260"/>
                    <a:pt x="126206" y="427918"/>
                    <a:pt x="122262" y="423974"/>
                  </a:cubicBezTo>
                  <a:cubicBezTo>
                    <a:pt x="122262" y="423974"/>
                    <a:pt x="122262" y="423316"/>
                    <a:pt x="122262" y="422002"/>
                  </a:cubicBezTo>
                  <a:cubicBezTo>
                    <a:pt x="122262" y="420687"/>
                    <a:pt x="123577" y="419372"/>
                    <a:pt x="126206" y="418058"/>
                  </a:cubicBezTo>
                  <a:cubicBezTo>
                    <a:pt x="128835" y="415429"/>
                    <a:pt x="130807" y="413457"/>
                    <a:pt x="132122" y="412142"/>
                  </a:cubicBezTo>
                  <a:cubicBezTo>
                    <a:pt x="182079" y="375332"/>
                    <a:pt x="221518" y="332606"/>
                    <a:pt x="250440" y="283964"/>
                  </a:cubicBezTo>
                  <a:lnTo>
                    <a:pt x="205085" y="285936"/>
                  </a:lnTo>
                  <a:cubicBezTo>
                    <a:pt x="190624" y="287250"/>
                    <a:pt x="173533" y="289222"/>
                    <a:pt x="153814" y="291852"/>
                  </a:cubicBezTo>
                  <a:lnTo>
                    <a:pt x="143954" y="272132"/>
                  </a:lnTo>
                  <a:cubicBezTo>
                    <a:pt x="147898" y="272132"/>
                    <a:pt x="154471" y="272132"/>
                    <a:pt x="163674" y="272132"/>
                  </a:cubicBezTo>
                  <a:cubicBezTo>
                    <a:pt x="180764" y="270817"/>
                    <a:pt x="194568" y="270160"/>
                    <a:pt x="205085" y="270160"/>
                  </a:cubicBezTo>
                  <a:cubicBezTo>
                    <a:pt x="231378" y="268845"/>
                    <a:pt x="251755" y="267531"/>
                    <a:pt x="266216" y="266216"/>
                  </a:cubicBezTo>
                  <a:lnTo>
                    <a:pt x="266216" y="211001"/>
                  </a:lnTo>
                  <a:lnTo>
                    <a:pt x="228749" y="212973"/>
                  </a:lnTo>
                  <a:cubicBezTo>
                    <a:pt x="228749" y="216917"/>
                    <a:pt x="228749" y="219546"/>
                    <a:pt x="228749" y="220861"/>
                  </a:cubicBezTo>
                  <a:cubicBezTo>
                    <a:pt x="228749" y="232692"/>
                    <a:pt x="222833" y="243210"/>
                    <a:pt x="211001" y="252412"/>
                  </a:cubicBezTo>
                  <a:cubicBezTo>
                    <a:pt x="199169" y="260300"/>
                    <a:pt x="191281" y="262272"/>
                    <a:pt x="187337" y="258328"/>
                  </a:cubicBezTo>
                  <a:cubicBezTo>
                    <a:pt x="186023" y="257013"/>
                    <a:pt x="185365" y="252412"/>
                    <a:pt x="185365" y="244524"/>
                  </a:cubicBezTo>
                  <a:cubicBezTo>
                    <a:pt x="185365" y="234007"/>
                    <a:pt x="186023" y="223490"/>
                    <a:pt x="187337" y="212973"/>
                  </a:cubicBezTo>
                  <a:cubicBezTo>
                    <a:pt x="187337" y="211658"/>
                    <a:pt x="187337" y="211001"/>
                    <a:pt x="187337" y="211001"/>
                  </a:cubicBezTo>
                  <a:cubicBezTo>
                    <a:pt x="186023" y="137380"/>
                    <a:pt x="181421" y="76907"/>
                    <a:pt x="173533" y="29579"/>
                  </a:cubicBezTo>
                  <a:cubicBezTo>
                    <a:pt x="174848" y="29579"/>
                    <a:pt x="177477" y="30237"/>
                    <a:pt x="181421" y="31551"/>
                  </a:cubicBezTo>
                  <a:cubicBezTo>
                    <a:pt x="184051" y="32866"/>
                    <a:pt x="194568" y="35495"/>
                    <a:pt x="212973" y="39439"/>
                  </a:cubicBezTo>
                  <a:cubicBezTo>
                    <a:pt x="214287" y="39439"/>
                    <a:pt x="215602" y="40096"/>
                    <a:pt x="216917" y="41411"/>
                  </a:cubicBezTo>
                  <a:cubicBezTo>
                    <a:pt x="218231" y="41411"/>
                    <a:pt x="222175" y="43383"/>
                    <a:pt x="228749" y="47327"/>
                  </a:cubicBezTo>
                  <a:lnTo>
                    <a:pt x="351011" y="39439"/>
                  </a:lnTo>
                  <a:close/>
                  <a:moveTo>
                    <a:pt x="1198959" y="13803"/>
                  </a:moveTo>
                  <a:cubicBezTo>
                    <a:pt x="1205532" y="13803"/>
                    <a:pt x="1218679" y="16433"/>
                    <a:pt x="1238399" y="21691"/>
                  </a:cubicBezTo>
                  <a:cubicBezTo>
                    <a:pt x="1259433" y="25635"/>
                    <a:pt x="1269950" y="30894"/>
                    <a:pt x="1269950" y="37467"/>
                  </a:cubicBezTo>
                  <a:cubicBezTo>
                    <a:pt x="1269950" y="41411"/>
                    <a:pt x="1268636" y="44698"/>
                    <a:pt x="1266006" y="47327"/>
                  </a:cubicBezTo>
                  <a:cubicBezTo>
                    <a:pt x="1264692" y="48642"/>
                    <a:pt x="1262720" y="49956"/>
                    <a:pt x="1260090" y="51271"/>
                  </a:cubicBezTo>
                  <a:cubicBezTo>
                    <a:pt x="1257461" y="53900"/>
                    <a:pt x="1255489" y="55872"/>
                    <a:pt x="1254174" y="57187"/>
                  </a:cubicBezTo>
                  <a:lnTo>
                    <a:pt x="1254174" y="120290"/>
                  </a:lnTo>
                  <a:cubicBezTo>
                    <a:pt x="1254174" y="164988"/>
                    <a:pt x="1254174" y="192596"/>
                    <a:pt x="1254174" y="203113"/>
                  </a:cubicBezTo>
                  <a:cubicBezTo>
                    <a:pt x="1254174" y="216259"/>
                    <a:pt x="1254832" y="240580"/>
                    <a:pt x="1256146" y="276076"/>
                  </a:cubicBezTo>
                  <a:cubicBezTo>
                    <a:pt x="1256146" y="290537"/>
                    <a:pt x="1256804" y="306970"/>
                    <a:pt x="1258118" y="325375"/>
                  </a:cubicBezTo>
                  <a:cubicBezTo>
                    <a:pt x="1258118" y="334578"/>
                    <a:pt x="1258118" y="340494"/>
                    <a:pt x="1258118" y="343123"/>
                  </a:cubicBezTo>
                  <a:cubicBezTo>
                    <a:pt x="1258118" y="358899"/>
                    <a:pt x="1256804" y="372702"/>
                    <a:pt x="1254174" y="384534"/>
                  </a:cubicBezTo>
                  <a:cubicBezTo>
                    <a:pt x="1250231" y="396366"/>
                    <a:pt x="1245629" y="407541"/>
                    <a:pt x="1240371" y="418058"/>
                  </a:cubicBezTo>
                  <a:cubicBezTo>
                    <a:pt x="1231168" y="432519"/>
                    <a:pt x="1220651" y="439750"/>
                    <a:pt x="1208819" y="439750"/>
                  </a:cubicBezTo>
                  <a:cubicBezTo>
                    <a:pt x="1200931" y="442379"/>
                    <a:pt x="1195015" y="436463"/>
                    <a:pt x="1191071" y="422002"/>
                  </a:cubicBezTo>
                  <a:cubicBezTo>
                    <a:pt x="1191071" y="420687"/>
                    <a:pt x="1190414" y="419372"/>
                    <a:pt x="1189099" y="418058"/>
                  </a:cubicBezTo>
                  <a:cubicBezTo>
                    <a:pt x="1189099" y="415429"/>
                    <a:pt x="1186470" y="408198"/>
                    <a:pt x="1181211" y="396366"/>
                  </a:cubicBezTo>
                  <a:cubicBezTo>
                    <a:pt x="1177268" y="387164"/>
                    <a:pt x="1168065" y="378618"/>
                    <a:pt x="1153604" y="370730"/>
                  </a:cubicBezTo>
                  <a:cubicBezTo>
                    <a:pt x="1145716" y="366787"/>
                    <a:pt x="1141772" y="362843"/>
                    <a:pt x="1141772" y="358899"/>
                  </a:cubicBezTo>
                  <a:cubicBezTo>
                    <a:pt x="1143087" y="357584"/>
                    <a:pt x="1147688" y="356927"/>
                    <a:pt x="1155576" y="356927"/>
                  </a:cubicBezTo>
                  <a:cubicBezTo>
                    <a:pt x="1166093" y="356927"/>
                    <a:pt x="1175953" y="357584"/>
                    <a:pt x="1185155" y="358899"/>
                  </a:cubicBezTo>
                  <a:cubicBezTo>
                    <a:pt x="1191729" y="358899"/>
                    <a:pt x="1195673" y="358241"/>
                    <a:pt x="1196987" y="356927"/>
                  </a:cubicBezTo>
                  <a:cubicBezTo>
                    <a:pt x="1200931" y="354297"/>
                    <a:pt x="1202903" y="351011"/>
                    <a:pt x="1202903" y="347067"/>
                  </a:cubicBezTo>
                  <a:cubicBezTo>
                    <a:pt x="1204218" y="341808"/>
                    <a:pt x="1204875" y="323403"/>
                    <a:pt x="1204875" y="291852"/>
                  </a:cubicBezTo>
                  <a:cubicBezTo>
                    <a:pt x="1204875" y="269503"/>
                    <a:pt x="1204875" y="239923"/>
                    <a:pt x="1204875" y="203113"/>
                  </a:cubicBezTo>
                  <a:cubicBezTo>
                    <a:pt x="1203560" y="176820"/>
                    <a:pt x="1202903" y="138695"/>
                    <a:pt x="1202903" y="88738"/>
                  </a:cubicBezTo>
                  <a:cubicBezTo>
                    <a:pt x="1202903" y="72963"/>
                    <a:pt x="1201588" y="49956"/>
                    <a:pt x="1198959" y="19719"/>
                  </a:cubicBezTo>
                  <a:cubicBezTo>
                    <a:pt x="1201588" y="40754"/>
                    <a:pt x="1201588" y="38782"/>
                    <a:pt x="1198959" y="13803"/>
                  </a:cubicBezTo>
                  <a:close/>
                  <a:moveTo>
                    <a:pt x="812452" y="7888"/>
                  </a:moveTo>
                  <a:cubicBezTo>
                    <a:pt x="816396" y="10517"/>
                    <a:pt x="822312" y="15775"/>
                    <a:pt x="830200" y="23663"/>
                  </a:cubicBezTo>
                  <a:cubicBezTo>
                    <a:pt x="836773" y="30237"/>
                    <a:pt x="842032" y="34838"/>
                    <a:pt x="845976" y="37467"/>
                  </a:cubicBezTo>
                  <a:cubicBezTo>
                    <a:pt x="857808" y="49299"/>
                    <a:pt x="863067" y="57844"/>
                    <a:pt x="861752" y="63103"/>
                  </a:cubicBezTo>
                  <a:cubicBezTo>
                    <a:pt x="861752" y="67047"/>
                    <a:pt x="854521" y="69019"/>
                    <a:pt x="840060" y="69019"/>
                  </a:cubicBezTo>
                  <a:cubicBezTo>
                    <a:pt x="826914" y="79536"/>
                    <a:pt x="813110" y="88081"/>
                    <a:pt x="798649" y="94654"/>
                  </a:cubicBezTo>
                  <a:cubicBezTo>
                    <a:pt x="789446" y="99913"/>
                    <a:pt x="783530" y="102542"/>
                    <a:pt x="780901" y="102542"/>
                  </a:cubicBezTo>
                  <a:cubicBezTo>
                    <a:pt x="778272" y="101228"/>
                    <a:pt x="776957" y="100570"/>
                    <a:pt x="776957" y="100570"/>
                  </a:cubicBezTo>
                  <a:cubicBezTo>
                    <a:pt x="776957" y="99256"/>
                    <a:pt x="778272" y="97284"/>
                    <a:pt x="780901" y="94654"/>
                  </a:cubicBezTo>
                  <a:cubicBezTo>
                    <a:pt x="783530" y="89396"/>
                    <a:pt x="785502" y="85452"/>
                    <a:pt x="786817" y="82822"/>
                  </a:cubicBezTo>
                  <a:cubicBezTo>
                    <a:pt x="789446" y="77564"/>
                    <a:pt x="792733" y="70333"/>
                    <a:pt x="796677" y="61131"/>
                  </a:cubicBezTo>
                  <a:cubicBezTo>
                    <a:pt x="800621" y="50614"/>
                    <a:pt x="803250" y="43383"/>
                    <a:pt x="804565" y="39439"/>
                  </a:cubicBezTo>
                  <a:cubicBezTo>
                    <a:pt x="805879" y="36810"/>
                    <a:pt x="807194" y="31551"/>
                    <a:pt x="808509" y="23663"/>
                  </a:cubicBezTo>
                  <a:cubicBezTo>
                    <a:pt x="809823" y="17090"/>
                    <a:pt x="811138" y="11831"/>
                    <a:pt x="812452" y="7888"/>
                  </a:cubicBezTo>
                  <a:close/>
                  <a:moveTo>
                    <a:pt x="1620961" y="3944"/>
                  </a:moveTo>
                  <a:cubicBezTo>
                    <a:pt x="1623591" y="5258"/>
                    <a:pt x="1626220" y="7230"/>
                    <a:pt x="1628849" y="9860"/>
                  </a:cubicBezTo>
                  <a:cubicBezTo>
                    <a:pt x="1644625" y="20377"/>
                    <a:pt x="1655142" y="28922"/>
                    <a:pt x="1660401" y="35495"/>
                  </a:cubicBezTo>
                  <a:cubicBezTo>
                    <a:pt x="1668289" y="42068"/>
                    <a:pt x="1672233" y="47327"/>
                    <a:pt x="1672233" y="51271"/>
                  </a:cubicBezTo>
                  <a:cubicBezTo>
                    <a:pt x="1672233" y="52586"/>
                    <a:pt x="1672233" y="54558"/>
                    <a:pt x="1672233" y="57187"/>
                  </a:cubicBezTo>
                  <a:cubicBezTo>
                    <a:pt x="1672233" y="59816"/>
                    <a:pt x="1665002" y="62445"/>
                    <a:pt x="1650541" y="65075"/>
                  </a:cubicBezTo>
                  <a:cubicBezTo>
                    <a:pt x="1618989" y="109773"/>
                    <a:pt x="1592697" y="142639"/>
                    <a:pt x="1571662" y="163673"/>
                  </a:cubicBezTo>
                  <a:cubicBezTo>
                    <a:pt x="1576921" y="163673"/>
                    <a:pt x="1585466" y="163016"/>
                    <a:pt x="1597298" y="161701"/>
                  </a:cubicBezTo>
                  <a:cubicBezTo>
                    <a:pt x="1615703" y="160387"/>
                    <a:pt x="1629507" y="159729"/>
                    <a:pt x="1638709" y="159729"/>
                  </a:cubicBezTo>
                  <a:cubicBezTo>
                    <a:pt x="1640024" y="155785"/>
                    <a:pt x="1642653" y="150527"/>
                    <a:pt x="1646597" y="143954"/>
                  </a:cubicBezTo>
                  <a:cubicBezTo>
                    <a:pt x="1647912" y="140010"/>
                    <a:pt x="1649226" y="137380"/>
                    <a:pt x="1650541" y="136066"/>
                  </a:cubicBezTo>
                  <a:cubicBezTo>
                    <a:pt x="1654485" y="128178"/>
                    <a:pt x="1659086" y="117003"/>
                    <a:pt x="1664345" y="102542"/>
                  </a:cubicBezTo>
                  <a:cubicBezTo>
                    <a:pt x="1665660" y="97284"/>
                    <a:pt x="1666974" y="93997"/>
                    <a:pt x="1668289" y="92682"/>
                  </a:cubicBezTo>
                  <a:cubicBezTo>
                    <a:pt x="1682750" y="100570"/>
                    <a:pt x="1694582" y="109773"/>
                    <a:pt x="1703784" y="120290"/>
                  </a:cubicBezTo>
                  <a:cubicBezTo>
                    <a:pt x="1703784" y="120290"/>
                    <a:pt x="1704441" y="120947"/>
                    <a:pt x="1705756" y="122262"/>
                  </a:cubicBezTo>
                  <a:cubicBezTo>
                    <a:pt x="1707071" y="122262"/>
                    <a:pt x="1707728" y="122919"/>
                    <a:pt x="1707728" y="124234"/>
                  </a:cubicBezTo>
                  <a:cubicBezTo>
                    <a:pt x="1720875" y="124234"/>
                    <a:pt x="1729420" y="123577"/>
                    <a:pt x="1733364" y="122262"/>
                  </a:cubicBezTo>
                  <a:lnTo>
                    <a:pt x="1792523" y="120290"/>
                  </a:lnTo>
                  <a:lnTo>
                    <a:pt x="1792523" y="72963"/>
                  </a:lnTo>
                  <a:cubicBezTo>
                    <a:pt x="1792523" y="58502"/>
                    <a:pt x="1791866" y="36152"/>
                    <a:pt x="1790551" y="5916"/>
                  </a:cubicBezTo>
                  <a:cubicBezTo>
                    <a:pt x="1793180" y="5916"/>
                    <a:pt x="1798439" y="7888"/>
                    <a:pt x="1806327" y="11831"/>
                  </a:cubicBezTo>
                  <a:cubicBezTo>
                    <a:pt x="1815529" y="14461"/>
                    <a:pt x="1822760" y="17090"/>
                    <a:pt x="1828019" y="19719"/>
                  </a:cubicBezTo>
                  <a:cubicBezTo>
                    <a:pt x="1845109" y="24978"/>
                    <a:pt x="1853654" y="30894"/>
                    <a:pt x="1853654" y="37467"/>
                  </a:cubicBezTo>
                  <a:cubicBezTo>
                    <a:pt x="1854969" y="42726"/>
                    <a:pt x="1849710" y="48642"/>
                    <a:pt x="1837878" y="55215"/>
                  </a:cubicBezTo>
                  <a:lnTo>
                    <a:pt x="1837878" y="118318"/>
                  </a:lnTo>
                  <a:lnTo>
                    <a:pt x="1897038" y="114374"/>
                  </a:lnTo>
                  <a:cubicBezTo>
                    <a:pt x="1902296" y="105172"/>
                    <a:pt x="1910841" y="92025"/>
                    <a:pt x="1922673" y="74935"/>
                  </a:cubicBezTo>
                  <a:cubicBezTo>
                    <a:pt x="1923988" y="76249"/>
                    <a:pt x="1927274" y="78879"/>
                    <a:pt x="1932533" y="82822"/>
                  </a:cubicBezTo>
                  <a:cubicBezTo>
                    <a:pt x="1941736" y="90710"/>
                    <a:pt x="1949624" y="96626"/>
                    <a:pt x="1956197" y="100570"/>
                  </a:cubicBezTo>
                  <a:cubicBezTo>
                    <a:pt x="1966714" y="109773"/>
                    <a:pt x="1971973" y="116346"/>
                    <a:pt x="1971973" y="120290"/>
                  </a:cubicBezTo>
                  <a:cubicBezTo>
                    <a:pt x="1971973" y="125549"/>
                    <a:pt x="1966057" y="128178"/>
                    <a:pt x="1954225" y="128178"/>
                  </a:cubicBezTo>
                  <a:cubicBezTo>
                    <a:pt x="1948966" y="128178"/>
                    <a:pt x="1941078" y="128178"/>
                    <a:pt x="1930561" y="128178"/>
                  </a:cubicBezTo>
                  <a:cubicBezTo>
                    <a:pt x="1917415" y="129493"/>
                    <a:pt x="1907555" y="130150"/>
                    <a:pt x="1900982" y="130150"/>
                  </a:cubicBezTo>
                  <a:cubicBezTo>
                    <a:pt x="1894408" y="131464"/>
                    <a:pt x="1883891" y="132122"/>
                    <a:pt x="1869430" y="132122"/>
                  </a:cubicBezTo>
                  <a:cubicBezTo>
                    <a:pt x="1856283" y="133436"/>
                    <a:pt x="1845766" y="134094"/>
                    <a:pt x="1837878" y="134094"/>
                  </a:cubicBezTo>
                  <a:lnTo>
                    <a:pt x="1837878" y="205085"/>
                  </a:lnTo>
                  <a:lnTo>
                    <a:pt x="1859570" y="203113"/>
                  </a:lnTo>
                  <a:cubicBezTo>
                    <a:pt x="1866143" y="195225"/>
                    <a:pt x="1874031" y="182736"/>
                    <a:pt x="1883234" y="165645"/>
                  </a:cubicBezTo>
                  <a:cubicBezTo>
                    <a:pt x="1885863" y="168275"/>
                    <a:pt x="1889150" y="171561"/>
                    <a:pt x="1893094" y="175505"/>
                  </a:cubicBezTo>
                  <a:cubicBezTo>
                    <a:pt x="1898352" y="179449"/>
                    <a:pt x="1905583" y="184708"/>
                    <a:pt x="1914785" y="191281"/>
                  </a:cubicBezTo>
                  <a:cubicBezTo>
                    <a:pt x="1925302" y="199169"/>
                    <a:pt x="1929904" y="205742"/>
                    <a:pt x="1928589" y="211001"/>
                  </a:cubicBezTo>
                  <a:cubicBezTo>
                    <a:pt x="1928589" y="214945"/>
                    <a:pt x="1922673" y="216917"/>
                    <a:pt x="1910841" y="216917"/>
                  </a:cubicBezTo>
                  <a:cubicBezTo>
                    <a:pt x="1902953" y="216917"/>
                    <a:pt x="1889807" y="217574"/>
                    <a:pt x="1871402" y="218889"/>
                  </a:cubicBezTo>
                  <a:cubicBezTo>
                    <a:pt x="1831962" y="221518"/>
                    <a:pt x="1797124" y="223490"/>
                    <a:pt x="1766887" y="224805"/>
                  </a:cubicBezTo>
                  <a:cubicBezTo>
                    <a:pt x="1755056" y="224805"/>
                    <a:pt x="1741252" y="226119"/>
                    <a:pt x="1725476" y="228748"/>
                  </a:cubicBezTo>
                  <a:lnTo>
                    <a:pt x="1715616" y="207057"/>
                  </a:lnTo>
                  <a:cubicBezTo>
                    <a:pt x="1735336" y="208371"/>
                    <a:pt x="1751769" y="208371"/>
                    <a:pt x="1764915" y="207057"/>
                  </a:cubicBezTo>
                  <a:cubicBezTo>
                    <a:pt x="1772803" y="207057"/>
                    <a:pt x="1782006" y="207057"/>
                    <a:pt x="1792523" y="207057"/>
                  </a:cubicBezTo>
                  <a:lnTo>
                    <a:pt x="1792523" y="136066"/>
                  </a:lnTo>
                  <a:cubicBezTo>
                    <a:pt x="1785950" y="137380"/>
                    <a:pt x="1769517" y="138695"/>
                    <a:pt x="1743224" y="140010"/>
                  </a:cubicBezTo>
                  <a:cubicBezTo>
                    <a:pt x="1730077" y="141324"/>
                    <a:pt x="1720875" y="141982"/>
                    <a:pt x="1715616" y="141982"/>
                  </a:cubicBezTo>
                  <a:cubicBezTo>
                    <a:pt x="1714301" y="145926"/>
                    <a:pt x="1707071" y="148555"/>
                    <a:pt x="1693924" y="149870"/>
                  </a:cubicBezTo>
                  <a:cubicBezTo>
                    <a:pt x="1659744" y="195882"/>
                    <a:pt x="1624248" y="234664"/>
                    <a:pt x="1587438" y="266216"/>
                  </a:cubicBezTo>
                  <a:cubicBezTo>
                    <a:pt x="1611102" y="263587"/>
                    <a:pt x="1641996" y="258985"/>
                    <a:pt x="1680121" y="252412"/>
                  </a:cubicBezTo>
                  <a:cubicBezTo>
                    <a:pt x="1691952" y="252412"/>
                    <a:pt x="1698526" y="253069"/>
                    <a:pt x="1699840" y="254384"/>
                  </a:cubicBezTo>
                  <a:cubicBezTo>
                    <a:pt x="1701155" y="258328"/>
                    <a:pt x="1695896" y="262272"/>
                    <a:pt x="1684065" y="266216"/>
                  </a:cubicBezTo>
                  <a:cubicBezTo>
                    <a:pt x="1681435" y="267531"/>
                    <a:pt x="1675519" y="270160"/>
                    <a:pt x="1666317" y="274104"/>
                  </a:cubicBezTo>
                  <a:cubicBezTo>
                    <a:pt x="1624248" y="289880"/>
                    <a:pt x="1597955" y="300397"/>
                    <a:pt x="1587438" y="305655"/>
                  </a:cubicBezTo>
                  <a:cubicBezTo>
                    <a:pt x="1586123" y="305655"/>
                    <a:pt x="1583494" y="306970"/>
                    <a:pt x="1579550" y="309599"/>
                  </a:cubicBezTo>
                  <a:cubicBezTo>
                    <a:pt x="1574291" y="313543"/>
                    <a:pt x="1569690" y="316173"/>
                    <a:pt x="1565746" y="317487"/>
                  </a:cubicBezTo>
                  <a:cubicBezTo>
                    <a:pt x="1560487" y="317487"/>
                    <a:pt x="1554572" y="312229"/>
                    <a:pt x="1547998" y="301711"/>
                  </a:cubicBezTo>
                  <a:cubicBezTo>
                    <a:pt x="1545369" y="293824"/>
                    <a:pt x="1540768" y="283964"/>
                    <a:pt x="1534195" y="272132"/>
                  </a:cubicBezTo>
                  <a:cubicBezTo>
                    <a:pt x="1549970" y="266873"/>
                    <a:pt x="1564431" y="256356"/>
                    <a:pt x="1577578" y="240580"/>
                  </a:cubicBezTo>
                  <a:cubicBezTo>
                    <a:pt x="1595983" y="220861"/>
                    <a:pt x="1611759" y="199826"/>
                    <a:pt x="1624905" y="177477"/>
                  </a:cubicBezTo>
                  <a:cubicBezTo>
                    <a:pt x="1618332" y="181421"/>
                    <a:pt x="1606500" y="186680"/>
                    <a:pt x="1589410" y="193253"/>
                  </a:cubicBezTo>
                  <a:cubicBezTo>
                    <a:pt x="1581522" y="195882"/>
                    <a:pt x="1576263" y="197854"/>
                    <a:pt x="1573634" y="199169"/>
                  </a:cubicBezTo>
                  <a:cubicBezTo>
                    <a:pt x="1572319" y="200484"/>
                    <a:pt x="1569690" y="201798"/>
                    <a:pt x="1565746" y="203113"/>
                  </a:cubicBezTo>
                  <a:cubicBezTo>
                    <a:pt x="1560487" y="207057"/>
                    <a:pt x="1555886" y="209686"/>
                    <a:pt x="1551942" y="211001"/>
                  </a:cubicBezTo>
                  <a:cubicBezTo>
                    <a:pt x="1546684" y="212315"/>
                    <a:pt x="1541425" y="207057"/>
                    <a:pt x="1536167" y="195225"/>
                  </a:cubicBezTo>
                  <a:cubicBezTo>
                    <a:pt x="1534852" y="193910"/>
                    <a:pt x="1533537" y="191938"/>
                    <a:pt x="1532223" y="189309"/>
                  </a:cubicBezTo>
                  <a:cubicBezTo>
                    <a:pt x="1526964" y="180106"/>
                    <a:pt x="1523677" y="172219"/>
                    <a:pt x="1522363" y="165645"/>
                  </a:cubicBezTo>
                  <a:cubicBezTo>
                    <a:pt x="1539453" y="160387"/>
                    <a:pt x="1553257" y="149870"/>
                    <a:pt x="1563774" y="134094"/>
                  </a:cubicBezTo>
                  <a:cubicBezTo>
                    <a:pt x="1580865" y="107801"/>
                    <a:pt x="1595983" y="77564"/>
                    <a:pt x="1609130" y="43383"/>
                  </a:cubicBezTo>
                  <a:cubicBezTo>
                    <a:pt x="1615703" y="27607"/>
                    <a:pt x="1619647" y="14461"/>
                    <a:pt x="1620961" y="3944"/>
                  </a:cubicBezTo>
                  <a:close/>
                  <a:moveTo>
                    <a:pt x="703994" y="0"/>
                  </a:moveTo>
                  <a:cubicBezTo>
                    <a:pt x="710567" y="1314"/>
                    <a:pt x="723714" y="5916"/>
                    <a:pt x="743433" y="13803"/>
                  </a:cubicBezTo>
                  <a:cubicBezTo>
                    <a:pt x="728972" y="7230"/>
                    <a:pt x="730944" y="7888"/>
                    <a:pt x="749349" y="15775"/>
                  </a:cubicBezTo>
                  <a:cubicBezTo>
                    <a:pt x="757237" y="17090"/>
                    <a:pt x="761839" y="19062"/>
                    <a:pt x="763153" y="21691"/>
                  </a:cubicBezTo>
                  <a:cubicBezTo>
                    <a:pt x="767097" y="24321"/>
                    <a:pt x="769726" y="27607"/>
                    <a:pt x="771041" y="31551"/>
                  </a:cubicBezTo>
                  <a:cubicBezTo>
                    <a:pt x="771041" y="35495"/>
                    <a:pt x="765125" y="40754"/>
                    <a:pt x="753293" y="47327"/>
                  </a:cubicBezTo>
                  <a:lnTo>
                    <a:pt x="753293" y="114374"/>
                  </a:lnTo>
                  <a:lnTo>
                    <a:pt x="853864" y="110430"/>
                  </a:lnTo>
                  <a:lnTo>
                    <a:pt x="879500" y="76907"/>
                  </a:lnTo>
                  <a:cubicBezTo>
                    <a:pt x="895275" y="93997"/>
                    <a:pt x="909736" y="111087"/>
                    <a:pt x="922883" y="128178"/>
                  </a:cubicBezTo>
                  <a:cubicBezTo>
                    <a:pt x="932086" y="138695"/>
                    <a:pt x="936687" y="145926"/>
                    <a:pt x="936687" y="149870"/>
                  </a:cubicBezTo>
                  <a:cubicBezTo>
                    <a:pt x="936687" y="157757"/>
                    <a:pt x="928799" y="161044"/>
                    <a:pt x="913023" y="159729"/>
                  </a:cubicBezTo>
                  <a:cubicBezTo>
                    <a:pt x="902506" y="158415"/>
                    <a:pt x="891331" y="157757"/>
                    <a:pt x="879500" y="157757"/>
                  </a:cubicBezTo>
                  <a:cubicBezTo>
                    <a:pt x="875556" y="157757"/>
                    <a:pt x="867010" y="159729"/>
                    <a:pt x="853864" y="163673"/>
                  </a:cubicBezTo>
                  <a:cubicBezTo>
                    <a:pt x="849920" y="164988"/>
                    <a:pt x="847291" y="165645"/>
                    <a:pt x="845976" y="165645"/>
                  </a:cubicBezTo>
                  <a:cubicBezTo>
                    <a:pt x="838088" y="169589"/>
                    <a:pt x="832830" y="170247"/>
                    <a:pt x="830200" y="167617"/>
                  </a:cubicBezTo>
                  <a:cubicBezTo>
                    <a:pt x="828886" y="164988"/>
                    <a:pt x="831515" y="159729"/>
                    <a:pt x="838088" y="151842"/>
                  </a:cubicBezTo>
                  <a:cubicBezTo>
                    <a:pt x="839403" y="149212"/>
                    <a:pt x="841375" y="145926"/>
                    <a:pt x="844004" y="141982"/>
                  </a:cubicBezTo>
                  <a:cubicBezTo>
                    <a:pt x="847948" y="135408"/>
                    <a:pt x="850577" y="130150"/>
                    <a:pt x="851892" y="126206"/>
                  </a:cubicBezTo>
                  <a:cubicBezTo>
                    <a:pt x="800621" y="127521"/>
                    <a:pt x="715168" y="132122"/>
                    <a:pt x="595536" y="140010"/>
                  </a:cubicBezTo>
                  <a:cubicBezTo>
                    <a:pt x="595536" y="162359"/>
                    <a:pt x="591592" y="182736"/>
                    <a:pt x="583704" y="201141"/>
                  </a:cubicBezTo>
                  <a:cubicBezTo>
                    <a:pt x="575816" y="222175"/>
                    <a:pt x="565956" y="232692"/>
                    <a:pt x="554124" y="232692"/>
                  </a:cubicBezTo>
                  <a:cubicBezTo>
                    <a:pt x="546236" y="232692"/>
                    <a:pt x="539663" y="228748"/>
                    <a:pt x="534404" y="220861"/>
                  </a:cubicBezTo>
                  <a:cubicBezTo>
                    <a:pt x="527831" y="209029"/>
                    <a:pt x="526517" y="197854"/>
                    <a:pt x="530460" y="187337"/>
                  </a:cubicBezTo>
                  <a:cubicBezTo>
                    <a:pt x="531775" y="180764"/>
                    <a:pt x="536376" y="173533"/>
                    <a:pt x="544264" y="165645"/>
                  </a:cubicBezTo>
                  <a:cubicBezTo>
                    <a:pt x="552152" y="155128"/>
                    <a:pt x="557411" y="147898"/>
                    <a:pt x="560040" y="143954"/>
                  </a:cubicBezTo>
                  <a:cubicBezTo>
                    <a:pt x="567928" y="130807"/>
                    <a:pt x="573187" y="116346"/>
                    <a:pt x="575816" y="100570"/>
                  </a:cubicBezTo>
                  <a:cubicBezTo>
                    <a:pt x="575816" y="97941"/>
                    <a:pt x="576473" y="95312"/>
                    <a:pt x="577788" y="92682"/>
                  </a:cubicBezTo>
                  <a:cubicBezTo>
                    <a:pt x="577788" y="88738"/>
                    <a:pt x="577788" y="86109"/>
                    <a:pt x="577788" y="84794"/>
                  </a:cubicBezTo>
                  <a:cubicBezTo>
                    <a:pt x="577788" y="79536"/>
                    <a:pt x="579102" y="76907"/>
                    <a:pt x="581732" y="76907"/>
                  </a:cubicBezTo>
                  <a:cubicBezTo>
                    <a:pt x="584361" y="76907"/>
                    <a:pt x="586333" y="79536"/>
                    <a:pt x="587648" y="84794"/>
                  </a:cubicBezTo>
                  <a:cubicBezTo>
                    <a:pt x="587648" y="86109"/>
                    <a:pt x="588305" y="87424"/>
                    <a:pt x="589620" y="88738"/>
                  </a:cubicBezTo>
                  <a:cubicBezTo>
                    <a:pt x="590934" y="91368"/>
                    <a:pt x="591592" y="95312"/>
                    <a:pt x="591592" y="100570"/>
                  </a:cubicBezTo>
                  <a:cubicBezTo>
                    <a:pt x="592906" y="104514"/>
                    <a:pt x="593564" y="112402"/>
                    <a:pt x="593564" y="124234"/>
                  </a:cubicBezTo>
                  <a:lnTo>
                    <a:pt x="705966" y="118318"/>
                  </a:lnTo>
                  <a:lnTo>
                    <a:pt x="705966" y="53243"/>
                  </a:lnTo>
                  <a:cubicBezTo>
                    <a:pt x="705966" y="38782"/>
                    <a:pt x="705309" y="21034"/>
                    <a:pt x="70399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grpSp>
      <p:pic>
        <p:nvPicPr>
          <p:cNvPr id="19" name="Picture 2" descr="查看图片"/>
          <p:cNvPicPr>
            <a:picLocks noChangeAspect="1" noChangeArrowheads="1"/>
          </p:cNvPicPr>
          <p:nvPr/>
        </p:nvPicPr>
        <p:blipFill rotWithShape="1">
          <a:blip r:embed="rId3">
            <a:extLst>
              <a:ext uri="{28A0092B-C50C-407E-A947-70E740481C1C}">
                <a14:useLocalDpi xmlns:a14="http://schemas.microsoft.com/office/drawing/2010/main" val="0"/>
              </a:ext>
            </a:extLst>
          </a:blip>
          <a:srcRect l="55937" b="37229"/>
          <a:stretch>
            <a:fillRect/>
          </a:stretch>
        </p:blipFill>
        <p:spPr bwMode="auto">
          <a:xfrm>
            <a:off x="6819900" y="4680000"/>
            <a:ext cx="5372100" cy="217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0" y="0"/>
            <a:ext cx="12192000" cy="6858000"/>
          </a:xfrm>
          <a:prstGeom prst="rect">
            <a:avLst/>
          </a:prstGeom>
          <a:noFill/>
        </p:spPr>
      </p:pic>
      <p:pic>
        <p:nvPicPr>
          <p:cNvPr id="18" name="图片 17"/>
          <p:cNvPicPr>
            <a:picLocks noChangeAspect="1"/>
          </p:cNvPicPr>
          <p:nvPr/>
        </p:nvPicPr>
        <p:blipFill>
          <a:blip r:embed="rId4" cstate="screen"/>
          <a:srcRect l="1513" r="1530"/>
          <a:stretch>
            <a:fillRect/>
          </a:stretch>
        </p:blipFill>
        <p:spPr>
          <a:xfrm rot="197480">
            <a:off x="-186814" y="-178790"/>
            <a:ext cx="12565627" cy="7471612"/>
          </a:xfrm>
          <a:custGeom>
            <a:avLst/>
            <a:gdLst>
              <a:gd name="connsiteX0" fmla="*/ 0 w 12565627"/>
              <a:gd name="connsiteY0" fmla="*/ 643677 h 7471612"/>
              <a:gd name="connsiteX1" fmla="*/ 11192846 w 12565627"/>
              <a:gd name="connsiteY1" fmla="*/ 0 h 7471612"/>
              <a:gd name="connsiteX2" fmla="*/ 12175127 w 12565627"/>
              <a:gd name="connsiteY2" fmla="*/ 0 h 7471612"/>
              <a:gd name="connsiteX3" fmla="*/ 12565627 w 12565627"/>
              <a:gd name="connsiteY3" fmla="*/ 6790385 h 7471612"/>
              <a:gd name="connsiteX4" fmla="*/ 719827 w 12565627"/>
              <a:gd name="connsiteY4" fmla="*/ 7471612 h 7471612"/>
              <a:gd name="connsiteX5" fmla="*/ 392660 w 12565627"/>
              <a:gd name="connsiteY5" fmla="*/ 7471612 h 74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5627" h="7471612">
                <a:moveTo>
                  <a:pt x="0" y="643677"/>
                </a:moveTo>
                <a:lnTo>
                  <a:pt x="11192846" y="0"/>
                </a:lnTo>
                <a:lnTo>
                  <a:pt x="12175127" y="0"/>
                </a:lnTo>
                <a:lnTo>
                  <a:pt x="12565627" y="6790385"/>
                </a:lnTo>
                <a:lnTo>
                  <a:pt x="719827" y="7471612"/>
                </a:lnTo>
                <a:lnTo>
                  <a:pt x="392660" y="7471612"/>
                </a:lnTo>
                <a:close/>
              </a:path>
            </a:pathLst>
          </a:custGeom>
        </p:spPr>
      </p:pic>
      <p:sp>
        <p:nvSpPr>
          <p:cNvPr id="25" name="矩形 24"/>
          <p:cNvSpPr/>
          <p:nvPr/>
        </p:nvSpPr>
        <p:spPr>
          <a:xfrm>
            <a:off x="1187153" y="1179165"/>
            <a:ext cx="8100000" cy="5529719"/>
          </a:xfrm>
          <a:prstGeom prst="rect">
            <a:avLst/>
          </a:prstGeom>
        </p:spPr>
        <p:txBody>
          <a:bodyPr wrap="square">
            <a:spAutoFit/>
          </a:bodyPr>
          <a:lstStyle/>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论坚持推动共建人类命运共同体</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，中央文献出版社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加强国际抗疫合作，推动构建人类卫生健康共同体</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习近平关于统筹疫情防控和经济社会发展重要论述选编</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，中央文献出版社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21—29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中共中央宣传部、中华人民共和国外交部：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习近平外交思想学习纲要</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，人民出版社、学习出版社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2000"/>
              </a:spcAft>
              <a:buFont typeface="+mj-lt"/>
              <a:buAutoNum type="arabicPeriod"/>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习近平谈治国理政</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第四卷，外文出版社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415—452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455—487</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spcAft>
                <a:spcPts val="2000"/>
              </a:spcAft>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2000"/>
              </a:spcAft>
              <a:buFont typeface="+mj-lt"/>
              <a:buAutoNum type="arabicPeriod"/>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9852847" y="633105"/>
            <a:ext cx="1260000" cy="2589582"/>
            <a:chOff x="9852847" y="633105"/>
            <a:chExt cx="1260000" cy="2589582"/>
          </a:xfrm>
        </p:grpSpPr>
        <p:pic>
          <p:nvPicPr>
            <p:cNvPr id="32" name="图片 31"/>
            <p:cNvPicPr>
              <a:picLocks noChangeAspect="1"/>
            </p:cNvPicPr>
            <p:nvPr/>
          </p:nvPicPr>
          <p:blipFill>
            <a:blip r:embed="rId3"/>
            <a:srcRect l="66730" t="94" r="8270"/>
            <a:stretch>
              <a:fillRect/>
            </a:stretch>
          </p:blipFill>
          <p:spPr>
            <a:xfrm flipV="1">
              <a:off x="9852847" y="633106"/>
              <a:ext cx="1152000" cy="2589581"/>
            </a:xfrm>
            <a:prstGeom prst="snip1Rect">
              <a:avLst/>
            </a:prstGeom>
            <a:noFill/>
            <a:effectLst>
              <a:outerShdw blurRad="190500" dist="63500" dir="2700000" algn="tl" rotWithShape="0">
                <a:prstClr val="black">
                  <a:alpha val="25000"/>
                </a:prstClr>
              </a:outerShdw>
            </a:effectLst>
          </p:spPr>
        </p:pic>
        <p:sp>
          <p:nvSpPr>
            <p:cNvPr id="33" name="文本框 32"/>
            <p:cNvSpPr txBox="1"/>
            <p:nvPr/>
          </p:nvSpPr>
          <p:spPr>
            <a:xfrm>
              <a:off x="10187140" y="951277"/>
              <a:ext cx="483414" cy="1953238"/>
            </a:xfrm>
            <a:custGeom>
              <a:avLst/>
              <a:gdLst/>
              <a:ahLst/>
              <a:cxnLst/>
              <a:rect l="l" t="t" r="r" b="b"/>
              <a:pathLst>
                <a:path w="483414" h="1953238">
                  <a:moveTo>
                    <a:pt x="335728" y="1843301"/>
                  </a:moveTo>
                  <a:cubicBezTo>
                    <a:pt x="341973" y="1843630"/>
                    <a:pt x="351011" y="1845109"/>
                    <a:pt x="362843" y="1847738"/>
                  </a:cubicBezTo>
                  <a:cubicBezTo>
                    <a:pt x="378619" y="1850367"/>
                    <a:pt x="393080" y="1855626"/>
                    <a:pt x="406226" y="1863514"/>
                  </a:cubicBezTo>
                  <a:cubicBezTo>
                    <a:pt x="422002" y="1872716"/>
                    <a:pt x="433176" y="1884548"/>
                    <a:pt x="439750" y="1899009"/>
                  </a:cubicBezTo>
                  <a:cubicBezTo>
                    <a:pt x="440407" y="1902953"/>
                    <a:pt x="440571" y="1906733"/>
                    <a:pt x="440243" y="1910348"/>
                  </a:cubicBezTo>
                  <a:cubicBezTo>
                    <a:pt x="439914" y="1913964"/>
                    <a:pt x="439092" y="1917414"/>
                    <a:pt x="437778" y="1920701"/>
                  </a:cubicBezTo>
                  <a:cubicBezTo>
                    <a:pt x="433834" y="1929904"/>
                    <a:pt x="429232" y="1935162"/>
                    <a:pt x="423974" y="1936477"/>
                  </a:cubicBezTo>
                  <a:cubicBezTo>
                    <a:pt x="416086" y="1940421"/>
                    <a:pt x="408855" y="1939106"/>
                    <a:pt x="402282" y="1932533"/>
                  </a:cubicBezTo>
                  <a:cubicBezTo>
                    <a:pt x="399653" y="1929904"/>
                    <a:pt x="396366" y="1925302"/>
                    <a:pt x="392422" y="1918729"/>
                  </a:cubicBezTo>
                  <a:cubicBezTo>
                    <a:pt x="388478" y="1912156"/>
                    <a:pt x="385849" y="1908212"/>
                    <a:pt x="384534" y="1906897"/>
                  </a:cubicBezTo>
                  <a:cubicBezTo>
                    <a:pt x="383220" y="1905582"/>
                    <a:pt x="381905" y="1903611"/>
                    <a:pt x="380590" y="1900981"/>
                  </a:cubicBezTo>
                  <a:cubicBezTo>
                    <a:pt x="379276" y="1898352"/>
                    <a:pt x="377961" y="1896380"/>
                    <a:pt x="376647" y="1895065"/>
                  </a:cubicBezTo>
                  <a:lnTo>
                    <a:pt x="370731" y="1885206"/>
                  </a:lnTo>
                  <a:cubicBezTo>
                    <a:pt x="358899" y="1873374"/>
                    <a:pt x="346410" y="1862857"/>
                    <a:pt x="333263" y="1853654"/>
                  </a:cubicBezTo>
                  <a:cubicBezTo>
                    <a:pt x="333263" y="1853654"/>
                    <a:pt x="332606" y="1852997"/>
                    <a:pt x="331291" y="1851682"/>
                  </a:cubicBezTo>
                  <a:cubicBezTo>
                    <a:pt x="326033" y="1849053"/>
                    <a:pt x="324061" y="1847081"/>
                    <a:pt x="325375" y="1845766"/>
                  </a:cubicBezTo>
                  <a:cubicBezTo>
                    <a:pt x="326033" y="1843794"/>
                    <a:pt x="329484" y="1842972"/>
                    <a:pt x="335728" y="1843301"/>
                  </a:cubicBezTo>
                  <a:close/>
                  <a:moveTo>
                    <a:pt x="191281" y="1735336"/>
                  </a:moveTo>
                  <a:cubicBezTo>
                    <a:pt x="213630" y="1735336"/>
                    <a:pt x="230721" y="1739280"/>
                    <a:pt x="242552" y="1747167"/>
                  </a:cubicBezTo>
                  <a:cubicBezTo>
                    <a:pt x="253070" y="1753741"/>
                    <a:pt x="258986" y="1762286"/>
                    <a:pt x="260300" y="1772803"/>
                  </a:cubicBezTo>
                  <a:cubicBezTo>
                    <a:pt x="260300" y="1775432"/>
                    <a:pt x="259643" y="1779376"/>
                    <a:pt x="258328" y="1784635"/>
                  </a:cubicBezTo>
                  <a:cubicBezTo>
                    <a:pt x="259643" y="1782006"/>
                    <a:pt x="258986" y="1783320"/>
                    <a:pt x="256356" y="1788579"/>
                  </a:cubicBezTo>
                  <a:cubicBezTo>
                    <a:pt x="252412" y="1792523"/>
                    <a:pt x="247811" y="1795152"/>
                    <a:pt x="242552" y="1796467"/>
                  </a:cubicBezTo>
                  <a:cubicBezTo>
                    <a:pt x="237294" y="1799096"/>
                    <a:pt x="231378" y="1798439"/>
                    <a:pt x="224805" y="1794495"/>
                  </a:cubicBezTo>
                  <a:cubicBezTo>
                    <a:pt x="220861" y="1791866"/>
                    <a:pt x="216917" y="1787264"/>
                    <a:pt x="212973" y="1780691"/>
                  </a:cubicBezTo>
                  <a:cubicBezTo>
                    <a:pt x="212973" y="1779376"/>
                    <a:pt x="211658" y="1775432"/>
                    <a:pt x="209029" y="1768859"/>
                  </a:cubicBezTo>
                  <a:cubicBezTo>
                    <a:pt x="207714" y="1766230"/>
                    <a:pt x="206400" y="1764258"/>
                    <a:pt x="205085" y="1762943"/>
                  </a:cubicBezTo>
                  <a:cubicBezTo>
                    <a:pt x="198512" y="1756370"/>
                    <a:pt x="193253" y="1751111"/>
                    <a:pt x="189309" y="1747167"/>
                  </a:cubicBezTo>
                  <a:cubicBezTo>
                    <a:pt x="182736" y="1741909"/>
                    <a:pt x="179449" y="1739280"/>
                    <a:pt x="179449" y="1739280"/>
                  </a:cubicBezTo>
                  <a:cubicBezTo>
                    <a:pt x="179449" y="1736650"/>
                    <a:pt x="183393" y="1735336"/>
                    <a:pt x="191281" y="1735336"/>
                  </a:cubicBezTo>
                  <a:close/>
                  <a:moveTo>
                    <a:pt x="209029" y="1668289"/>
                  </a:moveTo>
                  <a:cubicBezTo>
                    <a:pt x="231378" y="1669603"/>
                    <a:pt x="247811" y="1674204"/>
                    <a:pt x="258328" y="1682092"/>
                  </a:cubicBezTo>
                  <a:cubicBezTo>
                    <a:pt x="268845" y="1688665"/>
                    <a:pt x="274761" y="1697211"/>
                    <a:pt x="276076" y="1707728"/>
                  </a:cubicBezTo>
                  <a:lnTo>
                    <a:pt x="274104" y="1719560"/>
                  </a:lnTo>
                  <a:lnTo>
                    <a:pt x="272132" y="1723504"/>
                  </a:lnTo>
                  <a:cubicBezTo>
                    <a:pt x="268188" y="1727448"/>
                    <a:pt x="263587" y="1730077"/>
                    <a:pt x="258328" y="1731392"/>
                  </a:cubicBezTo>
                  <a:cubicBezTo>
                    <a:pt x="253070" y="1732706"/>
                    <a:pt x="247154" y="1731392"/>
                    <a:pt x="240580" y="1727448"/>
                  </a:cubicBezTo>
                  <a:cubicBezTo>
                    <a:pt x="237951" y="1726133"/>
                    <a:pt x="234665" y="1721532"/>
                    <a:pt x="230721" y="1713644"/>
                  </a:cubicBezTo>
                  <a:cubicBezTo>
                    <a:pt x="230721" y="1712329"/>
                    <a:pt x="230063" y="1711015"/>
                    <a:pt x="228749" y="1709700"/>
                  </a:cubicBezTo>
                  <a:cubicBezTo>
                    <a:pt x="228749" y="1708385"/>
                    <a:pt x="226777" y="1704441"/>
                    <a:pt x="222833" y="1697868"/>
                  </a:cubicBezTo>
                  <a:cubicBezTo>
                    <a:pt x="222833" y="1696553"/>
                    <a:pt x="222175" y="1695239"/>
                    <a:pt x="220861" y="1693924"/>
                  </a:cubicBezTo>
                  <a:cubicBezTo>
                    <a:pt x="216917" y="1688665"/>
                    <a:pt x="212316" y="1684064"/>
                    <a:pt x="207057" y="1680120"/>
                  </a:cubicBezTo>
                  <a:cubicBezTo>
                    <a:pt x="200484" y="1674862"/>
                    <a:pt x="197197" y="1672232"/>
                    <a:pt x="197197" y="1672232"/>
                  </a:cubicBezTo>
                  <a:cubicBezTo>
                    <a:pt x="199826" y="1669603"/>
                    <a:pt x="203770" y="1668289"/>
                    <a:pt x="209029" y="1668289"/>
                  </a:cubicBezTo>
                  <a:close/>
                  <a:moveTo>
                    <a:pt x="299740" y="1660401"/>
                  </a:moveTo>
                  <a:cubicBezTo>
                    <a:pt x="306313" y="1661715"/>
                    <a:pt x="325375" y="1667631"/>
                    <a:pt x="356927" y="1678148"/>
                  </a:cubicBezTo>
                  <a:cubicBezTo>
                    <a:pt x="359556" y="1680778"/>
                    <a:pt x="360871" y="1683407"/>
                    <a:pt x="360871" y="1686036"/>
                  </a:cubicBezTo>
                  <a:cubicBezTo>
                    <a:pt x="362185" y="1687351"/>
                    <a:pt x="360871" y="1690637"/>
                    <a:pt x="356927" y="1695896"/>
                  </a:cubicBezTo>
                  <a:cubicBezTo>
                    <a:pt x="351668" y="1698525"/>
                    <a:pt x="347724" y="1701155"/>
                    <a:pt x="345095" y="1703784"/>
                  </a:cubicBezTo>
                  <a:cubicBezTo>
                    <a:pt x="341151" y="1747167"/>
                    <a:pt x="335235" y="1782006"/>
                    <a:pt x="327347" y="1808299"/>
                  </a:cubicBezTo>
                  <a:lnTo>
                    <a:pt x="382562" y="1804355"/>
                  </a:lnTo>
                  <a:lnTo>
                    <a:pt x="406226" y="1764915"/>
                  </a:lnTo>
                  <a:cubicBezTo>
                    <a:pt x="416743" y="1771488"/>
                    <a:pt x="429890" y="1780691"/>
                    <a:pt x="445666" y="1792523"/>
                  </a:cubicBezTo>
                  <a:cubicBezTo>
                    <a:pt x="453553" y="1799425"/>
                    <a:pt x="457744" y="1804478"/>
                    <a:pt x="458237" y="1807682"/>
                  </a:cubicBezTo>
                  <a:cubicBezTo>
                    <a:pt x="458401" y="1808751"/>
                    <a:pt x="458155" y="1809613"/>
                    <a:pt x="457497" y="1810271"/>
                  </a:cubicBezTo>
                  <a:cubicBezTo>
                    <a:pt x="457497" y="1814215"/>
                    <a:pt x="452239" y="1816186"/>
                    <a:pt x="441722" y="1816186"/>
                  </a:cubicBezTo>
                  <a:cubicBezTo>
                    <a:pt x="437778" y="1816186"/>
                    <a:pt x="431862" y="1816186"/>
                    <a:pt x="423974" y="1816186"/>
                  </a:cubicBezTo>
                  <a:cubicBezTo>
                    <a:pt x="412142" y="1817501"/>
                    <a:pt x="402282" y="1818158"/>
                    <a:pt x="394394" y="1818158"/>
                  </a:cubicBezTo>
                  <a:cubicBezTo>
                    <a:pt x="386506" y="1818158"/>
                    <a:pt x="374675" y="1818816"/>
                    <a:pt x="358899" y="1820130"/>
                  </a:cubicBezTo>
                  <a:cubicBezTo>
                    <a:pt x="341808" y="1820130"/>
                    <a:pt x="329977" y="1820788"/>
                    <a:pt x="323403" y="1822102"/>
                  </a:cubicBezTo>
                  <a:cubicBezTo>
                    <a:pt x="303684" y="1886520"/>
                    <a:pt x="249783" y="1929904"/>
                    <a:pt x="161702" y="1952253"/>
                  </a:cubicBezTo>
                  <a:cubicBezTo>
                    <a:pt x="157758" y="1953567"/>
                    <a:pt x="154471" y="1953567"/>
                    <a:pt x="151842" y="1952253"/>
                  </a:cubicBezTo>
                  <a:cubicBezTo>
                    <a:pt x="150527" y="1952253"/>
                    <a:pt x="149870" y="1952253"/>
                    <a:pt x="149870" y="1952253"/>
                  </a:cubicBezTo>
                  <a:cubicBezTo>
                    <a:pt x="149870" y="1949623"/>
                    <a:pt x="153156" y="1946337"/>
                    <a:pt x="159730" y="1942393"/>
                  </a:cubicBezTo>
                  <a:cubicBezTo>
                    <a:pt x="222833" y="1912156"/>
                    <a:pt x="262929" y="1873374"/>
                    <a:pt x="280020" y="1826046"/>
                  </a:cubicBezTo>
                  <a:cubicBezTo>
                    <a:pt x="276076" y="1826046"/>
                    <a:pt x="266873" y="1826704"/>
                    <a:pt x="252412" y="1828018"/>
                  </a:cubicBezTo>
                  <a:cubicBezTo>
                    <a:pt x="236637" y="1829333"/>
                    <a:pt x="226777" y="1829990"/>
                    <a:pt x="222833" y="1829990"/>
                  </a:cubicBezTo>
                  <a:cubicBezTo>
                    <a:pt x="220203" y="1829990"/>
                    <a:pt x="215602" y="1830648"/>
                    <a:pt x="209029" y="1831962"/>
                  </a:cubicBezTo>
                  <a:cubicBezTo>
                    <a:pt x="195882" y="1834591"/>
                    <a:pt x="185365" y="1836563"/>
                    <a:pt x="177477" y="1837878"/>
                  </a:cubicBezTo>
                  <a:lnTo>
                    <a:pt x="165646" y="1816186"/>
                  </a:lnTo>
                  <a:cubicBezTo>
                    <a:pt x="186680" y="1816186"/>
                    <a:pt x="207714" y="1815529"/>
                    <a:pt x="228749" y="1814215"/>
                  </a:cubicBezTo>
                  <a:lnTo>
                    <a:pt x="283964" y="1810271"/>
                  </a:lnTo>
                  <a:cubicBezTo>
                    <a:pt x="290537" y="1789236"/>
                    <a:pt x="294481" y="1762943"/>
                    <a:pt x="295796" y="1731392"/>
                  </a:cubicBezTo>
                  <a:cubicBezTo>
                    <a:pt x="295796" y="1730077"/>
                    <a:pt x="295796" y="1728105"/>
                    <a:pt x="295796" y="1725476"/>
                  </a:cubicBezTo>
                  <a:cubicBezTo>
                    <a:pt x="298425" y="1703127"/>
                    <a:pt x="299740" y="1681435"/>
                    <a:pt x="299740" y="1660401"/>
                  </a:cubicBezTo>
                  <a:close/>
                  <a:moveTo>
                    <a:pt x="98598" y="1658429"/>
                  </a:moveTo>
                  <a:cubicBezTo>
                    <a:pt x="99913" y="1658429"/>
                    <a:pt x="101885" y="1659743"/>
                    <a:pt x="104514" y="1662373"/>
                  </a:cubicBezTo>
                  <a:cubicBezTo>
                    <a:pt x="115032" y="1668946"/>
                    <a:pt x="123577" y="1674862"/>
                    <a:pt x="130150" y="1680120"/>
                  </a:cubicBezTo>
                  <a:cubicBezTo>
                    <a:pt x="139353" y="1688008"/>
                    <a:pt x="143954" y="1693924"/>
                    <a:pt x="143954" y="1697868"/>
                  </a:cubicBezTo>
                  <a:cubicBezTo>
                    <a:pt x="143954" y="1703127"/>
                    <a:pt x="138038" y="1708385"/>
                    <a:pt x="126206" y="1713644"/>
                  </a:cubicBezTo>
                  <a:lnTo>
                    <a:pt x="124234" y="1824074"/>
                  </a:lnTo>
                  <a:cubicBezTo>
                    <a:pt x="129493" y="1820130"/>
                    <a:pt x="136723" y="1814215"/>
                    <a:pt x="145926" y="1806327"/>
                  </a:cubicBezTo>
                  <a:cubicBezTo>
                    <a:pt x="159072" y="1795810"/>
                    <a:pt x="167617" y="1788579"/>
                    <a:pt x="171561" y="1784635"/>
                  </a:cubicBezTo>
                  <a:cubicBezTo>
                    <a:pt x="179449" y="1778062"/>
                    <a:pt x="184051" y="1776090"/>
                    <a:pt x="185365" y="1778719"/>
                  </a:cubicBezTo>
                  <a:cubicBezTo>
                    <a:pt x="186351" y="1779705"/>
                    <a:pt x="187009" y="1780773"/>
                    <a:pt x="187337" y="1781923"/>
                  </a:cubicBezTo>
                  <a:cubicBezTo>
                    <a:pt x="188323" y="1785374"/>
                    <a:pt x="186351" y="1789565"/>
                    <a:pt x="181421" y="1794495"/>
                  </a:cubicBezTo>
                  <a:cubicBezTo>
                    <a:pt x="149870" y="1833934"/>
                    <a:pt x="124891" y="1868115"/>
                    <a:pt x="106486" y="1897037"/>
                  </a:cubicBezTo>
                  <a:cubicBezTo>
                    <a:pt x="103857" y="1903611"/>
                    <a:pt x="100570" y="1907554"/>
                    <a:pt x="96626" y="1908869"/>
                  </a:cubicBezTo>
                  <a:cubicBezTo>
                    <a:pt x="91368" y="1911498"/>
                    <a:pt x="84795" y="1908869"/>
                    <a:pt x="76907" y="1900981"/>
                  </a:cubicBezTo>
                  <a:cubicBezTo>
                    <a:pt x="75592" y="1898352"/>
                    <a:pt x="70333" y="1891779"/>
                    <a:pt x="61131" y="1881262"/>
                  </a:cubicBezTo>
                  <a:cubicBezTo>
                    <a:pt x="57187" y="1876003"/>
                    <a:pt x="53900" y="1872059"/>
                    <a:pt x="51271" y="1869430"/>
                  </a:cubicBezTo>
                  <a:cubicBezTo>
                    <a:pt x="72305" y="1857598"/>
                    <a:pt x="82165" y="1842479"/>
                    <a:pt x="80851" y="1824074"/>
                  </a:cubicBezTo>
                  <a:lnTo>
                    <a:pt x="82823" y="1695896"/>
                  </a:lnTo>
                  <a:cubicBezTo>
                    <a:pt x="60474" y="1697211"/>
                    <a:pt x="41411" y="1700497"/>
                    <a:pt x="25635" y="1705756"/>
                  </a:cubicBezTo>
                  <a:cubicBezTo>
                    <a:pt x="25635" y="1704441"/>
                    <a:pt x="24321" y="1701812"/>
                    <a:pt x="21691" y="1697868"/>
                  </a:cubicBezTo>
                  <a:cubicBezTo>
                    <a:pt x="17748" y="1692609"/>
                    <a:pt x="15118" y="1688008"/>
                    <a:pt x="13804" y="1684064"/>
                  </a:cubicBezTo>
                  <a:cubicBezTo>
                    <a:pt x="40097" y="1684064"/>
                    <a:pt x="62446" y="1682750"/>
                    <a:pt x="80851" y="1680120"/>
                  </a:cubicBezTo>
                  <a:close/>
                  <a:moveTo>
                    <a:pt x="76907" y="1538138"/>
                  </a:moveTo>
                  <a:cubicBezTo>
                    <a:pt x="78221" y="1538138"/>
                    <a:pt x="80851" y="1538138"/>
                    <a:pt x="84795" y="1538138"/>
                  </a:cubicBezTo>
                  <a:cubicBezTo>
                    <a:pt x="90053" y="1539453"/>
                    <a:pt x="93997" y="1540110"/>
                    <a:pt x="96626" y="1540110"/>
                  </a:cubicBezTo>
                  <a:cubicBezTo>
                    <a:pt x="99256" y="1541425"/>
                    <a:pt x="103200" y="1542740"/>
                    <a:pt x="108458" y="1544054"/>
                  </a:cubicBezTo>
                  <a:cubicBezTo>
                    <a:pt x="116346" y="1546683"/>
                    <a:pt x="121605" y="1548655"/>
                    <a:pt x="124234" y="1549970"/>
                  </a:cubicBezTo>
                  <a:cubicBezTo>
                    <a:pt x="140010" y="1561802"/>
                    <a:pt x="147898" y="1574291"/>
                    <a:pt x="147898" y="1587438"/>
                  </a:cubicBezTo>
                  <a:cubicBezTo>
                    <a:pt x="149212" y="1596640"/>
                    <a:pt x="146583" y="1604528"/>
                    <a:pt x="140010" y="1611101"/>
                  </a:cubicBezTo>
                  <a:cubicBezTo>
                    <a:pt x="132122" y="1618989"/>
                    <a:pt x="124891" y="1622933"/>
                    <a:pt x="118318" y="1622933"/>
                  </a:cubicBezTo>
                  <a:cubicBezTo>
                    <a:pt x="107801" y="1622933"/>
                    <a:pt x="100570" y="1620304"/>
                    <a:pt x="96626" y="1615045"/>
                  </a:cubicBezTo>
                  <a:cubicBezTo>
                    <a:pt x="92683" y="1609787"/>
                    <a:pt x="90053" y="1601241"/>
                    <a:pt x="88739" y="1589410"/>
                  </a:cubicBezTo>
                  <a:cubicBezTo>
                    <a:pt x="87424" y="1577578"/>
                    <a:pt x="84137" y="1567718"/>
                    <a:pt x="78879" y="1559830"/>
                  </a:cubicBezTo>
                  <a:cubicBezTo>
                    <a:pt x="74935" y="1553257"/>
                    <a:pt x="71648" y="1549970"/>
                    <a:pt x="69019" y="1549970"/>
                  </a:cubicBezTo>
                  <a:cubicBezTo>
                    <a:pt x="69019" y="1549970"/>
                    <a:pt x="68361" y="1549313"/>
                    <a:pt x="67047" y="1547998"/>
                  </a:cubicBezTo>
                  <a:cubicBezTo>
                    <a:pt x="64418" y="1544054"/>
                    <a:pt x="63760" y="1541425"/>
                    <a:pt x="65075" y="1540110"/>
                  </a:cubicBezTo>
                  <a:cubicBezTo>
                    <a:pt x="65075" y="1538796"/>
                    <a:pt x="69019" y="1538138"/>
                    <a:pt x="76907" y="1538138"/>
                  </a:cubicBezTo>
                  <a:close/>
                  <a:moveTo>
                    <a:pt x="274104" y="1496727"/>
                  </a:moveTo>
                  <a:cubicBezTo>
                    <a:pt x="287250" y="1499356"/>
                    <a:pt x="299740" y="1502643"/>
                    <a:pt x="311571" y="1506587"/>
                  </a:cubicBezTo>
                  <a:cubicBezTo>
                    <a:pt x="327347" y="1510531"/>
                    <a:pt x="335235" y="1515132"/>
                    <a:pt x="335235" y="1520391"/>
                  </a:cubicBezTo>
                  <a:cubicBezTo>
                    <a:pt x="335235" y="1524335"/>
                    <a:pt x="329977" y="1528936"/>
                    <a:pt x="319459" y="1534194"/>
                  </a:cubicBezTo>
                  <a:lnTo>
                    <a:pt x="319459" y="1569690"/>
                  </a:lnTo>
                  <a:lnTo>
                    <a:pt x="352983" y="1567718"/>
                  </a:lnTo>
                  <a:cubicBezTo>
                    <a:pt x="355612" y="1561145"/>
                    <a:pt x="362843" y="1549970"/>
                    <a:pt x="374675" y="1534194"/>
                  </a:cubicBezTo>
                  <a:cubicBezTo>
                    <a:pt x="375989" y="1535509"/>
                    <a:pt x="378619" y="1537481"/>
                    <a:pt x="382562" y="1540110"/>
                  </a:cubicBezTo>
                  <a:cubicBezTo>
                    <a:pt x="385192" y="1541425"/>
                    <a:pt x="395709" y="1549313"/>
                    <a:pt x="414114" y="1563774"/>
                  </a:cubicBezTo>
                  <a:cubicBezTo>
                    <a:pt x="420687" y="1569033"/>
                    <a:pt x="423317" y="1573634"/>
                    <a:pt x="422002" y="1577578"/>
                  </a:cubicBezTo>
                  <a:cubicBezTo>
                    <a:pt x="422002" y="1580207"/>
                    <a:pt x="416743" y="1581522"/>
                    <a:pt x="406226" y="1581522"/>
                  </a:cubicBezTo>
                  <a:cubicBezTo>
                    <a:pt x="381248" y="1581522"/>
                    <a:pt x="364157" y="1582179"/>
                    <a:pt x="354955" y="1583494"/>
                  </a:cubicBezTo>
                  <a:cubicBezTo>
                    <a:pt x="341808" y="1583494"/>
                    <a:pt x="329977" y="1584151"/>
                    <a:pt x="319459" y="1585466"/>
                  </a:cubicBezTo>
                  <a:lnTo>
                    <a:pt x="321431" y="1628849"/>
                  </a:lnTo>
                  <a:lnTo>
                    <a:pt x="390450" y="1624905"/>
                  </a:lnTo>
                  <a:cubicBezTo>
                    <a:pt x="391765" y="1622276"/>
                    <a:pt x="395709" y="1617674"/>
                    <a:pt x="402282" y="1611101"/>
                  </a:cubicBezTo>
                  <a:cubicBezTo>
                    <a:pt x="407541" y="1605843"/>
                    <a:pt x="411485" y="1601241"/>
                    <a:pt x="414114" y="1597298"/>
                  </a:cubicBezTo>
                  <a:cubicBezTo>
                    <a:pt x="416743" y="1599927"/>
                    <a:pt x="420687" y="1603213"/>
                    <a:pt x="425946" y="1607157"/>
                  </a:cubicBezTo>
                  <a:cubicBezTo>
                    <a:pt x="436463" y="1617674"/>
                    <a:pt x="445008" y="1626220"/>
                    <a:pt x="451581" y="1632793"/>
                  </a:cubicBezTo>
                  <a:cubicBezTo>
                    <a:pt x="459469" y="1640681"/>
                    <a:pt x="463413" y="1647254"/>
                    <a:pt x="463413" y="1652513"/>
                  </a:cubicBezTo>
                  <a:cubicBezTo>
                    <a:pt x="463413" y="1657771"/>
                    <a:pt x="460127" y="1660401"/>
                    <a:pt x="453553" y="1660401"/>
                  </a:cubicBezTo>
                  <a:cubicBezTo>
                    <a:pt x="451581" y="1660401"/>
                    <a:pt x="448624" y="1660565"/>
                    <a:pt x="444680" y="1660894"/>
                  </a:cubicBezTo>
                  <a:lnTo>
                    <a:pt x="434017" y="1661960"/>
                  </a:lnTo>
                  <a:lnTo>
                    <a:pt x="430999" y="1662742"/>
                  </a:lnTo>
                  <a:cubicBezTo>
                    <a:pt x="429274" y="1663153"/>
                    <a:pt x="426932" y="1663687"/>
                    <a:pt x="423974" y="1664345"/>
                  </a:cubicBezTo>
                  <a:cubicBezTo>
                    <a:pt x="414771" y="1666974"/>
                    <a:pt x="400968" y="1675519"/>
                    <a:pt x="382562" y="1689980"/>
                  </a:cubicBezTo>
                  <a:cubicBezTo>
                    <a:pt x="377304" y="1695239"/>
                    <a:pt x="373360" y="1696553"/>
                    <a:pt x="370731" y="1693924"/>
                  </a:cubicBezTo>
                  <a:cubicBezTo>
                    <a:pt x="370731" y="1693924"/>
                    <a:pt x="371388" y="1690637"/>
                    <a:pt x="372703" y="1684064"/>
                  </a:cubicBezTo>
                  <a:cubicBezTo>
                    <a:pt x="374017" y="1681435"/>
                    <a:pt x="375332" y="1678148"/>
                    <a:pt x="376647" y="1674204"/>
                  </a:cubicBezTo>
                  <a:cubicBezTo>
                    <a:pt x="379276" y="1668946"/>
                    <a:pt x="381248" y="1665002"/>
                    <a:pt x="382562" y="1662373"/>
                  </a:cubicBezTo>
                  <a:cubicBezTo>
                    <a:pt x="383877" y="1659743"/>
                    <a:pt x="385849" y="1656457"/>
                    <a:pt x="388478" y="1652513"/>
                  </a:cubicBezTo>
                  <a:cubicBezTo>
                    <a:pt x="391108" y="1647254"/>
                    <a:pt x="393080" y="1643310"/>
                    <a:pt x="394394" y="1640681"/>
                  </a:cubicBezTo>
                  <a:cubicBezTo>
                    <a:pt x="377304" y="1641996"/>
                    <a:pt x="354298" y="1643310"/>
                    <a:pt x="325375" y="1644625"/>
                  </a:cubicBezTo>
                  <a:cubicBezTo>
                    <a:pt x="278048" y="1647254"/>
                    <a:pt x="241895" y="1649226"/>
                    <a:pt x="216917" y="1650541"/>
                  </a:cubicBezTo>
                  <a:cubicBezTo>
                    <a:pt x="193253" y="1653170"/>
                    <a:pt x="177477" y="1655799"/>
                    <a:pt x="169589" y="1658429"/>
                  </a:cubicBezTo>
                  <a:cubicBezTo>
                    <a:pt x="165646" y="1649226"/>
                    <a:pt x="162359" y="1641338"/>
                    <a:pt x="159730" y="1634765"/>
                  </a:cubicBezTo>
                  <a:cubicBezTo>
                    <a:pt x="175505" y="1636080"/>
                    <a:pt x="193910" y="1636080"/>
                    <a:pt x="214945" y="1634765"/>
                  </a:cubicBezTo>
                  <a:lnTo>
                    <a:pt x="274104" y="1632793"/>
                  </a:lnTo>
                  <a:cubicBezTo>
                    <a:pt x="274104" y="1620961"/>
                    <a:pt x="274104" y="1605843"/>
                    <a:pt x="274104" y="1587438"/>
                  </a:cubicBezTo>
                  <a:lnTo>
                    <a:pt x="238608" y="1591382"/>
                  </a:lnTo>
                  <a:cubicBezTo>
                    <a:pt x="228091" y="1591382"/>
                    <a:pt x="212973" y="1593354"/>
                    <a:pt x="193253" y="1597298"/>
                  </a:cubicBezTo>
                  <a:cubicBezTo>
                    <a:pt x="190624" y="1589410"/>
                    <a:pt x="187337" y="1581522"/>
                    <a:pt x="183393" y="1573634"/>
                  </a:cubicBezTo>
                  <a:cubicBezTo>
                    <a:pt x="203113" y="1573634"/>
                    <a:pt x="220861" y="1573634"/>
                    <a:pt x="236637" y="1573634"/>
                  </a:cubicBezTo>
                  <a:cubicBezTo>
                    <a:pt x="247154" y="1573634"/>
                    <a:pt x="259643" y="1572977"/>
                    <a:pt x="274104" y="1571662"/>
                  </a:cubicBezTo>
                  <a:cubicBezTo>
                    <a:pt x="276733" y="1557201"/>
                    <a:pt x="276733" y="1547341"/>
                    <a:pt x="274104" y="1542082"/>
                  </a:cubicBezTo>
                  <a:cubicBezTo>
                    <a:pt x="274104" y="1526307"/>
                    <a:pt x="274104" y="1511188"/>
                    <a:pt x="274104" y="1496727"/>
                  </a:cubicBezTo>
                  <a:close/>
                  <a:moveTo>
                    <a:pt x="195225" y="1258118"/>
                  </a:moveTo>
                  <a:cubicBezTo>
                    <a:pt x="197854" y="1259433"/>
                    <a:pt x="203113" y="1262719"/>
                    <a:pt x="211001" y="1267978"/>
                  </a:cubicBezTo>
                  <a:cubicBezTo>
                    <a:pt x="216259" y="1273237"/>
                    <a:pt x="220861" y="1277181"/>
                    <a:pt x="224805" y="1279810"/>
                  </a:cubicBezTo>
                  <a:cubicBezTo>
                    <a:pt x="232693" y="1286383"/>
                    <a:pt x="236637" y="1291642"/>
                    <a:pt x="236637" y="1295586"/>
                  </a:cubicBezTo>
                  <a:cubicBezTo>
                    <a:pt x="235322" y="1299530"/>
                    <a:pt x="230721" y="1303474"/>
                    <a:pt x="222833" y="1307418"/>
                  </a:cubicBezTo>
                  <a:cubicBezTo>
                    <a:pt x="211001" y="1324508"/>
                    <a:pt x="198512" y="1338312"/>
                    <a:pt x="185365" y="1348829"/>
                  </a:cubicBezTo>
                  <a:cubicBezTo>
                    <a:pt x="168275" y="1363290"/>
                    <a:pt x="148555" y="1374465"/>
                    <a:pt x="126206" y="1382353"/>
                  </a:cubicBezTo>
                  <a:cubicBezTo>
                    <a:pt x="120947" y="1383667"/>
                    <a:pt x="117003" y="1383667"/>
                    <a:pt x="114374" y="1382353"/>
                  </a:cubicBezTo>
                  <a:cubicBezTo>
                    <a:pt x="113060" y="1381038"/>
                    <a:pt x="115689" y="1377094"/>
                    <a:pt x="122262" y="1370521"/>
                  </a:cubicBezTo>
                  <a:cubicBezTo>
                    <a:pt x="145926" y="1352116"/>
                    <a:pt x="164988" y="1330424"/>
                    <a:pt x="179449" y="1305446"/>
                  </a:cubicBezTo>
                  <a:cubicBezTo>
                    <a:pt x="187337" y="1289670"/>
                    <a:pt x="192596" y="1273894"/>
                    <a:pt x="195225" y="1258118"/>
                  </a:cubicBezTo>
                  <a:close/>
                  <a:moveTo>
                    <a:pt x="283964" y="1183183"/>
                  </a:moveTo>
                  <a:lnTo>
                    <a:pt x="189309" y="1191071"/>
                  </a:lnTo>
                  <a:cubicBezTo>
                    <a:pt x="190624" y="1196330"/>
                    <a:pt x="191281" y="1204218"/>
                    <a:pt x="191281" y="1214735"/>
                  </a:cubicBezTo>
                  <a:cubicBezTo>
                    <a:pt x="192596" y="1225252"/>
                    <a:pt x="193253" y="1233140"/>
                    <a:pt x="193253" y="1238398"/>
                  </a:cubicBezTo>
                  <a:cubicBezTo>
                    <a:pt x="211658" y="1235769"/>
                    <a:pt x="239266" y="1233797"/>
                    <a:pt x="276076" y="1232483"/>
                  </a:cubicBezTo>
                  <a:cubicBezTo>
                    <a:pt x="276076" y="1229853"/>
                    <a:pt x="276733" y="1224595"/>
                    <a:pt x="278048" y="1216707"/>
                  </a:cubicBezTo>
                  <a:cubicBezTo>
                    <a:pt x="280677" y="1202246"/>
                    <a:pt x="282649" y="1191071"/>
                    <a:pt x="283964" y="1183183"/>
                  </a:cubicBezTo>
                  <a:close/>
                  <a:moveTo>
                    <a:pt x="167617" y="1096416"/>
                  </a:moveTo>
                  <a:cubicBezTo>
                    <a:pt x="170247" y="1095102"/>
                    <a:pt x="174191" y="1095102"/>
                    <a:pt x="179449" y="1096416"/>
                  </a:cubicBezTo>
                  <a:cubicBezTo>
                    <a:pt x="209686" y="1097731"/>
                    <a:pt x="226777" y="1109563"/>
                    <a:pt x="230721" y="1131912"/>
                  </a:cubicBezTo>
                  <a:cubicBezTo>
                    <a:pt x="230721" y="1137171"/>
                    <a:pt x="228749" y="1143744"/>
                    <a:pt x="224805" y="1151632"/>
                  </a:cubicBezTo>
                  <a:cubicBezTo>
                    <a:pt x="218231" y="1155576"/>
                    <a:pt x="212973" y="1158205"/>
                    <a:pt x="209029" y="1159520"/>
                  </a:cubicBezTo>
                  <a:cubicBezTo>
                    <a:pt x="197197" y="1159520"/>
                    <a:pt x="189309" y="1152946"/>
                    <a:pt x="185365" y="1139800"/>
                  </a:cubicBezTo>
                  <a:cubicBezTo>
                    <a:pt x="184051" y="1125339"/>
                    <a:pt x="179449" y="1113507"/>
                    <a:pt x="171561" y="1104304"/>
                  </a:cubicBezTo>
                  <a:cubicBezTo>
                    <a:pt x="167617" y="1101675"/>
                    <a:pt x="166303" y="1099046"/>
                    <a:pt x="167617" y="1096416"/>
                  </a:cubicBezTo>
                  <a:close/>
                  <a:moveTo>
                    <a:pt x="266216" y="1082613"/>
                  </a:moveTo>
                  <a:cubicBezTo>
                    <a:pt x="272789" y="1085242"/>
                    <a:pt x="280677" y="1089843"/>
                    <a:pt x="289880" y="1096416"/>
                  </a:cubicBezTo>
                  <a:cubicBezTo>
                    <a:pt x="293824" y="1099046"/>
                    <a:pt x="297110" y="1101018"/>
                    <a:pt x="299740" y="1102332"/>
                  </a:cubicBezTo>
                  <a:cubicBezTo>
                    <a:pt x="301054" y="1102332"/>
                    <a:pt x="302369" y="1102990"/>
                    <a:pt x="303684" y="1104304"/>
                  </a:cubicBezTo>
                  <a:cubicBezTo>
                    <a:pt x="311571" y="1109563"/>
                    <a:pt x="314858" y="1114164"/>
                    <a:pt x="313543" y="1118108"/>
                  </a:cubicBezTo>
                  <a:cubicBezTo>
                    <a:pt x="312229" y="1123367"/>
                    <a:pt x="306313" y="1126653"/>
                    <a:pt x="295796" y="1127968"/>
                  </a:cubicBezTo>
                  <a:cubicBezTo>
                    <a:pt x="294481" y="1129283"/>
                    <a:pt x="291852" y="1131912"/>
                    <a:pt x="287908" y="1135856"/>
                  </a:cubicBezTo>
                  <a:cubicBezTo>
                    <a:pt x="273447" y="1154261"/>
                    <a:pt x="262929" y="1166093"/>
                    <a:pt x="256356" y="1171351"/>
                  </a:cubicBezTo>
                  <a:lnTo>
                    <a:pt x="285936" y="1169379"/>
                  </a:lnTo>
                  <a:lnTo>
                    <a:pt x="301712" y="1151632"/>
                  </a:lnTo>
                  <a:cubicBezTo>
                    <a:pt x="309599" y="1155576"/>
                    <a:pt x="316830" y="1160834"/>
                    <a:pt x="323403" y="1167407"/>
                  </a:cubicBezTo>
                  <a:cubicBezTo>
                    <a:pt x="323403" y="1167407"/>
                    <a:pt x="324061" y="1168065"/>
                    <a:pt x="325375" y="1169379"/>
                  </a:cubicBezTo>
                  <a:cubicBezTo>
                    <a:pt x="335892" y="1175953"/>
                    <a:pt x="340494" y="1181869"/>
                    <a:pt x="339179" y="1187127"/>
                  </a:cubicBezTo>
                  <a:cubicBezTo>
                    <a:pt x="337864" y="1189756"/>
                    <a:pt x="333263" y="1193043"/>
                    <a:pt x="325375" y="1196987"/>
                  </a:cubicBezTo>
                  <a:cubicBezTo>
                    <a:pt x="325375" y="1196987"/>
                    <a:pt x="324718" y="1198959"/>
                    <a:pt x="323403" y="1202903"/>
                  </a:cubicBezTo>
                  <a:cubicBezTo>
                    <a:pt x="322089" y="1212106"/>
                    <a:pt x="321431" y="1218022"/>
                    <a:pt x="321431" y="1220651"/>
                  </a:cubicBezTo>
                  <a:lnTo>
                    <a:pt x="325375" y="1224595"/>
                  </a:lnTo>
                  <a:cubicBezTo>
                    <a:pt x="331949" y="1231168"/>
                    <a:pt x="335235" y="1236427"/>
                    <a:pt x="335235" y="1240370"/>
                  </a:cubicBezTo>
                  <a:cubicBezTo>
                    <a:pt x="335235" y="1244314"/>
                    <a:pt x="329319" y="1246286"/>
                    <a:pt x="317487" y="1246286"/>
                  </a:cubicBezTo>
                  <a:cubicBezTo>
                    <a:pt x="316173" y="1246286"/>
                    <a:pt x="304998" y="1246944"/>
                    <a:pt x="283964" y="1248258"/>
                  </a:cubicBezTo>
                  <a:lnTo>
                    <a:pt x="260300" y="1250230"/>
                  </a:lnTo>
                  <a:cubicBezTo>
                    <a:pt x="268188" y="1251545"/>
                    <a:pt x="274761" y="1254174"/>
                    <a:pt x="280020" y="1258118"/>
                  </a:cubicBezTo>
                  <a:cubicBezTo>
                    <a:pt x="289222" y="1262062"/>
                    <a:pt x="293824" y="1266006"/>
                    <a:pt x="293824" y="1269950"/>
                  </a:cubicBezTo>
                  <a:cubicBezTo>
                    <a:pt x="293824" y="1273894"/>
                    <a:pt x="290537" y="1278495"/>
                    <a:pt x="283964" y="1283754"/>
                  </a:cubicBezTo>
                  <a:cubicBezTo>
                    <a:pt x="283964" y="1290327"/>
                    <a:pt x="283964" y="1301502"/>
                    <a:pt x="283964" y="1317277"/>
                  </a:cubicBezTo>
                  <a:cubicBezTo>
                    <a:pt x="283964" y="1321221"/>
                    <a:pt x="283964" y="1323851"/>
                    <a:pt x="283964" y="1325165"/>
                  </a:cubicBezTo>
                  <a:cubicBezTo>
                    <a:pt x="285278" y="1327794"/>
                    <a:pt x="288565" y="1329109"/>
                    <a:pt x="293824" y="1329109"/>
                  </a:cubicBezTo>
                  <a:cubicBezTo>
                    <a:pt x="301712" y="1329109"/>
                    <a:pt x="307627" y="1327137"/>
                    <a:pt x="311571" y="1323193"/>
                  </a:cubicBezTo>
                  <a:cubicBezTo>
                    <a:pt x="315515" y="1320564"/>
                    <a:pt x="319459" y="1314648"/>
                    <a:pt x="323403" y="1305446"/>
                  </a:cubicBezTo>
                  <a:cubicBezTo>
                    <a:pt x="324718" y="1302816"/>
                    <a:pt x="326690" y="1298872"/>
                    <a:pt x="329319" y="1293614"/>
                  </a:cubicBezTo>
                  <a:cubicBezTo>
                    <a:pt x="331949" y="1288355"/>
                    <a:pt x="333920" y="1283754"/>
                    <a:pt x="335235" y="1279810"/>
                  </a:cubicBezTo>
                  <a:cubicBezTo>
                    <a:pt x="337864" y="1269293"/>
                    <a:pt x="340494" y="1265349"/>
                    <a:pt x="343123" y="1267978"/>
                  </a:cubicBezTo>
                  <a:cubicBezTo>
                    <a:pt x="345752" y="1267978"/>
                    <a:pt x="346410" y="1273894"/>
                    <a:pt x="345095" y="1285726"/>
                  </a:cubicBezTo>
                  <a:cubicBezTo>
                    <a:pt x="343780" y="1296243"/>
                    <a:pt x="343123" y="1305446"/>
                    <a:pt x="343123" y="1313333"/>
                  </a:cubicBezTo>
                  <a:cubicBezTo>
                    <a:pt x="343123" y="1317277"/>
                    <a:pt x="344438" y="1321221"/>
                    <a:pt x="347067" y="1325165"/>
                  </a:cubicBezTo>
                  <a:cubicBezTo>
                    <a:pt x="348382" y="1326480"/>
                    <a:pt x="349696" y="1327794"/>
                    <a:pt x="351011" y="1329109"/>
                  </a:cubicBezTo>
                  <a:cubicBezTo>
                    <a:pt x="352326" y="1331738"/>
                    <a:pt x="352983" y="1333710"/>
                    <a:pt x="352983" y="1335025"/>
                  </a:cubicBezTo>
                  <a:cubicBezTo>
                    <a:pt x="353969" y="1336997"/>
                    <a:pt x="354544" y="1338969"/>
                    <a:pt x="354708" y="1340941"/>
                  </a:cubicBezTo>
                  <a:cubicBezTo>
                    <a:pt x="355201" y="1346857"/>
                    <a:pt x="351997" y="1352773"/>
                    <a:pt x="345095" y="1358689"/>
                  </a:cubicBezTo>
                  <a:cubicBezTo>
                    <a:pt x="337207" y="1362633"/>
                    <a:pt x="331291" y="1364605"/>
                    <a:pt x="327347" y="1364605"/>
                  </a:cubicBezTo>
                  <a:cubicBezTo>
                    <a:pt x="320774" y="1365919"/>
                    <a:pt x="310914" y="1367234"/>
                    <a:pt x="297768" y="1368549"/>
                  </a:cubicBezTo>
                  <a:cubicBezTo>
                    <a:pt x="291194" y="1369863"/>
                    <a:pt x="286593" y="1370521"/>
                    <a:pt x="283964" y="1370521"/>
                  </a:cubicBezTo>
                  <a:cubicBezTo>
                    <a:pt x="281335" y="1370521"/>
                    <a:pt x="276733" y="1369863"/>
                    <a:pt x="270160" y="1368549"/>
                  </a:cubicBezTo>
                  <a:cubicBezTo>
                    <a:pt x="267531" y="1368549"/>
                    <a:pt x="265559" y="1368549"/>
                    <a:pt x="264244" y="1368549"/>
                  </a:cubicBezTo>
                  <a:cubicBezTo>
                    <a:pt x="257671" y="1367234"/>
                    <a:pt x="252412" y="1364605"/>
                    <a:pt x="248468" y="1360661"/>
                  </a:cubicBezTo>
                  <a:cubicBezTo>
                    <a:pt x="245839" y="1356717"/>
                    <a:pt x="244524" y="1344885"/>
                    <a:pt x="244524" y="1325165"/>
                  </a:cubicBezTo>
                  <a:cubicBezTo>
                    <a:pt x="244524" y="1321221"/>
                    <a:pt x="245182" y="1312676"/>
                    <a:pt x="246496" y="1299530"/>
                  </a:cubicBezTo>
                  <a:cubicBezTo>
                    <a:pt x="246496" y="1285069"/>
                    <a:pt x="246496" y="1275209"/>
                    <a:pt x="246496" y="1269950"/>
                  </a:cubicBezTo>
                  <a:cubicBezTo>
                    <a:pt x="246496" y="1264691"/>
                    <a:pt x="246496" y="1258118"/>
                    <a:pt x="246496" y="1250230"/>
                  </a:cubicBezTo>
                  <a:cubicBezTo>
                    <a:pt x="239923" y="1250230"/>
                    <a:pt x="230721" y="1250888"/>
                    <a:pt x="218889" y="1252202"/>
                  </a:cubicBezTo>
                  <a:cubicBezTo>
                    <a:pt x="205742" y="1252202"/>
                    <a:pt x="196540" y="1252860"/>
                    <a:pt x="191281" y="1254174"/>
                  </a:cubicBezTo>
                  <a:cubicBezTo>
                    <a:pt x="187337" y="1263377"/>
                    <a:pt x="181421" y="1269950"/>
                    <a:pt x="173533" y="1273894"/>
                  </a:cubicBezTo>
                  <a:cubicBezTo>
                    <a:pt x="172219" y="1273894"/>
                    <a:pt x="170904" y="1274551"/>
                    <a:pt x="169589" y="1275866"/>
                  </a:cubicBezTo>
                  <a:cubicBezTo>
                    <a:pt x="163016" y="1279810"/>
                    <a:pt x="158415" y="1281125"/>
                    <a:pt x="155786" y="1279810"/>
                  </a:cubicBezTo>
                  <a:cubicBezTo>
                    <a:pt x="153156" y="1277181"/>
                    <a:pt x="151842" y="1273237"/>
                    <a:pt x="151842" y="1267978"/>
                  </a:cubicBezTo>
                  <a:lnTo>
                    <a:pt x="151842" y="1236427"/>
                  </a:lnTo>
                  <a:cubicBezTo>
                    <a:pt x="151842" y="1229853"/>
                    <a:pt x="151842" y="1220651"/>
                    <a:pt x="151842" y="1208819"/>
                  </a:cubicBezTo>
                  <a:cubicBezTo>
                    <a:pt x="150527" y="1195672"/>
                    <a:pt x="149870" y="1186470"/>
                    <a:pt x="149870" y="1181211"/>
                  </a:cubicBezTo>
                  <a:cubicBezTo>
                    <a:pt x="149870" y="1177267"/>
                    <a:pt x="149212" y="1170037"/>
                    <a:pt x="147898" y="1159520"/>
                  </a:cubicBezTo>
                  <a:cubicBezTo>
                    <a:pt x="146583" y="1152946"/>
                    <a:pt x="145926" y="1147688"/>
                    <a:pt x="145926" y="1143744"/>
                  </a:cubicBezTo>
                  <a:cubicBezTo>
                    <a:pt x="163016" y="1152946"/>
                    <a:pt x="172219" y="1157548"/>
                    <a:pt x="173533" y="1157548"/>
                  </a:cubicBezTo>
                  <a:cubicBezTo>
                    <a:pt x="185365" y="1165436"/>
                    <a:pt x="193253" y="1171351"/>
                    <a:pt x="197197" y="1175295"/>
                  </a:cubicBezTo>
                  <a:lnTo>
                    <a:pt x="238608" y="1171351"/>
                  </a:lnTo>
                  <a:cubicBezTo>
                    <a:pt x="243867" y="1159520"/>
                    <a:pt x="251098" y="1135856"/>
                    <a:pt x="260300" y="1100360"/>
                  </a:cubicBezTo>
                  <a:cubicBezTo>
                    <a:pt x="262929" y="1092473"/>
                    <a:pt x="264901" y="1086557"/>
                    <a:pt x="266216" y="1082613"/>
                  </a:cubicBezTo>
                  <a:close/>
                  <a:moveTo>
                    <a:pt x="61131" y="1074725"/>
                  </a:moveTo>
                  <a:cubicBezTo>
                    <a:pt x="67704" y="1077354"/>
                    <a:pt x="77564" y="1081298"/>
                    <a:pt x="90711" y="1086557"/>
                  </a:cubicBezTo>
                  <a:cubicBezTo>
                    <a:pt x="94654" y="1087871"/>
                    <a:pt x="97941" y="1089186"/>
                    <a:pt x="100570" y="1090501"/>
                  </a:cubicBezTo>
                  <a:cubicBezTo>
                    <a:pt x="108458" y="1091815"/>
                    <a:pt x="113717" y="1093787"/>
                    <a:pt x="116346" y="1096416"/>
                  </a:cubicBezTo>
                  <a:cubicBezTo>
                    <a:pt x="120290" y="1097731"/>
                    <a:pt x="122262" y="1100360"/>
                    <a:pt x="122262" y="1104304"/>
                  </a:cubicBezTo>
                  <a:cubicBezTo>
                    <a:pt x="123577" y="1106934"/>
                    <a:pt x="122262" y="1110220"/>
                    <a:pt x="118318" y="1114164"/>
                  </a:cubicBezTo>
                  <a:cubicBezTo>
                    <a:pt x="117003" y="1115479"/>
                    <a:pt x="116346" y="1116793"/>
                    <a:pt x="116346" y="1118108"/>
                  </a:cubicBezTo>
                  <a:cubicBezTo>
                    <a:pt x="113717" y="1120737"/>
                    <a:pt x="111745" y="1123367"/>
                    <a:pt x="110430" y="1125996"/>
                  </a:cubicBezTo>
                  <a:lnTo>
                    <a:pt x="110430" y="1218679"/>
                  </a:lnTo>
                  <a:cubicBezTo>
                    <a:pt x="110430" y="1247601"/>
                    <a:pt x="111088" y="1294271"/>
                    <a:pt x="112402" y="1358689"/>
                  </a:cubicBezTo>
                  <a:cubicBezTo>
                    <a:pt x="112402" y="1381038"/>
                    <a:pt x="111745" y="1392870"/>
                    <a:pt x="110430" y="1394184"/>
                  </a:cubicBezTo>
                  <a:cubicBezTo>
                    <a:pt x="109116" y="1408645"/>
                    <a:pt x="100570" y="1419820"/>
                    <a:pt x="84795" y="1427708"/>
                  </a:cubicBezTo>
                  <a:cubicBezTo>
                    <a:pt x="72963" y="1434281"/>
                    <a:pt x="65075" y="1436253"/>
                    <a:pt x="61131" y="1433624"/>
                  </a:cubicBezTo>
                  <a:cubicBezTo>
                    <a:pt x="58502" y="1432309"/>
                    <a:pt x="57844" y="1429680"/>
                    <a:pt x="59159" y="1425736"/>
                  </a:cubicBezTo>
                  <a:cubicBezTo>
                    <a:pt x="59159" y="1421792"/>
                    <a:pt x="59816" y="1415219"/>
                    <a:pt x="61131" y="1406016"/>
                  </a:cubicBezTo>
                  <a:cubicBezTo>
                    <a:pt x="61131" y="1396814"/>
                    <a:pt x="61131" y="1390240"/>
                    <a:pt x="61131" y="1386296"/>
                  </a:cubicBezTo>
                  <a:cubicBezTo>
                    <a:pt x="63760" y="1350801"/>
                    <a:pt x="65075" y="1302159"/>
                    <a:pt x="65075" y="1240370"/>
                  </a:cubicBezTo>
                  <a:cubicBezTo>
                    <a:pt x="65075" y="1206190"/>
                    <a:pt x="65075" y="1179239"/>
                    <a:pt x="65075" y="1159520"/>
                  </a:cubicBezTo>
                  <a:cubicBezTo>
                    <a:pt x="65075" y="1146373"/>
                    <a:pt x="64418" y="1123367"/>
                    <a:pt x="63103" y="1090501"/>
                  </a:cubicBezTo>
                  <a:cubicBezTo>
                    <a:pt x="61788" y="1083927"/>
                    <a:pt x="61131" y="1078669"/>
                    <a:pt x="61131" y="1074725"/>
                  </a:cubicBezTo>
                  <a:close/>
                  <a:moveTo>
                    <a:pt x="378619" y="1017537"/>
                  </a:moveTo>
                  <a:cubicBezTo>
                    <a:pt x="381248" y="1020167"/>
                    <a:pt x="387164" y="1024111"/>
                    <a:pt x="396366" y="1029369"/>
                  </a:cubicBezTo>
                  <a:cubicBezTo>
                    <a:pt x="405569" y="1034628"/>
                    <a:pt x="412799" y="1039229"/>
                    <a:pt x="418058" y="1043173"/>
                  </a:cubicBezTo>
                  <a:cubicBezTo>
                    <a:pt x="427261" y="1051061"/>
                    <a:pt x="431862" y="1056977"/>
                    <a:pt x="431862" y="1060921"/>
                  </a:cubicBezTo>
                  <a:cubicBezTo>
                    <a:pt x="433176" y="1064865"/>
                    <a:pt x="429890" y="1069466"/>
                    <a:pt x="422002" y="1074725"/>
                  </a:cubicBezTo>
                  <a:cubicBezTo>
                    <a:pt x="418058" y="1076039"/>
                    <a:pt x="414114" y="1078011"/>
                    <a:pt x="410170" y="1080641"/>
                  </a:cubicBezTo>
                  <a:cubicBezTo>
                    <a:pt x="412799" y="1127968"/>
                    <a:pt x="415429" y="1204218"/>
                    <a:pt x="418058" y="1309390"/>
                  </a:cubicBezTo>
                  <a:cubicBezTo>
                    <a:pt x="419373" y="1340941"/>
                    <a:pt x="420030" y="1365919"/>
                    <a:pt x="420030" y="1384324"/>
                  </a:cubicBezTo>
                  <a:cubicBezTo>
                    <a:pt x="420030" y="1410617"/>
                    <a:pt x="411485" y="1429680"/>
                    <a:pt x="394394" y="1441512"/>
                  </a:cubicBezTo>
                  <a:cubicBezTo>
                    <a:pt x="387821" y="1442826"/>
                    <a:pt x="382562" y="1445456"/>
                    <a:pt x="378619" y="1449400"/>
                  </a:cubicBezTo>
                  <a:cubicBezTo>
                    <a:pt x="373360" y="1452029"/>
                    <a:pt x="368759" y="1452029"/>
                    <a:pt x="364815" y="1449400"/>
                  </a:cubicBezTo>
                  <a:cubicBezTo>
                    <a:pt x="363500" y="1449400"/>
                    <a:pt x="361528" y="1446770"/>
                    <a:pt x="358899" y="1441512"/>
                  </a:cubicBezTo>
                  <a:cubicBezTo>
                    <a:pt x="358899" y="1440197"/>
                    <a:pt x="358241" y="1438225"/>
                    <a:pt x="356927" y="1435596"/>
                  </a:cubicBezTo>
                  <a:cubicBezTo>
                    <a:pt x="355612" y="1432967"/>
                    <a:pt x="354955" y="1430995"/>
                    <a:pt x="354955" y="1429680"/>
                  </a:cubicBezTo>
                  <a:cubicBezTo>
                    <a:pt x="351011" y="1419163"/>
                    <a:pt x="344438" y="1409960"/>
                    <a:pt x="335235" y="1402072"/>
                  </a:cubicBezTo>
                  <a:cubicBezTo>
                    <a:pt x="333920" y="1399443"/>
                    <a:pt x="329319" y="1396156"/>
                    <a:pt x="321431" y="1392212"/>
                  </a:cubicBezTo>
                  <a:cubicBezTo>
                    <a:pt x="320117" y="1392212"/>
                    <a:pt x="318802" y="1391555"/>
                    <a:pt x="317487" y="1390240"/>
                  </a:cubicBezTo>
                  <a:cubicBezTo>
                    <a:pt x="313543" y="1387611"/>
                    <a:pt x="311571" y="1385639"/>
                    <a:pt x="311571" y="1384324"/>
                  </a:cubicBezTo>
                  <a:cubicBezTo>
                    <a:pt x="312886" y="1380381"/>
                    <a:pt x="317487" y="1379066"/>
                    <a:pt x="325375" y="1380381"/>
                  </a:cubicBezTo>
                  <a:cubicBezTo>
                    <a:pt x="331949" y="1381695"/>
                    <a:pt x="337864" y="1382353"/>
                    <a:pt x="343123" y="1382353"/>
                  </a:cubicBezTo>
                  <a:cubicBezTo>
                    <a:pt x="352326" y="1382353"/>
                    <a:pt x="359556" y="1381038"/>
                    <a:pt x="364815" y="1378409"/>
                  </a:cubicBezTo>
                  <a:cubicBezTo>
                    <a:pt x="368759" y="1377094"/>
                    <a:pt x="370731" y="1370521"/>
                    <a:pt x="370731" y="1358689"/>
                  </a:cubicBezTo>
                  <a:cubicBezTo>
                    <a:pt x="370731" y="1286383"/>
                    <a:pt x="369416" y="1218679"/>
                    <a:pt x="366787" y="1155576"/>
                  </a:cubicBezTo>
                  <a:cubicBezTo>
                    <a:pt x="366787" y="1133227"/>
                    <a:pt x="366129" y="1102332"/>
                    <a:pt x="364815" y="1062893"/>
                  </a:cubicBezTo>
                  <a:lnTo>
                    <a:pt x="283964" y="1066837"/>
                  </a:lnTo>
                  <a:cubicBezTo>
                    <a:pt x="262929" y="1068152"/>
                    <a:pt x="244524" y="1070781"/>
                    <a:pt x="228749" y="1074725"/>
                  </a:cubicBezTo>
                  <a:cubicBezTo>
                    <a:pt x="228749" y="1073410"/>
                    <a:pt x="228091" y="1072095"/>
                    <a:pt x="226777" y="1070781"/>
                  </a:cubicBezTo>
                  <a:cubicBezTo>
                    <a:pt x="222833" y="1062893"/>
                    <a:pt x="219546" y="1056320"/>
                    <a:pt x="216917" y="1051061"/>
                  </a:cubicBezTo>
                  <a:cubicBezTo>
                    <a:pt x="240580" y="1051061"/>
                    <a:pt x="257671" y="1051061"/>
                    <a:pt x="268188" y="1051061"/>
                  </a:cubicBezTo>
                  <a:lnTo>
                    <a:pt x="354955" y="1047117"/>
                  </a:lnTo>
                  <a:cubicBezTo>
                    <a:pt x="357584" y="1043173"/>
                    <a:pt x="365472" y="1033313"/>
                    <a:pt x="378619" y="1017537"/>
                  </a:cubicBezTo>
                  <a:close/>
                  <a:moveTo>
                    <a:pt x="104514" y="1003734"/>
                  </a:moveTo>
                  <a:cubicBezTo>
                    <a:pt x="105829" y="1001104"/>
                    <a:pt x="110430" y="1001104"/>
                    <a:pt x="118318" y="1003734"/>
                  </a:cubicBezTo>
                  <a:cubicBezTo>
                    <a:pt x="126206" y="1003734"/>
                    <a:pt x="134751" y="1005706"/>
                    <a:pt x="143954" y="1009650"/>
                  </a:cubicBezTo>
                  <a:cubicBezTo>
                    <a:pt x="154471" y="1012279"/>
                    <a:pt x="163674" y="1017537"/>
                    <a:pt x="171561" y="1025425"/>
                  </a:cubicBezTo>
                  <a:cubicBezTo>
                    <a:pt x="180764" y="1033313"/>
                    <a:pt x="186023" y="1041858"/>
                    <a:pt x="187337" y="1051061"/>
                  </a:cubicBezTo>
                  <a:cubicBezTo>
                    <a:pt x="188652" y="1070781"/>
                    <a:pt x="180107" y="1082613"/>
                    <a:pt x="161702" y="1086557"/>
                  </a:cubicBezTo>
                  <a:cubicBezTo>
                    <a:pt x="145926" y="1087871"/>
                    <a:pt x="136723" y="1078011"/>
                    <a:pt x="134094" y="1056977"/>
                  </a:cubicBezTo>
                  <a:cubicBezTo>
                    <a:pt x="131465" y="1042516"/>
                    <a:pt x="123577" y="1028055"/>
                    <a:pt x="110430" y="1013593"/>
                  </a:cubicBezTo>
                  <a:cubicBezTo>
                    <a:pt x="106486" y="1009650"/>
                    <a:pt x="104514" y="1006363"/>
                    <a:pt x="104514" y="1003734"/>
                  </a:cubicBezTo>
                  <a:close/>
                  <a:moveTo>
                    <a:pt x="360871" y="763153"/>
                  </a:moveTo>
                  <a:cubicBezTo>
                    <a:pt x="367444" y="771041"/>
                    <a:pt x="377304" y="781558"/>
                    <a:pt x="390450" y="794705"/>
                  </a:cubicBezTo>
                  <a:cubicBezTo>
                    <a:pt x="395709" y="799963"/>
                    <a:pt x="398338" y="803907"/>
                    <a:pt x="398338" y="806536"/>
                  </a:cubicBezTo>
                  <a:cubicBezTo>
                    <a:pt x="398338" y="810480"/>
                    <a:pt x="397024" y="812452"/>
                    <a:pt x="394394" y="812452"/>
                  </a:cubicBezTo>
                  <a:cubicBezTo>
                    <a:pt x="390450" y="813767"/>
                    <a:pt x="384534" y="813767"/>
                    <a:pt x="376647" y="812452"/>
                  </a:cubicBezTo>
                  <a:cubicBezTo>
                    <a:pt x="368759" y="817711"/>
                    <a:pt x="354298" y="825599"/>
                    <a:pt x="333263" y="836116"/>
                  </a:cubicBezTo>
                  <a:cubicBezTo>
                    <a:pt x="356927" y="850577"/>
                    <a:pt x="386506" y="861752"/>
                    <a:pt x="422002" y="869640"/>
                  </a:cubicBezTo>
                  <a:cubicBezTo>
                    <a:pt x="424631" y="869640"/>
                    <a:pt x="430547" y="870297"/>
                    <a:pt x="439750" y="871611"/>
                  </a:cubicBezTo>
                  <a:cubicBezTo>
                    <a:pt x="452896" y="874241"/>
                    <a:pt x="464071" y="876213"/>
                    <a:pt x="473273" y="877527"/>
                  </a:cubicBezTo>
                  <a:cubicBezTo>
                    <a:pt x="474588" y="877527"/>
                    <a:pt x="475902" y="878185"/>
                    <a:pt x="477217" y="879499"/>
                  </a:cubicBezTo>
                  <a:cubicBezTo>
                    <a:pt x="481161" y="879499"/>
                    <a:pt x="483133" y="880814"/>
                    <a:pt x="483133" y="883443"/>
                  </a:cubicBezTo>
                  <a:cubicBezTo>
                    <a:pt x="484448" y="884758"/>
                    <a:pt x="481161" y="886730"/>
                    <a:pt x="473273" y="889359"/>
                  </a:cubicBezTo>
                  <a:cubicBezTo>
                    <a:pt x="454868" y="897247"/>
                    <a:pt x="441722" y="905135"/>
                    <a:pt x="433834" y="913023"/>
                  </a:cubicBezTo>
                  <a:lnTo>
                    <a:pt x="422002" y="924855"/>
                  </a:lnTo>
                  <a:cubicBezTo>
                    <a:pt x="420687" y="927484"/>
                    <a:pt x="416743" y="930771"/>
                    <a:pt x="410170" y="934715"/>
                  </a:cubicBezTo>
                  <a:cubicBezTo>
                    <a:pt x="406226" y="934715"/>
                    <a:pt x="397681" y="931428"/>
                    <a:pt x="384534" y="924855"/>
                  </a:cubicBezTo>
                  <a:cubicBezTo>
                    <a:pt x="351668" y="909079"/>
                    <a:pt x="318145" y="878842"/>
                    <a:pt x="283964" y="834144"/>
                  </a:cubicBezTo>
                  <a:cubicBezTo>
                    <a:pt x="282649" y="831515"/>
                    <a:pt x="280677" y="828228"/>
                    <a:pt x="278048" y="824284"/>
                  </a:cubicBezTo>
                  <a:cubicBezTo>
                    <a:pt x="271475" y="815082"/>
                    <a:pt x="264901" y="803250"/>
                    <a:pt x="258328" y="788789"/>
                  </a:cubicBezTo>
                  <a:cubicBezTo>
                    <a:pt x="254384" y="780901"/>
                    <a:pt x="253727" y="776300"/>
                    <a:pt x="256356" y="774985"/>
                  </a:cubicBezTo>
                  <a:cubicBezTo>
                    <a:pt x="258986" y="774985"/>
                    <a:pt x="262929" y="777614"/>
                    <a:pt x="268188" y="782873"/>
                  </a:cubicBezTo>
                  <a:cubicBezTo>
                    <a:pt x="286593" y="799963"/>
                    <a:pt x="302369" y="813767"/>
                    <a:pt x="315515" y="824284"/>
                  </a:cubicBezTo>
                  <a:cubicBezTo>
                    <a:pt x="326033" y="816396"/>
                    <a:pt x="333920" y="807194"/>
                    <a:pt x="339179" y="796677"/>
                  </a:cubicBezTo>
                  <a:cubicBezTo>
                    <a:pt x="340494" y="795362"/>
                    <a:pt x="343780" y="790761"/>
                    <a:pt x="349039" y="782873"/>
                  </a:cubicBezTo>
                  <a:cubicBezTo>
                    <a:pt x="352983" y="774985"/>
                    <a:pt x="356927" y="768412"/>
                    <a:pt x="360871" y="763153"/>
                  </a:cubicBezTo>
                  <a:close/>
                  <a:moveTo>
                    <a:pt x="287908" y="696106"/>
                  </a:moveTo>
                  <a:lnTo>
                    <a:pt x="242552" y="698078"/>
                  </a:lnTo>
                  <a:lnTo>
                    <a:pt x="244524" y="749349"/>
                  </a:lnTo>
                  <a:lnTo>
                    <a:pt x="285936" y="749349"/>
                  </a:lnTo>
                  <a:cubicBezTo>
                    <a:pt x="285936" y="737517"/>
                    <a:pt x="286593" y="719770"/>
                    <a:pt x="287908" y="696106"/>
                  </a:cubicBezTo>
                  <a:close/>
                  <a:moveTo>
                    <a:pt x="197197" y="619199"/>
                  </a:moveTo>
                  <a:lnTo>
                    <a:pt x="149870" y="621171"/>
                  </a:lnTo>
                  <a:cubicBezTo>
                    <a:pt x="148555" y="651408"/>
                    <a:pt x="145926" y="676386"/>
                    <a:pt x="141982" y="696106"/>
                  </a:cubicBezTo>
                  <a:cubicBezTo>
                    <a:pt x="139353" y="717140"/>
                    <a:pt x="135409" y="736860"/>
                    <a:pt x="130150" y="755265"/>
                  </a:cubicBezTo>
                  <a:lnTo>
                    <a:pt x="167617" y="755265"/>
                  </a:lnTo>
                  <a:cubicBezTo>
                    <a:pt x="175505" y="753950"/>
                    <a:pt x="187337" y="753293"/>
                    <a:pt x="203113" y="753293"/>
                  </a:cubicBezTo>
                  <a:cubicBezTo>
                    <a:pt x="203113" y="749349"/>
                    <a:pt x="203113" y="742119"/>
                    <a:pt x="203113" y="731602"/>
                  </a:cubicBezTo>
                  <a:cubicBezTo>
                    <a:pt x="201798" y="718455"/>
                    <a:pt x="201141" y="707938"/>
                    <a:pt x="201141" y="700050"/>
                  </a:cubicBezTo>
                  <a:cubicBezTo>
                    <a:pt x="185365" y="700050"/>
                    <a:pt x="169589" y="701364"/>
                    <a:pt x="153814" y="703994"/>
                  </a:cubicBezTo>
                  <a:lnTo>
                    <a:pt x="145926" y="682302"/>
                  </a:lnTo>
                  <a:cubicBezTo>
                    <a:pt x="149870" y="682302"/>
                    <a:pt x="159730" y="682960"/>
                    <a:pt x="175505" y="684274"/>
                  </a:cubicBezTo>
                  <a:cubicBezTo>
                    <a:pt x="189966" y="684274"/>
                    <a:pt x="198512" y="684274"/>
                    <a:pt x="201141" y="684274"/>
                  </a:cubicBezTo>
                  <a:cubicBezTo>
                    <a:pt x="199826" y="675072"/>
                    <a:pt x="199169" y="664554"/>
                    <a:pt x="199169" y="652723"/>
                  </a:cubicBezTo>
                  <a:close/>
                  <a:moveTo>
                    <a:pt x="287908" y="615255"/>
                  </a:moveTo>
                  <a:lnTo>
                    <a:pt x="207057" y="617227"/>
                  </a:lnTo>
                  <a:cubicBezTo>
                    <a:pt x="212316" y="618542"/>
                    <a:pt x="219546" y="621171"/>
                    <a:pt x="228749" y="625115"/>
                  </a:cubicBezTo>
                  <a:cubicBezTo>
                    <a:pt x="243210" y="629059"/>
                    <a:pt x="250440" y="633003"/>
                    <a:pt x="250440" y="636947"/>
                  </a:cubicBezTo>
                  <a:cubicBezTo>
                    <a:pt x="251755" y="640891"/>
                    <a:pt x="248468" y="645492"/>
                    <a:pt x="240580" y="650751"/>
                  </a:cubicBezTo>
                  <a:lnTo>
                    <a:pt x="242552" y="682302"/>
                  </a:lnTo>
                  <a:cubicBezTo>
                    <a:pt x="249126" y="680988"/>
                    <a:pt x="264244" y="680330"/>
                    <a:pt x="287908" y="680330"/>
                  </a:cubicBezTo>
                  <a:cubicBezTo>
                    <a:pt x="289222" y="665869"/>
                    <a:pt x="289880" y="654037"/>
                    <a:pt x="289880" y="644835"/>
                  </a:cubicBezTo>
                  <a:cubicBezTo>
                    <a:pt x="289880" y="642205"/>
                    <a:pt x="289880" y="638261"/>
                    <a:pt x="289880" y="633003"/>
                  </a:cubicBezTo>
                  <a:cubicBezTo>
                    <a:pt x="288565" y="625115"/>
                    <a:pt x="287908" y="619199"/>
                    <a:pt x="287908" y="615255"/>
                  </a:cubicBezTo>
                  <a:close/>
                  <a:moveTo>
                    <a:pt x="335235" y="542292"/>
                  </a:moveTo>
                  <a:cubicBezTo>
                    <a:pt x="328662" y="542292"/>
                    <a:pt x="318145" y="542949"/>
                    <a:pt x="303684" y="544264"/>
                  </a:cubicBezTo>
                  <a:cubicBezTo>
                    <a:pt x="285278" y="544264"/>
                    <a:pt x="234665" y="546893"/>
                    <a:pt x="151842" y="552152"/>
                  </a:cubicBezTo>
                  <a:cubicBezTo>
                    <a:pt x="151842" y="563984"/>
                    <a:pt x="151184" y="582389"/>
                    <a:pt x="149870" y="607367"/>
                  </a:cubicBezTo>
                  <a:lnTo>
                    <a:pt x="329319" y="599479"/>
                  </a:lnTo>
                  <a:cubicBezTo>
                    <a:pt x="330634" y="590277"/>
                    <a:pt x="331949" y="577788"/>
                    <a:pt x="333263" y="562012"/>
                  </a:cubicBezTo>
                  <a:cubicBezTo>
                    <a:pt x="334578" y="552809"/>
                    <a:pt x="335235" y="546236"/>
                    <a:pt x="335235" y="542292"/>
                  </a:cubicBezTo>
                  <a:close/>
                  <a:moveTo>
                    <a:pt x="352983" y="498909"/>
                  </a:moveTo>
                  <a:cubicBezTo>
                    <a:pt x="355612" y="500223"/>
                    <a:pt x="359556" y="503510"/>
                    <a:pt x="364815" y="508769"/>
                  </a:cubicBezTo>
                  <a:cubicBezTo>
                    <a:pt x="375332" y="515342"/>
                    <a:pt x="383877" y="521258"/>
                    <a:pt x="390450" y="526516"/>
                  </a:cubicBezTo>
                  <a:cubicBezTo>
                    <a:pt x="393080" y="527831"/>
                    <a:pt x="395052" y="529803"/>
                    <a:pt x="396366" y="532432"/>
                  </a:cubicBezTo>
                  <a:cubicBezTo>
                    <a:pt x="398996" y="533747"/>
                    <a:pt x="400310" y="534404"/>
                    <a:pt x="400310" y="534404"/>
                  </a:cubicBezTo>
                  <a:cubicBezTo>
                    <a:pt x="400310" y="535719"/>
                    <a:pt x="400968" y="537034"/>
                    <a:pt x="402282" y="538348"/>
                  </a:cubicBezTo>
                  <a:cubicBezTo>
                    <a:pt x="403597" y="539663"/>
                    <a:pt x="404254" y="540977"/>
                    <a:pt x="404254" y="542292"/>
                  </a:cubicBezTo>
                  <a:cubicBezTo>
                    <a:pt x="404254" y="547551"/>
                    <a:pt x="401625" y="552152"/>
                    <a:pt x="396366" y="556096"/>
                  </a:cubicBezTo>
                  <a:cubicBezTo>
                    <a:pt x="392422" y="557411"/>
                    <a:pt x="387821" y="559383"/>
                    <a:pt x="382562" y="562012"/>
                  </a:cubicBezTo>
                  <a:cubicBezTo>
                    <a:pt x="382562" y="567270"/>
                    <a:pt x="381905" y="575816"/>
                    <a:pt x="380590" y="587647"/>
                  </a:cubicBezTo>
                  <a:cubicBezTo>
                    <a:pt x="381905" y="588962"/>
                    <a:pt x="383220" y="589619"/>
                    <a:pt x="384534" y="589619"/>
                  </a:cubicBezTo>
                  <a:cubicBezTo>
                    <a:pt x="387164" y="590934"/>
                    <a:pt x="390450" y="593563"/>
                    <a:pt x="394394" y="597507"/>
                  </a:cubicBezTo>
                  <a:cubicBezTo>
                    <a:pt x="398338" y="600137"/>
                    <a:pt x="399653" y="603423"/>
                    <a:pt x="398338" y="607367"/>
                  </a:cubicBezTo>
                  <a:cubicBezTo>
                    <a:pt x="397024" y="609997"/>
                    <a:pt x="391108" y="611311"/>
                    <a:pt x="380590" y="611311"/>
                  </a:cubicBezTo>
                  <a:cubicBezTo>
                    <a:pt x="364815" y="611311"/>
                    <a:pt x="336550" y="611968"/>
                    <a:pt x="295796" y="613283"/>
                  </a:cubicBezTo>
                  <a:cubicBezTo>
                    <a:pt x="297110" y="613283"/>
                    <a:pt x="299082" y="613940"/>
                    <a:pt x="301712" y="615255"/>
                  </a:cubicBezTo>
                  <a:cubicBezTo>
                    <a:pt x="309599" y="619199"/>
                    <a:pt x="316830" y="621828"/>
                    <a:pt x="323403" y="623143"/>
                  </a:cubicBezTo>
                  <a:cubicBezTo>
                    <a:pt x="331291" y="627087"/>
                    <a:pt x="336550" y="629059"/>
                    <a:pt x="339179" y="629059"/>
                  </a:cubicBezTo>
                  <a:cubicBezTo>
                    <a:pt x="343123" y="633003"/>
                    <a:pt x="345095" y="635632"/>
                    <a:pt x="345095" y="636947"/>
                  </a:cubicBezTo>
                  <a:cubicBezTo>
                    <a:pt x="345095" y="642205"/>
                    <a:pt x="340494" y="646807"/>
                    <a:pt x="331291" y="650751"/>
                  </a:cubicBezTo>
                  <a:lnTo>
                    <a:pt x="329319" y="678358"/>
                  </a:lnTo>
                  <a:lnTo>
                    <a:pt x="345095" y="678358"/>
                  </a:lnTo>
                  <a:cubicBezTo>
                    <a:pt x="347724" y="674414"/>
                    <a:pt x="353640" y="665869"/>
                    <a:pt x="362843" y="652723"/>
                  </a:cubicBezTo>
                  <a:cubicBezTo>
                    <a:pt x="356269" y="661925"/>
                    <a:pt x="357584" y="659296"/>
                    <a:pt x="366787" y="644835"/>
                  </a:cubicBezTo>
                  <a:cubicBezTo>
                    <a:pt x="374675" y="650093"/>
                    <a:pt x="384534" y="658639"/>
                    <a:pt x="396366" y="670470"/>
                  </a:cubicBezTo>
                  <a:cubicBezTo>
                    <a:pt x="406883" y="675729"/>
                    <a:pt x="410827" y="681645"/>
                    <a:pt x="408198" y="688218"/>
                  </a:cubicBezTo>
                  <a:cubicBezTo>
                    <a:pt x="406883" y="690847"/>
                    <a:pt x="400968" y="692162"/>
                    <a:pt x="390450" y="692162"/>
                  </a:cubicBezTo>
                  <a:cubicBezTo>
                    <a:pt x="377304" y="692162"/>
                    <a:pt x="362843" y="692162"/>
                    <a:pt x="347067" y="692162"/>
                  </a:cubicBezTo>
                  <a:lnTo>
                    <a:pt x="329319" y="694134"/>
                  </a:lnTo>
                  <a:cubicBezTo>
                    <a:pt x="328005" y="716483"/>
                    <a:pt x="327347" y="733573"/>
                    <a:pt x="327347" y="745405"/>
                  </a:cubicBezTo>
                  <a:lnTo>
                    <a:pt x="364815" y="743433"/>
                  </a:lnTo>
                  <a:cubicBezTo>
                    <a:pt x="368759" y="736860"/>
                    <a:pt x="376647" y="725028"/>
                    <a:pt x="388478" y="707938"/>
                  </a:cubicBezTo>
                  <a:cubicBezTo>
                    <a:pt x="391108" y="709252"/>
                    <a:pt x="395052" y="712539"/>
                    <a:pt x="400310" y="717798"/>
                  </a:cubicBezTo>
                  <a:cubicBezTo>
                    <a:pt x="409513" y="724371"/>
                    <a:pt x="417401" y="730287"/>
                    <a:pt x="423974" y="735545"/>
                  </a:cubicBezTo>
                  <a:cubicBezTo>
                    <a:pt x="434491" y="744748"/>
                    <a:pt x="439092" y="751321"/>
                    <a:pt x="437778" y="755265"/>
                  </a:cubicBezTo>
                  <a:cubicBezTo>
                    <a:pt x="437778" y="757894"/>
                    <a:pt x="431862" y="759209"/>
                    <a:pt x="420030" y="759209"/>
                  </a:cubicBezTo>
                  <a:cubicBezTo>
                    <a:pt x="352983" y="759209"/>
                    <a:pt x="285936" y="761838"/>
                    <a:pt x="218889" y="767097"/>
                  </a:cubicBezTo>
                  <a:lnTo>
                    <a:pt x="218889" y="877527"/>
                  </a:lnTo>
                  <a:cubicBezTo>
                    <a:pt x="222833" y="876213"/>
                    <a:pt x="231378" y="873583"/>
                    <a:pt x="244524" y="869640"/>
                  </a:cubicBezTo>
                  <a:cubicBezTo>
                    <a:pt x="261615" y="865696"/>
                    <a:pt x="273447" y="862409"/>
                    <a:pt x="280020" y="859780"/>
                  </a:cubicBezTo>
                  <a:cubicBezTo>
                    <a:pt x="287908" y="858465"/>
                    <a:pt x="291852" y="859122"/>
                    <a:pt x="291852" y="861752"/>
                  </a:cubicBezTo>
                  <a:cubicBezTo>
                    <a:pt x="293166" y="864381"/>
                    <a:pt x="290537" y="867668"/>
                    <a:pt x="283964" y="871611"/>
                  </a:cubicBezTo>
                  <a:cubicBezTo>
                    <a:pt x="261615" y="883443"/>
                    <a:pt x="233350" y="903820"/>
                    <a:pt x="199169" y="932743"/>
                  </a:cubicBezTo>
                  <a:cubicBezTo>
                    <a:pt x="197854" y="935372"/>
                    <a:pt x="193910" y="937344"/>
                    <a:pt x="187337" y="938659"/>
                  </a:cubicBezTo>
                  <a:cubicBezTo>
                    <a:pt x="184708" y="939973"/>
                    <a:pt x="179449" y="934715"/>
                    <a:pt x="171561" y="922883"/>
                  </a:cubicBezTo>
                  <a:cubicBezTo>
                    <a:pt x="170247" y="921568"/>
                    <a:pt x="167617" y="918282"/>
                    <a:pt x="163674" y="913023"/>
                  </a:cubicBezTo>
                  <a:cubicBezTo>
                    <a:pt x="159730" y="906450"/>
                    <a:pt x="156443" y="901191"/>
                    <a:pt x="153814" y="897247"/>
                  </a:cubicBezTo>
                  <a:cubicBezTo>
                    <a:pt x="168275" y="891989"/>
                    <a:pt x="175505" y="879499"/>
                    <a:pt x="175505" y="859780"/>
                  </a:cubicBezTo>
                  <a:lnTo>
                    <a:pt x="175505" y="771041"/>
                  </a:lnTo>
                  <a:cubicBezTo>
                    <a:pt x="170247" y="771041"/>
                    <a:pt x="164988" y="771041"/>
                    <a:pt x="159730" y="771041"/>
                  </a:cubicBezTo>
                  <a:cubicBezTo>
                    <a:pt x="159730" y="771041"/>
                    <a:pt x="151184" y="771698"/>
                    <a:pt x="134094" y="773013"/>
                  </a:cubicBezTo>
                  <a:cubicBezTo>
                    <a:pt x="132779" y="771698"/>
                    <a:pt x="131465" y="769069"/>
                    <a:pt x="130150" y="765125"/>
                  </a:cubicBezTo>
                  <a:cubicBezTo>
                    <a:pt x="128835" y="763810"/>
                    <a:pt x="128178" y="762496"/>
                    <a:pt x="128178" y="761181"/>
                  </a:cubicBezTo>
                  <a:cubicBezTo>
                    <a:pt x="116346" y="799306"/>
                    <a:pt x="96626" y="834144"/>
                    <a:pt x="69019" y="865696"/>
                  </a:cubicBezTo>
                  <a:cubicBezTo>
                    <a:pt x="50614" y="884101"/>
                    <a:pt x="31551" y="898562"/>
                    <a:pt x="11832" y="909079"/>
                  </a:cubicBezTo>
                  <a:cubicBezTo>
                    <a:pt x="6573" y="913023"/>
                    <a:pt x="2629" y="913680"/>
                    <a:pt x="0" y="911051"/>
                  </a:cubicBezTo>
                  <a:cubicBezTo>
                    <a:pt x="0" y="911051"/>
                    <a:pt x="1972" y="907764"/>
                    <a:pt x="5916" y="901191"/>
                  </a:cubicBezTo>
                  <a:cubicBezTo>
                    <a:pt x="28265" y="878842"/>
                    <a:pt x="44040" y="859780"/>
                    <a:pt x="53243" y="844004"/>
                  </a:cubicBezTo>
                  <a:cubicBezTo>
                    <a:pt x="66390" y="824284"/>
                    <a:pt x="76907" y="801935"/>
                    <a:pt x="84795" y="776957"/>
                  </a:cubicBezTo>
                  <a:cubicBezTo>
                    <a:pt x="101885" y="729629"/>
                    <a:pt x="109116" y="669156"/>
                    <a:pt x="106486" y="595535"/>
                  </a:cubicBezTo>
                  <a:cubicBezTo>
                    <a:pt x="106486" y="573186"/>
                    <a:pt x="105829" y="543607"/>
                    <a:pt x="104514" y="506797"/>
                  </a:cubicBezTo>
                  <a:cubicBezTo>
                    <a:pt x="112402" y="510740"/>
                    <a:pt x="122262" y="515342"/>
                    <a:pt x="134094" y="520600"/>
                  </a:cubicBezTo>
                  <a:cubicBezTo>
                    <a:pt x="149870" y="527174"/>
                    <a:pt x="160387" y="531775"/>
                    <a:pt x="165646" y="534404"/>
                  </a:cubicBezTo>
                  <a:cubicBezTo>
                    <a:pt x="194568" y="533090"/>
                    <a:pt x="232035" y="531118"/>
                    <a:pt x="278048" y="528488"/>
                  </a:cubicBezTo>
                  <a:cubicBezTo>
                    <a:pt x="303026" y="527174"/>
                    <a:pt x="320774" y="526516"/>
                    <a:pt x="331291" y="526516"/>
                  </a:cubicBezTo>
                  <a:close/>
                  <a:moveTo>
                    <a:pt x="368759" y="218889"/>
                  </a:moveTo>
                  <a:cubicBezTo>
                    <a:pt x="351668" y="218889"/>
                    <a:pt x="323403" y="220860"/>
                    <a:pt x="283964" y="224804"/>
                  </a:cubicBezTo>
                  <a:cubicBezTo>
                    <a:pt x="286593" y="253727"/>
                    <a:pt x="287908" y="297767"/>
                    <a:pt x="287908" y="356927"/>
                  </a:cubicBezTo>
                  <a:lnTo>
                    <a:pt x="364815" y="352983"/>
                  </a:lnTo>
                  <a:cubicBezTo>
                    <a:pt x="367444" y="305655"/>
                    <a:pt x="367444" y="301711"/>
                    <a:pt x="364815" y="341151"/>
                  </a:cubicBezTo>
                  <a:cubicBezTo>
                    <a:pt x="367444" y="301711"/>
                    <a:pt x="368759" y="260957"/>
                    <a:pt x="368759" y="218889"/>
                  </a:cubicBezTo>
                  <a:close/>
                  <a:moveTo>
                    <a:pt x="414114" y="17747"/>
                  </a:moveTo>
                  <a:cubicBezTo>
                    <a:pt x="418058" y="20377"/>
                    <a:pt x="424631" y="24978"/>
                    <a:pt x="433834" y="31551"/>
                  </a:cubicBezTo>
                  <a:cubicBezTo>
                    <a:pt x="443036" y="39439"/>
                    <a:pt x="450924" y="45355"/>
                    <a:pt x="457497" y="49299"/>
                  </a:cubicBezTo>
                  <a:cubicBezTo>
                    <a:pt x="465385" y="55215"/>
                    <a:pt x="469576" y="60021"/>
                    <a:pt x="470069" y="63719"/>
                  </a:cubicBezTo>
                  <a:cubicBezTo>
                    <a:pt x="470233" y="64951"/>
                    <a:pt x="469987" y="66061"/>
                    <a:pt x="469329" y="67047"/>
                  </a:cubicBezTo>
                  <a:cubicBezTo>
                    <a:pt x="469329" y="69676"/>
                    <a:pt x="463413" y="70991"/>
                    <a:pt x="451581" y="70991"/>
                  </a:cubicBezTo>
                  <a:cubicBezTo>
                    <a:pt x="434491" y="72305"/>
                    <a:pt x="410170" y="73620"/>
                    <a:pt x="378619" y="74935"/>
                  </a:cubicBezTo>
                  <a:cubicBezTo>
                    <a:pt x="333920" y="77564"/>
                    <a:pt x="302369" y="79536"/>
                    <a:pt x="283964" y="80850"/>
                  </a:cubicBezTo>
                  <a:cubicBezTo>
                    <a:pt x="290537" y="83480"/>
                    <a:pt x="299740" y="88738"/>
                    <a:pt x="311571" y="96626"/>
                  </a:cubicBezTo>
                  <a:cubicBezTo>
                    <a:pt x="318145" y="100570"/>
                    <a:pt x="322089" y="103857"/>
                    <a:pt x="323403" y="106486"/>
                  </a:cubicBezTo>
                  <a:cubicBezTo>
                    <a:pt x="327347" y="107801"/>
                    <a:pt x="328662" y="109773"/>
                    <a:pt x="327347" y="112402"/>
                  </a:cubicBezTo>
                  <a:cubicBezTo>
                    <a:pt x="327347" y="117661"/>
                    <a:pt x="320117" y="122262"/>
                    <a:pt x="305656" y="126206"/>
                  </a:cubicBezTo>
                  <a:cubicBezTo>
                    <a:pt x="299082" y="145926"/>
                    <a:pt x="289222" y="171561"/>
                    <a:pt x="276076" y="203113"/>
                  </a:cubicBezTo>
                  <a:cubicBezTo>
                    <a:pt x="274761" y="205742"/>
                    <a:pt x="274104" y="207714"/>
                    <a:pt x="274104" y="209029"/>
                  </a:cubicBezTo>
                  <a:lnTo>
                    <a:pt x="366787" y="203113"/>
                  </a:lnTo>
                  <a:lnTo>
                    <a:pt x="384534" y="171561"/>
                  </a:lnTo>
                  <a:cubicBezTo>
                    <a:pt x="388478" y="174190"/>
                    <a:pt x="395709" y="178792"/>
                    <a:pt x="406226" y="185365"/>
                  </a:cubicBezTo>
                  <a:cubicBezTo>
                    <a:pt x="411485" y="189309"/>
                    <a:pt x="415429" y="192596"/>
                    <a:pt x="418058" y="195225"/>
                  </a:cubicBezTo>
                  <a:cubicBezTo>
                    <a:pt x="419373" y="196539"/>
                    <a:pt x="421345" y="198511"/>
                    <a:pt x="423974" y="201141"/>
                  </a:cubicBezTo>
                  <a:cubicBezTo>
                    <a:pt x="427918" y="203770"/>
                    <a:pt x="430547" y="205085"/>
                    <a:pt x="431862" y="205085"/>
                  </a:cubicBezTo>
                  <a:cubicBezTo>
                    <a:pt x="431862" y="206399"/>
                    <a:pt x="432519" y="207057"/>
                    <a:pt x="433834" y="207057"/>
                  </a:cubicBezTo>
                  <a:cubicBezTo>
                    <a:pt x="435148" y="208371"/>
                    <a:pt x="435806" y="211001"/>
                    <a:pt x="435806" y="214945"/>
                  </a:cubicBezTo>
                  <a:cubicBezTo>
                    <a:pt x="435806" y="220203"/>
                    <a:pt x="429890" y="226776"/>
                    <a:pt x="418058" y="234664"/>
                  </a:cubicBezTo>
                  <a:cubicBezTo>
                    <a:pt x="418058" y="241238"/>
                    <a:pt x="417401" y="253069"/>
                    <a:pt x="416086" y="270160"/>
                  </a:cubicBezTo>
                  <a:cubicBezTo>
                    <a:pt x="414771" y="297767"/>
                    <a:pt x="413457" y="320774"/>
                    <a:pt x="412142" y="339179"/>
                  </a:cubicBezTo>
                  <a:cubicBezTo>
                    <a:pt x="414771" y="339179"/>
                    <a:pt x="418058" y="341808"/>
                    <a:pt x="422002" y="347067"/>
                  </a:cubicBezTo>
                  <a:cubicBezTo>
                    <a:pt x="427261" y="353640"/>
                    <a:pt x="429890" y="358899"/>
                    <a:pt x="429890" y="362843"/>
                  </a:cubicBezTo>
                  <a:cubicBezTo>
                    <a:pt x="428575" y="366786"/>
                    <a:pt x="422002" y="368758"/>
                    <a:pt x="410170" y="368758"/>
                  </a:cubicBezTo>
                  <a:cubicBezTo>
                    <a:pt x="400968" y="368758"/>
                    <a:pt x="385192" y="368758"/>
                    <a:pt x="362843" y="368758"/>
                  </a:cubicBezTo>
                  <a:cubicBezTo>
                    <a:pt x="356269" y="368758"/>
                    <a:pt x="341151" y="369416"/>
                    <a:pt x="317487" y="370730"/>
                  </a:cubicBezTo>
                  <a:cubicBezTo>
                    <a:pt x="305656" y="372045"/>
                    <a:pt x="296453" y="372702"/>
                    <a:pt x="289880" y="372702"/>
                  </a:cubicBezTo>
                  <a:cubicBezTo>
                    <a:pt x="289880" y="376646"/>
                    <a:pt x="289222" y="381248"/>
                    <a:pt x="287908" y="386506"/>
                  </a:cubicBezTo>
                  <a:cubicBezTo>
                    <a:pt x="287908" y="393079"/>
                    <a:pt x="287250" y="397681"/>
                    <a:pt x="285936" y="400310"/>
                  </a:cubicBezTo>
                  <a:cubicBezTo>
                    <a:pt x="280677" y="410827"/>
                    <a:pt x="271475" y="418715"/>
                    <a:pt x="258328" y="423974"/>
                  </a:cubicBezTo>
                  <a:cubicBezTo>
                    <a:pt x="253070" y="425288"/>
                    <a:pt x="249126" y="425946"/>
                    <a:pt x="246496" y="425946"/>
                  </a:cubicBezTo>
                  <a:cubicBezTo>
                    <a:pt x="243867" y="424631"/>
                    <a:pt x="242552" y="421344"/>
                    <a:pt x="242552" y="416086"/>
                  </a:cubicBezTo>
                  <a:cubicBezTo>
                    <a:pt x="242552" y="413457"/>
                    <a:pt x="242552" y="408855"/>
                    <a:pt x="242552" y="402282"/>
                  </a:cubicBezTo>
                  <a:cubicBezTo>
                    <a:pt x="243867" y="378618"/>
                    <a:pt x="244524" y="362843"/>
                    <a:pt x="244524" y="354955"/>
                  </a:cubicBezTo>
                  <a:cubicBezTo>
                    <a:pt x="244524" y="335235"/>
                    <a:pt x="243867" y="304998"/>
                    <a:pt x="242552" y="264244"/>
                  </a:cubicBezTo>
                  <a:cubicBezTo>
                    <a:pt x="222833" y="295795"/>
                    <a:pt x="199169" y="322746"/>
                    <a:pt x="171561" y="345095"/>
                  </a:cubicBezTo>
                  <a:cubicBezTo>
                    <a:pt x="163674" y="350353"/>
                    <a:pt x="159072" y="351668"/>
                    <a:pt x="157758" y="349039"/>
                  </a:cubicBezTo>
                  <a:cubicBezTo>
                    <a:pt x="156443" y="347724"/>
                    <a:pt x="157758" y="343780"/>
                    <a:pt x="161702" y="337207"/>
                  </a:cubicBezTo>
                  <a:cubicBezTo>
                    <a:pt x="202456" y="280677"/>
                    <a:pt x="233350" y="215602"/>
                    <a:pt x="254384" y="141982"/>
                  </a:cubicBezTo>
                  <a:cubicBezTo>
                    <a:pt x="258328" y="132779"/>
                    <a:pt x="262929" y="112402"/>
                    <a:pt x="268188" y="80850"/>
                  </a:cubicBezTo>
                  <a:cubicBezTo>
                    <a:pt x="264244" y="80850"/>
                    <a:pt x="259643" y="81508"/>
                    <a:pt x="254384" y="82822"/>
                  </a:cubicBezTo>
                  <a:cubicBezTo>
                    <a:pt x="249126" y="82822"/>
                    <a:pt x="245839" y="82822"/>
                    <a:pt x="244524" y="82822"/>
                  </a:cubicBezTo>
                  <a:cubicBezTo>
                    <a:pt x="240580" y="82822"/>
                    <a:pt x="234665" y="83480"/>
                    <a:pt x="226777" y="84794"/>
                  </a:cubicBezTo>
                  <a:cubicBezTo>
                    <a:pt x="217574" y="84794"/>
                    <a:pt x="211001" y="85452"/>
                    <a:pt x="207057" y="86766"/>
                  </a:cubicBezTo>
                  <a:lnTo>
                    <a:pt x="197197" y="67047"/>
                  </a:lnTo>
                  <a:cubicBezTo>
                    <a:pt x="211658" y="67047"/>
                    <a:pt x="231378" y="66389"/>
                    <a:pt x="256356" y="65075"/>
                  </a:cubicBezTo>
                  <a:lnTo>
                    <a:pt x="390450" y="57187"/>
                  </a:lnTo>
                  <a:close/>
                  <a:moveTo>
                    <a:pt x="104514" y="0"/>
                  </a:moveTo>
                  <a:cubicBezTo>
                    <a:pt x="107144" y="2629"/>
                    <a:pt x="116346" y="5915"/>
                    <a:pt x="132122" y="9859"/>
                  </a:cubicBezTo>
                  <a:cubicBezTo>
                    <a:pt x="136066" y="11174"/>
                    <a:pt x="139353" y="12489"/>
                    <a:pt x="141982" y="13803"/>
                  </a:cubicBezTo>
                  <a:cubicBezTo>
                    <a:pt x="157758" y="19062"/>
                    <a:pt x="165646" y="24321"/>
                    <a:pt x="165646" y="29579"/>
                  </a:cubicBezTo>
                  <a:cubicBezTo>
                    <a:pt x="165646" y="33523"/>
                    <a:pt x="159730" y="39439"/>
                    <a:pt x="147898" y="47327"/>
                  </a:cubicBezTo>
                  <a:cubicBezTo>
                    <a:pt x="147898" y="64417"/>
                    <a:pt x="147898" y="86109"/>
                    <a:pt x="147898" y="112402"/>
                  </a:cubicBezTo>
                  <a:lnTo>
                    <a:pt x="155786" y="112402"/>
                  </a:lnTo>
                  <a:lnTo>
                    <a:pt x="171561" y="80850"/>
                  </a:lnTo>
                  <a:cubicBezTo>
                    <a:pt x="174191" y="83480"/>
                    <a:pt x="180107" y="88081"/>
                    <a:pt x="189309" y="94654"/>
                  </a:cubicBezTo>
                  <a:cubicBezTo>
                    <a:pt x="194568" y="97284"/>
                    <a:pt x="198512" y="99913"/>
                    <a:pt x="201141" y="102542"/>
                  </a:cubicBezTo>
                  <a:cubicBezTo>
                    <a:pt x="209029" y="109115"/>
                    <a:pt x="212973" y="113717"/>
                    <a:pt x="212973" y="116346"/>
                  </a:cubicBezTo>
                  <a:cubicBezTo>
                    <a:pt x="212973" y="120290"/>
                    <a:pt x="207714" y="122919"/>
                    <a:pt x="197197" y="124234"/>
                  </a:cubicBezTo>
                  <a:cubicBezTo>
                    <a:pt x="194568" y="124234"/>
                    <a:pt x="187337" y="124891"/>
                    <a:pt x="175505" y="126206"/>
                  </a:cubicBezTo>
                  <a:cubicBezTo>
                    <a:pt x="163674" y="127520"/>
                    <a:pt x="154471" y="128178"/>
                    <a:pt x="147898" y="128178"/>
                  </a:cubicBezTo>
                  <a:lnTo>
                    <a:pt x="147898" y="197197"/>
                  </a:lnTo>
                  <a:cubicBezTo>
                    <a:pt x="149212" y="195882"/>
                    <a:pt x="152499" y="193910"/>
                    <a:pt x="157758" y="191281"/>
                  </a:cubicBezTo>
                  <a:cubicBezTo>
                    <a:pt x="164331" y="186022"/>
                    <a:pt x="170247" y="182078"/>
                    <a:pt x="175505" y="179449"/>
                  </a:cubicBezTo>
                  <a:cubicBezTo>
                    <a:pt x="179449" y="176820"/>
                    <a:pt x="184708" y="173533"/>
                    <a:pt x="191281" y="169589"/>
                  </a:cubicBezTo>
                  <a:cubicBezTo>
                    <a:pt x="197854" y="165645"/>
                    <a:pt x="202456" y="163016"/>
                    <a:pt x="205085" y="161701"/>
                  </a:cubicBezTo>
                  <a:cubicBezTo>
                    <a:pt x="211658" y="157757"/>
                    <a:pt x="215602" y="157100"/>
                    <a:pt x="216917" y="159729"/>
                  </a:cubicBezTo>
                  <a:cubicBezTo>
                    <a:pt x="218231" y="160387"/>
                    <a:pt x="218396" y="161701"/>
                    <a:pt x="217410" y="163673"/>
                  </a:cubicBezTo>
                  <a:cubicBezTo>
                    <a:pt x="216424" y="165645"/>
                    <a:pt x="214287" y="168275"/>
                    <a:pt x="211001" y="171561"/>
                  </a:cubicBezTo>
                  <a:cubicBezTo>
                    <a:pt x="207057" y="175505"/>
                    <a:pt x="198512" y="184050"/>
                    <a:pt x="185365" y="197197"/>
                  </a:cubicBezTo>
                  <a:cubicBezTo>
                    <a:pt x="176163" y="202455"/>
                    <a:pt x="163674" y="212315"/>
                    <a:pt x="147898" y="226776"/>
                  </a:cubicBezTo>
                  <a:cubicBezTo>
                    <a:pt x="147898" y="271474"/>
                    <a:pt x="148555" y="311571"/>
                    <a:pt x="149870" y="347067"/>
                  </a:cubicBezTo>
                  <a:cubicBezTo>
                    <a:pt x="149870" y="351011"/>
                    <a:pt x="149870" y="353640"/>
                    <a:pt x="149870" y="354955"/>
                  </a:cubicBezTo>
                  <a:cubicBezTo>
                    <a:pt x="149870" y="362843"/>
                    <a:pt x="148555" y="370730"/>
                    <a:pt x="145926" y="378618"/>
                  </a:cubicBezTo>
                  <a:cubicBezTo>
                    <a:pt x="144611" y="385192"/>
                    <a:pt x="140010" y="391765"/>
                    <a:pt x="132122" y="398338"/>
                  </a:cubicBezTo>
                  <a:cubicBezTo>
                    <a:pt x="116346" y="414114"/>
                    <a:pt x="103200" y="421344"/>
                    <a:pt x="92683" y="420030"/>
                  </a:cubicBezTo>
                  <a:cubicBezTo>
                    <a:pt x="87424" y="420030"/>
                    <a:pt x="84137" y="416743"/>
                    <a:pt x="82823" y="410170"/>
                  </a:cubicBezTo>
                  <a:cubicBezTo>
                    <a:pt x="82823" y="408855"/>
                    <a:pt x="82165" y="406883"/>
                    <a:pt x="80851" y="404254"/>
                  </a:cubicBezTo>
                  <a:cubicBezTo>
                    <a:pt x="80851" y="400310"/>
                    <a:pt x="80193" y="397681"/>
                    <a:pt x="78879" y="396366"/>
                  </a:cubicBezTo>
                  <a:cubicBezTo>
                    <a:pt x="77564" y="393737"/>
                    <a:pt x="75592" y="389793"/>
                    <a:pt x="72963" y="384534"/>
                  </a:cubicBezTo>
                  <a:cubicBezTo>
                    <a:pt x="71648" y="383220"/>
                    <a:pt x="70991" y="381905"/>
                    <a:pt x="70991" y="380590"/>
                  </a:cubicBezTo>
                  <a:cubicBezTo>
                    <a:pt x="69676" y="379276"/>
                    <a:pt x="67704" y="377304"/>
                    <a:pt x="65075" y="374674"/>
                  </a:cubicBezTo>
                  <a:cubicBezTo>
                    <a:pt x="62446" y="372045"/>
                    <a:pt x="60474" y="370073"/>
                    <a:pt x="59159" y="368758"/>
                  </a:cubicBezTo>
                  <a:cubicBezTo>
                    <a:pt x="55215" y="362185"/>
                    <a:pt x="53243" y="358899"/>
                    <a:pt x="53243" y="358899"/>
                  </a:cubicBezTo>
                  <a:cubicBezTo>
                    <a:pt x="54558" y="356269"/>
                    <a:pt x="59159" y="355612"/>
                    <a:pt x="67047" y="356927"/>
                  </a:cubicBezTo>
                  <a:cubicBezTo>
                    <a:pt x="78879" y="356927"/>
                    <a:pt x="86767" y="356927"/>
                    <a:pt x="90711" y="356927"/>
                  </a:cubicBezTo>
                  <a:cubicBezTo>
                    <a:pt x="94654" y="356927"/>
                    <a:pt x="97941" y="356269"/>
                    <a:pt x="100570" y="354955"/>
                  </a:cubicBezTo>
                  <a:cubicBezTo>
                    <a:pt x="103200" y="353640"/>
                    <a:pt x="104514" y="350353"/>
                    <a:pt x="104514" y="345095"/>
                  </a:cubicBezTo>
                  <a:cubicBezTo>
                    <a:pt x="104514" y="333263"/>
                    <a:pt x="105172" y="314858"/>
                    <a:pt x="106486" y="289880"/>
                  </a:cubicBezTo>
                  <a:cubicBezTo>
                    <a:pt x="106486" y="280677"/>
                    <a:pt x="106486" y="270817"/>
                    <a:pt x="106486" y="260300"/>
                  </a:cubicBezTo>
                  <a:cubicBezTo>
                    <a:pt x="101228" y="265559"/>
                    <a:pt x="95969" y="270817"/>
                    <a:pt x="90711" y="276076"/>
                  </a:cubicBezTo>
                  <a:cubicBezTo>
                    <a:pt x="88081" y="277390"/>
                    <a:pt x="83480" y="281334"/>
                    <a:pt x="76907" y="287908"/>
                  </a:cubicBezTo>
                  <a:cubicBezTo>
                    <a:pt x="70333" y="294481"/>
                    <a:pt x="65075" y="299082"/>
                    <a:pt x="61131" y="301711"/>
                  </a:cubicBezTo>
                  <a:cubicBezTo>
                    <a:pt x="59816" y="305655"/>
                    <a:pt x="53900" y="310257"/>
                    <a:pt x="43383" y="315515"/>
                  </a:cubicBezTo>
                  <a:cubicBezTo>
                    <a:pt x="42069" y="315515"/>
                    <a:pt x="34181" y="310257"/>
                    <a:pt x="19720" y="299739"/>
                  </a:cubicBezTo>
                  <a:cubicBezTo>
                    <a:pt x="18405" y="297110"/>
                    <a:pt x="15118" y="293166"/>
                    <a:pt x="9860" y="287908"/>
                  </a:cubicBezTo>
                  <a:cubicBezTo>
                    <a:pt x="5916" y="283964"/>
                    <a:pt x="2629" y="280677"/>
                    <a:pt x="0" y="278048"/>
                  </a:cubicBezTo>
                  <a:cubicBezTo>
                    <a:pt x="7888" y="274104"/>
                    <a:pt x="28265" y="263587"/>
                    <a:pt x="61131" y="246496"/>
                  </a:cubicBezTo>
                  <a:cubicBezTo>
                    <a:pt x="34838" y="260957"/>
                    <a:pt x="38782" y="258985"/>
                    <a:pt x="72963" y="240580"/>
                  </a:cubicBezTo>
                  <a:lnTo>
                    <a:pt x="106486" y="220860"/>
                  </a:lnTo>
                  <a:lnTo>
                    <a:pt x="106486" y="132122"/>
                  </a:lnTo>
                  <a:cubicBezTo>
                    <a:pt x="95969" y="133436"/>
                    <a:pt x="83480" y="135408"/>
                    <a:pt x="69019" y="138038"/>
                  </a:cubicBezTo>
                  <a:cubicBezTo>
                    <a:pt x="61131" y="138038"/>
                    <a:pt x="46670" y="140010"/>
                    <a:pt x="25635" y="143954"/>
                  </a:cubicBezTo>
                  <a:lnTo>
                    <a:pt x="13804" y="124234"/>
                  </a:lnTo>
                  <a:cubicBezTo>
                    <a:pt x="17748" y="122919"/>
                    <a:pt x="25635" y="122262"/>
                    <a:pt x="37467" y="122262"/>
                  </a:cubicBezTo>
                  <a:cubicBezTo>
                    <a:pt x="49299" y="120947"/>
                    <a:pt x="57844" y="120290"/>
                    <a:pt x="63103" y="120290"/>
                  </a:cubicBezTo>
                  <a:lnTo>
                    <a:pt x="106486" y="116346"/>
                  </a:lnTo>
                  <a:lnTo>
                    <a:pt x="106486" y="63103"/>
                  </a:lnTo>
                  <a:cubicBezTo>
                    <a:pt x="106486" y="51271"/>
                    <a:pt x="105829" y="30236"/>
                    <a:pt x="10451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
          <p:nvSpPr>
            <p:cNvPr id="34" name="直角三角形 33"/>
            <p:cNvSpPr/>
            <p:nvPr/>
          </p:nvSpPr>
          <p:spPr>
            <a:xfrm>
              <a:off x="11004847" y="633105"/>
              <a:ext cx="108000" cy="180000"/>
            </a:xfrm>
            <a:prstGeom prst="rtTriangle">
              <a:avLst/>
            </a:prstGeom>
            <a:solidFill>
              <a:srgbClr val="6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图文框 34"/>
            <p:cNvSpPr/>
            <p:nvPr/>
          </p:nvSpPr>
          <p:spPr>
            <a:xfrm>
              <a:off x="9991962" y="775896"/>
              <a:ext cx="864000" cy="2304000"/>
            </a:xfrm>
            <a:prstGeom prst="frame">
              <a:avLst>
                <a:gd name="adj1" fmla="val 6790"/>
              </a:avLst>
            </a:prstGeom>
            <a:noFill/>
            <a:ln w="635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 name="组合 1"/>
          <p:cNvGrpSpPr/>
          <p:nvPr/>
        </p:nvGrpSpPr>
        <p:grpSpPr>
          <a:xfrm>
            <a:off x="1097153" y="1814596"/>
            <a:ext cx="8280000" cy="3569248"/>
            <a:chOff x="1097153" y="1785797"/>
            <a:chExt cx="8280000" cy="3569248"/>
          </a:xfrm>
        </p:grpSpPr>
        <p:cxnSp>
          <p:nvCxnSpPr>
            <p:cNvPr id="27" name="直接连接符 26"/>
            <p:cNvCxnSpPr/>
            <p:nvPr/>
          </p:nvCxnSpPr>
          <p:spPr>
            <a:xfrm>
              <a:off x="1097153" y="1785797"/>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97153" y="3222687"/>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097153" y="4340287"/>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97153" y="5355045"/>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882045" y="1642717"/>
            <a:ext cx="8640000" cy="576000"/>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8" name="矩形 7"/>
          <p:cNvSpPr/>
          <p:nvPr/>
        </p:nvSpPr>
        <p:spPr>
          <a:xfrm>
            <a:off x="1882045" y="1642717"/>
            <a:ext cx="2160000" cy="576000"/>
          </a:xfrm>
          <a:prstGeom prst="rect">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a:effectLst>
            <a:outerShdw blurRad="127000" dist="38100" algn="l" rotWithShape="0">
              <a:srgbClr val="0020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5" name="矩形 4"/>
          <p:cNvSpPr/>
          <p:nvPr/>
        </p:nvSpPr>
        <p:spPr>
          <a:xfrm>
            <a:off x="2088318" y="1715274"/>
            <a:ext cx="1747455" cy="430887"/>
          </a:xfrm>
          <a:prstGeom prst="rect">
            <a:avLst/>
          </a:prstGeom>
        </p:spPr>
        <p:txBody>
          <a:bodyPr wrap="square">
            <a:spAutoFit/>
          </a:bodyPr>
          <a:lstStyle/>
          <a:p>
            <a:pPr algn="ctr">
              <a:spcBef>
                <a:spcPct val="0"/>
              </a:spcBef>
              <a:buClr>
                <a:srgbClr val="C00000"/>
              </a:buClr>
              <a:defRPr/>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正确历史观</a:t>
            </a:r>
          </a:p>
        </p:txBody>
      </p:sp>
      <p:sp>
        <p:nvSpPr>
          <p:cNvPr id="6" name="矩形 5"/>
          <p:cNvSpPr/>
          <p:nvPr/>
        </p:nvSpPr>
        <p:spPr>
          <a:xfrm>
            <a:off x="4303935" y="1746567"/>
            <a:ext cx="5985510" cy="368300"/>
          </a:xfrm>
          <a:prstGeom prst="rect">
            <a:avLst/>
          </a:prstGeom>
        </p:spPr>
        <p:txBody>
          <a:bodyPr wrap="square">
            <a:spAutoFit/>
          </a:bodyPr>
          <a:lstStyle/>
          <a:p>
            <a:pPr>
              <a:spcBef>
                <a:spcPct val="0"/>
              </a:spcBef>
              <a:buClr>
                <a:srgbClr val="C0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lt"/>
              </a:rPr>
              <a:t>回顾过去、总结历史规律，展望未来、把握历史前进大势</a:t>
            </a:r>
          </a:p>
        </p:txBody>
      </p:sp>
      <p:sp>
        <p:nvSpPr>
          <p:cNvPr id="16" name="矩形 15"/>
          <p:cNvSpPr/>
          <p:nvPr/>
        </p:nvSpPr>
        <p:spPr>
          <a:xfrm>
            <a:off x="1882045" y="2344360"/>
            <a:ext cx="8640000" cy="576000"/>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7" name="矩形 16"/>
          <p:cNvSpPr/>
          <p:nvPr/>
        </p:nvSpPr>
        <p:spPr>
          <a:xfrm>
            <a:off x="1882045" y="2344360"/>
            <a:ext cx="2160000" cy="576000"/>
          </a:xfrm>
          <a:prstGeom prst="rect">
            <a:avLst/>
          </a:prstGeom>
          <a:gradFill>
            <a:gsLst>
              <a:gs pos="0">
                <a:schemeClr val="accent6">
                  <a:lumMod val="40000"/>
                  <a:lumOff val="60000"/>
                </a:schemeClr>
              </a:gs>
              <a:gs pos="46000">
                <a:schemeClr val="accent6">
                  <a:lumMod val="75000"/>
                </a:schemeClr>
              </a:gs>
              <a:gs pos="100000">
                <a:schemeClr val="accent6">
                  <a:lumMod val="50000"/>
                </a:schemeClr>
              </a:gs>
            </a:gsLst>
            <a:path path="circle">
              <a:fillToRect l="50000" t="130000" r="50000" b="-30000"/>
            </a:path>
          </a:gradFill>
          <a:ln>
            <a:noFill/>
          </a:ln>
          <a:effectLst>
            <a:outerShdw blurRad="127000" dist="38100" algn="l" rotWithShape="0">
              <a:schemeClr val="accent6">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8" name="矩形 17"/>
          <p:cNvSpPr/>
          <p:nvPr/>
        </p:nvSpPr>
        <p:spPr>
          <a:xfrm>
            <a:off x="2088318" y="2416917"/>
            <a:ext cx="1747455" cy="430887"/>
          </a:xfrm>
          <a:prstGeom prst="rect">
            <a:avLst/>
          </a:prstGeom>
        </p:spPr>
        <p:txBody>
          <a:bodyPr wrap="square">
            <a:spAutoFit/>
          </a:bodyPr>
          <a:lstStyle/>
          <a:p>
            <a:pPr algn="ctr">
              <a:spcBef>
                <a:spcPct val="0"/>
              </a:spcBef>
              <a:buClr>
                <a:srgbClr val="C00000"/>
              </a:buClr>
              <a:defRPr/>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正确大局观</a:t>
            </a:r>
          </a:p>
        </p:txBody>
      </p:sp>
      <p:sp>
        <p:nvSpPr>
          <p:cNvPr id="19" name="矩形 18"/>
          <p:cNvSpPr/>
          <p:nvPr/>
        </p:nvSpPr>
        <p:spPr>
          <a:xfrm>
            <a:off x="4303935" y="2448210"/>
            <a:ext cx="6015990" cy="368300"/>
          </a:xfrm>
          <a:prstGeom prst="rect">
            <a:avLst/>
          </a:prstGeom>
        </p:spPr>
        <p:txBody>
          <a:bodyPr wrap="square">
            <a:spAutoFit/>
          </a:bodyPr>
          <a:lstStyle/>
          <a:p>
            <a:pPr>
              <a:spcBef>
                <a:spcPct val="0"/>
              </a:spcBef>
              <a:buClr>
                <a:srgbClr val="C0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lt"/>
              </a:rPr>
              <a:t>把握本质和全局，避免在国际乱象中迷失方向、舍本逐末</a:t>
            </a:r>
          </a:p>
        </p:txBody>
      </p:sp>
      <p:sp>
        <p:nvSpPr>
          <p:cNvPr id="21" name="矩形 20"/>
          <p:cNvSpPr/>
          <p:nvPr/>
        </p:nvSpPr>
        <p:spPr>
          <a:xfrm>
            <a:off x="1882045" y="3046004"/>
            <a:ext cx="8640000" cy="576000"/>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2" name="矩形 21"/>
          <p:cNvSpPr/>
          <p:nvPr/>
        </p:nvSpPr>
        <p:spPr>
          <a:xfrm>
            <a:off x="1882045" y="3046004"/>
            <a:ext cx="2160000" cy="576000"/>
          </a:xfrm>
          <a:prstGeom prst="rect">
            <a:avLst/>
          </a:prstGeom>
          <a:gradFill>
            <a:gsLst>
              <a:gs pos="0">
                <a:schemeClr val="accent2">
                  <a:lumMod val="40000"/>
                  <a:lumOff val="60000"/>
                </a:schemeClr>
              </a:gs>
              <a:gs pos="46000">
                <a:schemeClr val="accent2">
                  <a:lumMod val="75000"/>
                </a:schemeClr>
              </a:gs>
              <a:gs pos="100000">
                <a:schemeClr val="accent2">
                  <a:lumMod val="50000"/>
                </a:schemeClr>
              </a:gs>
            </a:gsLst>
            <a:path path="circle">
              <a:fillToRect l="50000" t="130000" r="50000" b="-30000"/>
            </a:path>
          </a:gradFill>
          <a:ln>
            <a:noFill/>
          </a:ln>
          <a:effectLst>
            <a:outerShdw blurRad="127000" dist="38100" algn="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3" name="矩形 22"/>
          <p:cNvSpPr/>
          <p:nvPr/>
        </p:nvSpPr>
        <p:spPr>
          <a:xfrm>
            <a:off x="2088318" y="3118561"/>
            <a:ext cx="1747455" cy="430887"/>
          </a:xfrm>
          <a:prstGeom prst="rect">
            <a:avLst/>
          </a:prstGeom>
        </p:spPr>
        <p:txBody>
          <a:bodyPr wrap="square">
            <a:spAutoFit/>
          </a:bodyPr>
          <a:lstStyle/>
          <a:p>
            <a:pPr algn="ctr">
              <a:spcBef>
                <a:spcPct val="0"/>
              </a:spcBef>
              <a:buClr>
                <a:srgbClr val="C00000"/>
              </a:buClr>
              <a:defRPr/>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lt"/>
              </a:rPr>
              <a:t>正确角色观</a:t>
            </a:r>
          </a:p>
        </p:txBody>
      </p:sp>
      <p:sp>
        <p:nvSpPr>
          <p:cNvPr id="24" name="矩形 23"/>
          <p:cNvSpPr/>
          <p:nvPr/>
        </p:nvSpPr>
        <p:spPr>
          <a:xfrm>
            <a:off x="4303935" y="3149854"/>
            <a:ext cx="6147435" cy="368300"/>
          </a:xfrm>
          <a:prstGeom prst="rect">
            <a:avLst/>
          </a:prstGeom>
        </p:spPr>
        <p:txBody>
          <a:bodyPr wrap="square">
            <a:spAutoFit/>
          </a:bodyPr>
          <a:lstStyle/>
          <a:p>
            <a:pPr>
              <a:spcBef>
                <a:spcPct val="0"/>
              </a:spcBef>
              <a:buClr>
                <a:srgbClr val="C0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lt"/>
              </a:rPr>
              <a:t>在我国同世界的关系中看问题，科学制定我国对外方针政策</a:t>
            </a:r>
          </a:p>
        </p:txBody>
      </p:sp>
      <p:grpSp>
        <p:nvGrpSpPr>
          <p:cNvPr id="25" name="组合 24"/>
          <p:cNvGrpSpPr/>
          <p:nvPr/>
        </p:nvGrpSpPr>
        <p:grpSpPr>
          <a:xfrm>
            <a:off x="1055688" y="3814839"/>
            <a:ext cx="10292715" cy="2404110"/>
            <a:chOff x="1064709" y="1638633"/>
            <a:chExt cx="10293024" cy="2558085"/>
          </a:xfrm>
        </p:grpSpPr>
        <p:sp>
          <p:nvSpPr>
            <p:cNvPr id="26" name="图文框 25"/>
            <p:cNvSpPr/>
            <p:nvPr/>
          </p:nvSpPr>
          <p:spPr>
            <a:xfrm>
              <a:off x="1064709" y="1638633"/>
              <a:ext cx="10080000" cy="2340000"/>
            </a:xfrm>
            <a:prstGeom prst="frame">
              <a:avLst>
                <a:gd name="adj1" fmla="val 4822"/>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277733" y="1856718"/>
              <a:ext cx="10080000" cy="2340000"/>
              <a:chOff x="1277733" y="1856718"/>
              <a:chExt cx="10080000" cy="2340000"/>
            </a:xfrm>
          </p:grpSpPr>
          <p:sp>
            <p:nvSpPr>
              <p:cNvPr id="28" name="矩形 27"/>
              <p:cNvSpPr/>
              <p:nvPr/>
            </p:nvSpPr>
            <p:spPr>
              <a:xfrm>
                <a:off x="1277733" y="1856718"/>
                <a:ext cx="10080000" cy="234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2936718"/>
                <a:ext cx="7380000" cy="1260000"/>
              </a:xfrm>
              <a:prstGeom prst="rect">
                <a:avLst/>
              </a:prstGeom>
            </p:spPr>
          </p:pic>
        </p:grpSp>
      </p:grpSp>
      <p:sp>
        <p:nvSpPr>
          <p:cNvPr id="30" name="矩形 29"/>
          <p:cNvSpPr/>
          <p:nvPr/>
        </p:nvSpPr>
        <p:spPr>
          <a:xfrm>
            <a:off x="1996264" y="4203627"/>
            <a:ext cx="8411562" cy="1846852"/>
          </a:xfrm>
          <a:prstGeom prst="rect">
            <a:avLst/>
          </a:prstGeom>
        </p:spPr>
        <p:txBody>
          <a:bodyPr wrap="square">
            <a:spAutoFit/>
          </a:bodyPr>
          <a:lstStyle/>
          <a:p>
            <a:pPr algn="just">
              <a:lnSpc>
                <a:spcPct val="130000"/>
              </a:lnSpc>
            </a:pPr>
            <a:r>
              <a:rPr lang="zh-CN" altLang="en-US" sz="2200" b="1" dirty="0">
                <a:latin typeface="楷体" panose="02010609060101010101" pitchFamily="49" charset="-122"/>
                <a:ea typeface="楷体" panose="02010609060101010101" pitchFamily="49" charset="-122"/>
              </a:rPr>
              <a:t>　　我们看世界，不能被乱花迷眼，也不能被浮云遮眼，而要端起历史规律的望远镜去细心观望。</a:t>
            </a:r>
          </a:p>
          <a:p>
            <a:pPr algn="r">
              <a:lnSpc>
                <a:spcPct val="13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习近平在中央外事工作会议上的讲话</a:t>
            </a:r>
            <a:endParaRPr lang="en-US" altLang="zh-CN" b="1" dirty="0">
              <a:latin typeface="楷体" panose="02010609060101010101" pitchFamily="49" charset="-122"/>
              <a:ea typeface="楷体" panose="02010609060101010101" pitchFamily="49" charset="-122"/>
            </a:endParaRPr>
          </a:p>
          <a:p>
            <a:pPr algn="r">
              <a:lnSpc>
                <a:spcPct val="130000"/>
              </a:lnSpc>
              <a:spcBef>
                <a:spcPts val="800"/>
              </a:spcBef>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2014</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28</a:t>
            </a:r>
            <a:r>
              <a:rPr lang="zh-CN" altLang="en-US" b="1" dirty="0">
                <a:latin typeface="楷体" panose="02010609060101010101" pitchFamily="49" charset="-122"/>
                <a:ea typeface="楷体" panose="02010609060101010101" pitchFamily="49" charset="-122"/>
              </a:rPr>
              <a:t>日）</a:t>
            </a:r>
          </a:p>
        </p:txBody>
      </p:sp>
      <p:sp>
        <p:nvSpPr>
          <p:cNvPr id="13" name="对角圆角矩形 21"/>
          <p:cNvSpPr/>
          <p:nvPr/>
        </p:nvSpPr>
        <p:spPr>
          <a:xfrm>
            <a:off x="3646658" y="672199"/>
            <a:ext cx="48977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把握世界历史大势的方法论</a:t>
            </a:r>
          </a:p>
        </p:txBody>
      </p:sp>
    </p:spTree>
    <p:extLst>
      <p:ext uri="{BB962C8B-B14F-4D97-AF65-F5344CB8AC3E}">
        <p14:creationId xmlns:p14="http://schemas.microsoft.com/office/powerpoint/2010/main" val="874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DNjMGVmNjQ4MzQwNjAyZGE2NzY4NTVhNjgzYWNiYWQifQ=="/>
  <p:tag name="KSO_WPP_MARK_KEY" val="21d5c5bb-a344-496f-a4c1-4241c7fedceb"/>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017,&quot;width&quot;:19199}"/>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2b0622fb-12b9-4443-a0a3-9518ae95b3b0}"/>
  <p:tag name="TABLE_ENDDRAG_ORIGIN_RECT" val="382*319"/>
  <p:tag name="TABLE_ENDDRAG_RECT" val="40*135*382*319"/>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13_4*l_h_a*1_1_1"/>
  <p:tag name="KSO_WM_TEMPLATE_CATEGORY" val="diagram"/>
  <p:tag name="KSO_WM_TEMPLATE_INDEX" val="213"/>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13_4*l_h_a*1_1_1"/>
  <p:tag name="KSO_WM_TEMPLATE_CATEGORY" val="diagram"/>
  <p:tag name="KSO_WM_TEMPLATE_INDEX" val="213"/>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13_4*l_h_a*1_1_1"/>
  <p:tag name="KSO_WM_TEMPLATE_CATEGORY" val="diagram"/>
  <p:tag name="KSO_WM_TEMPLATE_INDEX" val="213"/>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13_4*l_h_a*1_1_1"/>
  <p:tag name="KSO_WM_TEMPLATE_CATEGORY" val="diagram"/>
  <p:tag name="KSO_WM_TEMPLATE_INDEX" val="213"/>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2"/>
  <p:tag name="KSO_WM_TAG_VERSION" val="1.0"/>
  <p:tag name="KSO_WM_UNIT_TYPE" val="r_v"/>
  <p:tag name="KSO_WM_UNIT_INDEX" val="1_2"/>
  <p:tag name="KSO_WM_UNIT_ID" val="diagram160802_4*r_v*1_2"/>
  <p:tag name="KSO_WM_UNIT_LAYERLEVEL" val="1_1"/>
  <p:tag name="KSO_WM_UNIT_DIAGRAM_CONTRAST_TITLE_CNT" val="1"/>
  <p:tag name="KSO_WM_UNIT_DIAGRAM_DIMENSION_TITLE_CNT" val="2"/>
  <p:tag name="KSO_WM_UNIT_VALUE" val="10"/>
  <p:tag name="KSO_WM_UNIT_HIGHLIGHT" val="0"/>
  <p:tag name="KSO_WM_UNIT_COMPATIBLE" val="0"/>
  <p:tag name="KSO_WM_UNIT_CLEAR" val="0"/>
  <p:tag name="KSO_WM_BEAUTIFY_FLAG" val="#wm#"/>
  <p:tag name="KSO_WM_DIAGRAM_GROUP_CODE" val="r1-1"/>
  <p:tag name="KSO_WM_UNIT_PRESET_TEXT" val="请在此输入您的文本"/>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TABLE_BEAUTIFY" val="smartTable{97e216e6-e286-42df-ae40-4c9e188c5da6}"/>
</p:tagLst>
</file>

<file path=ppt/tags/tag18.xml><?xml version="1.0" encoding="utf-8"?>
<p:tagLst xmlns:a="http://schemas.openxmlformats.org/drawingml/2006/main" xmlns:r="http://schemas.openxmlformats.org/officeDocument/2006/relationships" xmlns:p="http://schemas.openxmlformats.org/presentationml/2006/main">
  <p:tag name="ISLIDE.ICON" val="#93966;#5817;#150514;#5245;#5480;"/>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2"/>
  <p:tag name="KSO_WM_TAG_VERSION" val="1.0"/>
  <p:tag name="KSO_WM_UNIT_TYPE" val="r_v"/>
  <p:tag name="KSO_WM_UNIT_INDEX" val="1_2"/>
  <p:tag name="KSO_WM_UNIT_ID" val="diagram160802_4*r_v*1_2"/>
  <p:tag name="KSO_WM_UNIT_LAYERLEVEL" val="1_1"/>
  <p:tag name="KSO_WM_UNIT_DIAGRAM_CONTRAST_TITLE_CNT" val="1"/>
  <p:tag name="KSO_WM_UNIT_DIAGRAM_DIMENSION_TITLE_CNT" val="2"/>
  <p:tag name="KSO_WM_UNIT_VALUE" val="10"/>
  <p:tag name="KSO_WM_UNIT_HIGHLIGHT" val="0"/>
  <p:tag name="KSO_WM_UNIT_COMPATIBLE" val="0"/>
  <p:tag name="KSO_WM_UNIT_CLEAR" val="0"/>
  <p:tag name="KSO_WM_BEAUTIFY_FLAG" val="#wm#"/>
  <p:tag name="KSO_WM_DIAGRAM_GROUP_CODE" val="r1-1"/>
  <p:tag name="KSO_WM_UNIT_PRESET_TEXT" val="请在此输入您的文本"/>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2*l_h_i*1_2_1"/>
  <p:tag name="KSO_WM_UNIT_LAYERLEVEL" val="1_1_1"/>
  <p:tag name="KSO_WM_UNIT_HIGHLIGHT" val="0"/>
  <p:tag name="KSO_WM_UNIT_COMPATIBLE" val="0"/>
  <p:tag name="KSO_WM_UNIT_NOCLEAR" val="0"/>
  <p:tag name="KSO_WM_UNIT_DIAGRAM_ISNUMVISUAL" val="0"/>
  <p:tag name="KSO_WM_UNIT_DIAGRAM_ISREFERUNIT" val="0"/>
  <p:tag name="KSO_WM_DIAGRAM_GROUP_CODE" val="l1-1"/>
  <p:tag name="KSO_WM_UNIT_TYPE" val="l_h_i"/>
  <p:tag name="KSO_WM_UNIT_INDEX" val="1_2_1"/>
  <p:tag name="KSO_WM_UNIT_FILL_FORE_SCHEMECOLOR_INDEX" val="6"/>
  <p:tag name="KSO_WM_UNIT_FILL_TYPE" val="1"/>
  <p:tag name="KSO_WM_UNIT_SHADOW_SCHEMECOLOR_INDEX" val="5"/>
  <p:tag name="KSO_WM_UNIT_TEXT_FILL_FORE_SCHEMECOLOR_INDEX" val="13"/>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2"/>
  <p:tag name="KSO_WM_TAG_VERSION" val="1.0"/>
  <p:tag name="KSO_WM_UNIT_TYPE" val="r_v"/>
  <p:tag name="KSO_WM_UNIT_INDEX" val="1_2"/>
  <p:tag name="KSO_WM_UNIT_ID" val="diagram160802_4*r_v*1_2"/>
  <p:tag name="KSO_WM_UNIT_LAYERLEVEL" val="1_1"/>
  <p:tag name="KSO_WM_UNIT_DIAGRAM_CONTRAST_TITLE_CNT" val="1"/>
  <p:tag name="KSO_WM_UNIT_DIAGRAM_DIMENSION_TITLE_CNT" val="2"/>
  <p:tag name="KSO_WM_UNIT_VALUE" val="10"/>
  <p:tag name="KSO_WM_UNIT_HIGHLIGHT" val="0"/>
  <p:tag name="KSO_WM_UNIT_COMPATIBLE" val="0"/>
  <p:tag name="KSO_WM_UNIT_CLEAR" val="0"/>
  <p:tag name="KSO_WM_BEAUTIFY_FLAG" val="#wm#"/>
  <p:tag name="KSO_WM_DIAGRAM_GROUP_CODE" val="r1-1"/>
  <p:tag name="KSO_WM_UNIT_PRESET_TEXT" val="请在此输入您的文本"/>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2"/>
  <p:tag name="KSO_WM_TAG_VERSION" val="1.0"/>
  <p:tag name="KSO_WM_UNIT_TYPE" val="r_v"/>
  <p:tag name="KSO_WM_UNIT_INDEX" val="1_2"/>
  <p:tag name="KSO_WM_UNIT_ID" val="diagram160802_4*r_v*1_2"/>
  <p:tag name="KSO_WM_UNIT_LAYERLEVEL" val="1_1"/>
  <p:tag name="KSO_WM_UNIT_DIAGRAM_CONTRAST_TITLE_CNT" val="1"/>
  <p:tag name="KSO_WM_UNIT_DIAGRAM_DIMENSION_TITLE_CNT" val="2"/>
  <p:tag name="KSO_WM_UNIT_VALUE" val="10"/>
  <p:tag name="KSO_WM_UNIT_HIGHLIGHT" val="0"/>
  <p:tag name="KSO_WM_UNIT_COMPATIBLE" val="0"/>
  <p:tag name="KSO_WM_UNIT_CLEAR" val="0"/>
  <p:tag name="KSO_WM_BEAUTIFY_FLAG" val="#wm#"/>
  <p:tag name="KSO_WM_DIAGRAM_GROUP_CODE" val="r1-1"/>
  <p:tag name="KSO_WM_UNIT_PRESET_TEXT" val="请在此输入您的文本"/>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4"/>
  <p:tag name="KSO_WM_UNIT_ID" val="diagram449_3*m_h_i*1_3_4"/>
  <p:tag name="KSO_WM_TEMPLATE_CATEGORY" val="diagram"/>
  <p:tag name="KSO_WM_TEMPLATE_INDEX" val="449"/>
  <p:tag name="KSO_WM_UNIT_LAYERLEVEL" val="1_1_1"/>
  <p:tag name="KSO_WM_TAG_VERSION" val="1.0"/>
  <p:tag name="KSO_WM_BEAUTIFY_FLAG" val="#wm#"/>
  <p:tag name="KSO_WM_UNIT_TEXT_FILL_FORE_SCHEMECOLOR_INDEX" val="14"/>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4"/>
  <p:tag name="KSO_WM_UNIT_ID" val="diagram449_3*m_h_i*1_2_4"/>
  <p:tag name="KSO_WM_TEMPLATE_CATEGORY" val="diagram"/>
  <p:tag name="KSO_WM_TEMPLATE_INDEX" val="449"/>
  <p:tag name="KSO_WM_UNIT_LAYERLEVEL" val="1_1_1"/>
  <p:tag name="KSO_WM_TAG_VERSION" val="1.0"/>
  <p:tag name="KSO_WM_BEAUTIFY_FLAG" val="#wm#"/>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4"/>
  <p:tag name="KSO_WM_UNIT_ID" val="diagram449_3*m_h_i*1_1_4"/>
  <p:tag name="KSO_WM_TEMPLATE_CATEGORY" val="diagram"/>
  <p:tag name="KSO_WM_TEMPLATE_INDEX" val="449"/>
  <p:tag name="KSO_WM_UNIT_LAYERLEVEL" val="1_1_1"/>
  <p:tag name="KSO_WM_TAG_VERSION" val="1.0"/>
  <p:tag name="KSO_WM_BEAUTIFY_FLAG" val="#wm#"/>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POCKET_APPLY_TIME" val="2018年8月1日"/>
  <p:tag name="POCKET_APPLY_TYPE" val="Slide"/>
  <p:tag name="APPLYTYPE" val="SubTitle"/>
  <p:tag name="APPLYORDER" val="1"/>
</p:tagLst>
</file>

<file path=ppt/tags/tag26.xml><?xml version="1.0" encoding="utf-8"?>
<p:tagLst xmlns:a="http://schemas.openxmlformats.org/drawingml/2006/main" xmlns:r="http://schemas.openxmlformats.org/officeDocument/2006/relationships" xmlns:p="http://schemas.openxmlformats.org/presentationml/2006/main">
  <p:tag name="POCKET_APPLY_TIME" val="2018年8月1日"/>
  <p:tag name="POCKET_APPLY_TYPE" val="Slide"/>
  <p:tag name="APPLYTYPE" val="SubTitle"/>
  <p:tag name="APPLYORDER" val="1"/>
</p:tagLst>
</file>

<file path=ppt/tags/tag27.xml><?xml version="1.0" encoding="utf-8"?>
<p:tagLst xmlns:a="http://schemas.openxmlformats.org/drawingml/2006/main" xmlns:r="http://schemas.openxmlformats.org/officeDocument/2006/relationships" xmlns:p="http://schemas.openxmlformats.org/presentationml/2006/main">
  <p:tag name="KSO_WM_UNIT_TABLE_BEAUTIFY" val="smartTable{3da8fd07-8aa8-4794-aa21-da868d62d64b}"/>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2*l_h_i*1_2_2"/>
  <p:tag name="KSO_WM_UNIT_LAYERLEVEL" val="1_1_1"/>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FILL_FORE_SCHEMECOLOR_INDEX" val="6"/>
  <p:tag name="KSO_WM_UNIT_FILL_TYPE" val="1"/>
  <p:tag name="KSO_WM_UNIT_SHADOW_SCHEMECOLOR_INDEX" val="14"/>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2*l_h_i*1_2_3"/>
  <p:tag name="KSO_WM_UNIT_LAYERLEVEL" val="1_1_1"/>
  <p:tag name="KSO_WM_UNIT_HIGHLIGHT" val="0"/>
  <p:tag name="KSO_WM_UNIT_COMPATIBLE" val="0"/>
  <p:tag name="KSO_WM_UNIT_ISCONTENTSTITLE" val="0"/>
  <p:tag name="KSO_WM_UNIT_NOCLEAR" val="0"/>
  <p:tag name="KSO_WM_UNIT_DIAGRAM_ISNUMVISUAL" val="0"/>
  <p:tag name="KSO_WM_UNIT_DIAGRAM_ISREFERUNIT" val="0"/>
  <p:tag name="KSO_WM_DIAGRAM_GROUP_CODE" val="l1-1"/>
  <p:tag name="KSO_WM_UNIT_TYPE" val="l_h_i"/>
  <p:tag name="KSO_WM_UNIT_INDEX" val="1_2_3"/>
  <p:tag name="KSO_WM_UNIT_LINE_FORE_SCHEMECOLOR_INDEX" val="14"/>
  <p:tag name="KSO_WM_UNIT_LINE_FILL_TYPE" val="2"/>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160007_2*l_h_f*1_2_1"/>
  <p:tag name="KSO_WM_TEMPLATE_CATEGORY" val="diagram"/>
  <p:tag name="KSO_WM_TEMPLATE_INDEX" val="160007"/>
  <p:tag name="KSO_WM_UNIT_LAYERLEVEL" val="1_1_1"/>
  <p:tag name="KSO_WM_TAG_VERSION" val="1.0"/>
  <p:tag name="KSO_WM_BEAUTIFY_FLAG" val="#wm#"/>
  <p:tag name="KSO_WM_UNIT_NOCLEAR" val="0"/>
  <p:tag name="KSO_WM_DIAGRAM_GROUP_CODE" val="l1-1"/>
  <p:tag name="KSO_WM_UNIT_TYPE" val="l_h_f"/>
  <p:tag name="KSO_WM_UNIT_INDEX" val="1_2_1"/>
  <p:tag name="KSO_WM_UNIT_PRESET_TEXT" val="单击此处添加文本具体内容"/>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2*l_h_i*1_1_1"/>
  <p:tag name="KSO_WM_UNIT_LAYERLEVEL" val="1_1_1"/>
  <p:tag name="KSO_WM_UNIT_HIGHLIGHT" val="0"/>
  <p:tag name="KSO_WM_UNIT_COMPATIBLE" val="0"/>
  <p:tag name="KSO_WM_UNIT_NOCLEAR" val="0"/>
  <p:tag name="KSO_WM_UNIT_DIAGRAM_ISNUMVISUAL" val="0"/>
  <p:tag name="KSO_WM_UNIT_DIAGRAM_ISREFERUNIT" val="0"/>
  <p:tag name="KSO_WM_DIAGRAM_GROUP_CODE" val="l1-1"/>
  <p:tag name="KSO_WM_UNIT_TYPE" val="l_h_i"/>
  <p:tag name="KSO_WM_UNIT_INDEX" val="1_1_1"/>
  <p:tag name="KSO_WM_UNIT_FILL_FORE_SCHEMECOLOR_INDEX" val="5"/>
  <p:tag name="KSO_WM_UNIT_FILL_TYPE" val="1"/>
  <p:tag name="KSO_WM_UNIT_SHADOW_SCHEMECOLOR_INDEX" val="5"/>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2*l_h_i*1_1_2"/>
  <p:tag name="KSO_WM_UNIT_LAYERLEVEL" val="1_1_1"/>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FILL_FORE_SCHEMECOLOR_INDEX" val="5"/>
  <p:tag name="KSO_WM_UNIT_FILL_TYPE" val="1"/>
  <p:tag name="KSO_WM_UNIT_SHADOW_SCHEMECOLOR_INDEX" val="14"/>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007"/>
  <p:tag name="KSO_WM_TAG_VERSION" val="1.0"/>
  <p:tag name="KSO_WM_BEAUTIFY_FLAG" val="#wm#"/>
  <p:tag name="KSO_WM_UNIT_ID" val="diagram160007_2*l_h_i*1_1_3"/>
  <p:tag name="KSO_WM_UNIT_LAYERLEVEL" val="1_1_1"/>
  <p:tag name="KSO_WM_UNIT_HIGHLIGHT" val="0"/>
  <p:tag name="KSO_WM_UNIT_COMPATIBLE" val="0"/>
  <p:tag name="KSO_WM_UNIT_ISCONTENTSTITLE" val="0"/>
  <p:tag name="KSO_WM_UNIT_NOCLEAR" val="0"/>
  <p:tag name="KSO_WM_UNIT_DIAGRAM_ISNUMVISUAL" val="0"/>
  <p:tag name="KSO_WM_UNIT_DIAGRAM_ISREFERUNIT" val="0"/>
  <p:tag name="KSO_WM_DIAGRAM_GROUP_CODE" val="l1-1"/>
  <p:tag name="KSO_WM_UNIT_TYPE" val="l_h_i"/>
  <p:tag name="KSO_WM_UNIT_INDEX" val="1_1_3"/>
  <p:tag name="KSO_WM_UNIT_LINE_FORE_SCHEMECOLOR_INDEX" val="14"/>
  <p:tag name="KSO_WM_UNIT_LINE_FILL_TYPE" val="2"/>
  <p:tag name="KSO_WM_UNIT_TEXT_FILL_FORE_SCHEMECOLOR_INDEX" val="14"/>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160007_2*l_h_f*1_1_1"/>
  <p:tag name="KSO_WM_TEMPLATE_CATEGORY" val="diagram"/>
  <p:tag name="KSO_WM_TEMPLATE_INDEX" val="160007"/>
  <p:tag name="KSO_WM_UNIT_LAYERLEVEL" val="1_1_1"/>
  <p:tag name="KSO_WM_TAG_VERSION" val="1.0"/>
  <p:tag name="KSO_WM_BEAUTIFY_FLAG" val="#wm#"/>
  <p:tag name="KSO_WM_UNIT_NOCLEAR" val="0"/>
  <p:tag name="KSO_WM_DIAGRAM_GROUP_CODE" val="l1-1"/>
  <p:tag name="KSO_WM_UNIT_TYPE" val="l_h_f"/>
  <p:tag name="KSO_WM_UNIT_INDEX" val="1_1_1"/>
  <p:tag name="KSO_WM_UNIT_PRESET_TEXT" val="单击此处添加文本具体内容"/>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7476</Words>
  <PresentationFormat>宽屏</PresentationFormat>
  <Paragraphs>557</Paragraphs>
  <Slides>82</Slides>
  <Notes>46</Notes>
  <HiddenSlides>0</HiddenSlides>
  <MMClips>3</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82</vt:i4>
      </vt:variant>
    </vt:vector>
  </HeadingPairs>
  <TitlesOfParts>
    <vt:vector size="97" baseType="lpstr">
      <vt:lpstr>等线</vt:lpstr>
      <vt:lpstr>方正粗金陵简体</vt:lpstr>
      <vt:lpstr>方正粗楷简体</vt:lpstr>
      <vt:lpstr>方正粗宋简体</vt:lpstr>
      <vt:lpstr>方正粗雅宋_GBK</vt:lpstr>
      <vt:lpstr>方正特雅宋简体</vt:lpstr>
      <vt:lpstr>华文楷体</vt:lpstr>
      <vt:lpstr>华文新魏</vt:lpstr>
      <vt:lpstr>华文中宋</vt:lpstr>
      <vt:lpstr>楷体</vt:lpstr>
      <vt:lpstr>微软雅黑</vt:lpstr>
      <vt:lpstr>Arial</vt:lpstr>
      <vt:lpstr>Helvetica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2020-03-17T08:25:00Z</dcterms:created>
  <dcterms:modified xsi:type="dcterms:W3CDTF">2022-09-04T07:04:31Z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6A94CAF435FA4F71B2AFAB9B19DE8FBE</vt:lpwstr>
  </property>
  <property fmtid="{D5CDD505-2E9C-101B-9397-08002B2CF9AE}" pid="3" name="KSOProductBuildVer">
    <vt:lpwstr>2052-11.1.0.12313</vt:lpwstr>
  </property>
</Properties>
</file>